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97" r:id="rId5"/>
    <p:sldId id="298" r:id="rId6"/>
    <p:sldId id="312" r:id="rId7"/>
    <p:sldId id="300" r:id="rId8"/>
    <p:sldId id="301" r:id="rId9"/>
    <p:sldId id="302" r:id="rId10"/>
    <p:sldId id="303" r:id="rId11"/>
    <p:sldId id="304" r:id="rId12"/>
    <p:sldId id="305" r:id="rId13"/>
    <p:sldId id="306" r:id="rId14"/>
    <p:sldId id="307" r:id="rId15"/>
    <p:sldId id="308"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BAC"/>
    <a:srgbClr val="008F00"/>
    <a:srgbClr val="01C2FD"/>
    <a:srgbClr val="FFC000"/>
    <a:srgbClr val="D3A02A"/>
    <a:srgbClr val="EA3F33"/>
    <a:srgbClr val="173668"/>
    <a:srgbClr val="18558B"/>
    <a:srgbClr val="60BB46"/>
    <a:srgbClr val="2B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5" autoAdjust="0"/>
    <p:restoredTop sz="93120" autoAdjust="0"/>
  </p:normalViewPr>
  <p:slideViewPr>
    <p:cSldViewPr snapToGrid="0">
      <p:cViewPr varScale="1">
        <p:scale>
          <a:sx n="56" d="100"/>
          <a:sy n="56" d="100"/>
        </p:scale>
        <p:origin x="1206" y="78"/>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Paula  Manosalva" userId="77b2779a-3ada-47bb-8b33-2992e537f6aa" providerId="ADAL" clId="{0A3231B1-D5DC-411B-A35E-8ABD00A853B8}"/>
    <pc:docChg chg="undo custSel modSld">
      <pc:chgData name="María Paula  Manosalva" userId="77b2779a-3ada-47bb-8b33-2992e537f6aa" providerId="ADAL" clId="{0A3231B1-D5DC-411B-A35E-8ABD00A853B8}" dt="2025-03-21T14:29:29.182" v="282" actId="14826"/>
      <pc:docMkLst>
        <pc:docMk/>
      </pc:docMkLst>
      <pc:sldChg chg="modSp mod">
        <pc:chgData name="María Paula  Manosalva" userId="77b2779a-3ada-47bb-8b33-2992e537f6aa" providerId="ADAL" clId="{0A3231B1-D5DC-411B-A35E-8ABD00A853B8}" dt="2025-03-07T00:16:31.015" v="0" actId="27636"/>
        <pc:sldMkLst>
          <pc:docMk/>
          <pc:sldMk cId="1119733248" sldId="271"/>
        </pc:sldMkLst>
        <pc:spChg chg="mod">
          <ac:chgData name="María Paula  Manosalva" userId="77b2779a-3ada-47bb-8b33-2992e537f6aa" providerId="ADAL" clId="{0A3231B1-D5DC-411B-A35E-8ABD00A853B8}" dt="2025-03-07T00:16:31.015" v="0" actId="27636"/>
          <ac:spMkLst>
            <pc:docMk/>
            <pc:sldMk cId="1119733248" sldId="271"/>
            <ac:spMk id="2" creationId="{00000000-0000-0000-0000-000000000000}"/>
          </ac:spMkLst>
        </pc:spChg>
      </pc:sldChg>
      <pc:sldChg chg="modSp mod">
        <pc:chgData name="María Paula  Manosalva" userId="77b2779a-3ada-47bb-8b33-2992e537f6aa" providerId="ADAL" clId="{0A3231B1-D5DC-411B-A35E-8ABD00A853B8}" dt="2025-03-07T00:20:34.351" v="9" actId="255"/>
        <pc:sldMkLst>
          <pc:docMk/>
          <pc:sldMk cId="73394110" sldId="272"/>
        </pc:sldMkLst>
        <pc:spChg chg="mod">
          <ac:chgData name="María Paula  Manosalva" userId="77b2779a-3ada-47bb-8b33-2992e537f6aa" providerId="ADAL" clId="{0A3231B1-D5DC-411B-A35E-8ABD00A853B8}" dt="2025-03-07T00:20:34.351" v="9" actId="255"/>
          <ac:spMkLst>
            <pc:docMk/>
            <pc:sldMk cId="73394110" sldId="272"/>
            <ac:spMk id="5" creationId="{00000000-0000-0000-0000-000000000000}"/>
          </ac:spMkLst>
        </pc:spChg>
        <pc:spChg chg="mod">
          <ac:chgData name="María Paula  Manosalva" userId="77b2779a-3ada-47bb-8b33-2992e537f6aa" providerId="ADAL" clId="{0A3231B1-D5DC-411B-A35E-8ABD00A853B8}" dt="2025-03-07T00:20:22.495" v="7" actId="14100"/>
          <ac:spMkLst>
            <pc:docMk/>
            <pc:sldMk cId="73394110" sldId="272"/>
            <ac:spMk id="6" creationId="{00000000-0000-0000-0000-000000000000}"/>
          </ac:spMkLst>
        </pc:spChg>
      </pc:sldChg>
      <pc:sldChg chg="modSp mod">
        <pc:chgData name="María Paula  Manosalva" userId="77b2779a-3ada-47bb-8b33-2992e537f6aa" providerId="ADAL" clId="{0A3231B1-D5DC-411B-A35E-8ABD00A853B8}" dt="2025-03-07T00:40:12.835" v="78" actId="27636"/>
        <pc:sldMkLst>
          <pc:docMk/>
          <pc:sldMk cId="249101071" sldId="274"/>
        </pc:sldMkLst>
        <pc:spChg chg="mod">
          <ac:chgData name="María Paula  Manosalva" userId="77b2779a-3ada-47bb-8b33-2992e537f6aa" providerId="ADAL" clId="{0A3231B1-D5DC-411B-A35E-8ABD00A853B8}" dt="2025-03-07T00:40:12.835" v="78" actId="27636"/>
          <ac:spMkLst>
            <pc:docMk/>
            <pc:sldMk cId="249101071" sldId="274"/>
            <ac:spMk id="2" creationId="{00000000-0000-0000-0000-000000000000}"/>
          </ac:spMkLst>
        </pc:spChg>
        <pc:spChg chg="mod">
          <ac:chgData name="María Paula  Manosalva" userId="77b2779a-3ada-47bb-8b33-2992e537f6aa" providerId="ADAL" clId="{0A3231B1-D5DC-411B-A35E-8ABD00A853B8}" dt="2025-03-07T00:21:41.855" v="23" actId="14100"/>
          <ac:spMkLst>
            <pc:docMk/>
            <pc:sldMk cId="249101071" sldId="274"/>
            <ac:spMk id="3" creationId="{00000000-0000-0000-0000-000000000000}"/>
          </ac:spMkLst>
        </pc:spChg>
      </pc:sldChg>
      <pc:sldChg chg="modSp mod">
        <pc:chgData name="María Paula  Manosalva" userId="77b2779a-3ada-47bb-8b33-2992e537f6aa" providerId="ADAL" clId="{0A3231B1-D5DC-411B-A35E-8ABD00A853B8}" dt="2025-03-07T00:22:08.495" v="27" actId="255"/>
        <pc:sldMkLst>
          <pc:docMk/>
          <pc:sldMk cId="1677965726" sldId="276"/>
        </pc:sldMkLst>
        <pc:spChg chg="mod">
          <ac:chgData name="María Paula  Manosalva" userId="77b2779a-3ada-47bb-8b33-2992e537f6aa" providerId="ADAL" clId="{0A3231B1-D5DC-411B-A35E-8ABD00A853B8}" dt="2025-03-07T00:21:56.102" v="26" actId="27636"/>
          <ac:spMkLst>
            <pc:docMk/>
            <pc:sldMk cId="1677965726" sldId="276"/>
            <ac:spMk id="2" creationId="{00000000-0000-0000-0000-000000000000}"/>
          </ac:spMkLst>
        </pc:spChg>
        <pc:spChg chg="mod">
          <ac:chgData name="María Paula  Manosalva" userId="77b2779a-3ada-47bb-8b33-2992e537f6aa" providerId="ADAL" clId="{0A3231B1-D5DC-411B-A35E-8ABD00A853B8}" dt="2025-03-07T00:21:50.705" v="25" actId="27636"/>
          <ac:spMkLst>
            <pc:docMk/>
            <pc:sldMk cId="1677965726" sldId="276"/>
            <ac:spMk id="3" creationId="{317A1C55-0D1D-0907-F940-40688D09A9A0}"/>
          </ac:spMkLst>
        </pc:spChg>
        <pc:spChg chg="mod">
          <ac:chgData name="María Paula  Manosalva" userId="77b2779a-3ada-47bb-8b33-2992e537f6aa" providerId="ADAL" clId="{0A3231B1-D5DC-411B-A35E-8ABD00A853B8}" dt="2025-03-07T00:22:08.495" v="27" actId="255"/>
          <ac:spMkLst>
            <pc:docMk/>
            <pc:sldMk cId="1677965726" sldId="276"/>
            <ac:spMk id="6" creationId="{5B5AD9BB-4E3D-A3F9-43DE-94AB7197316D}"/>
          </ac:spMkLst>
        </pc:spChg>
      </pc:sldChg>
      <pc:sldChg chg="modSp mod">
        <pc:chgData name="María Paula  Manosalva" userId="77b2779a-3ada-47bb-8b33-2992e537f6aa" providerId="ADAL" clId="{0A3231B1-D5DC-411B-A35E-8ABD00A853B8}" dt="2025-03-07T00:22:23.818" v="29" actId="14100"/>
        <pc:sldMkLst>
          <pc:docMk/>
          <pc:sldMk cId="1752597152" sldId="277"/>
        </pc:sldMkLst>
        <pc:spChg chg="mod">
          <ac:chgData name="María Paula  Manosalva" userId="77b2779a-3ada-47bb-8b33-2992e537f6aa" providerId="ADAL" clId="{0A3231B1-D5DC-411B-A35E-8ABD00A853B8}" dt="2025-03-07T00:22:23.818" v="29" actId="14100"/>
          <ac:spMkLst>
            <pc:docMk/>
            <pc:sldMk cId="1752597152" sldId="277"/>
            <ac:spMk id="3" creationId="{63911446-A6F4-B815-49C1-9DEBE9EE1D68}"/>
          </ac:spMkLst>
        </pc:spChg>
      </pc:sldChg>
      <pc:sldChg chg="modSp mod">
        <pc:chgData name="María Paula  Manosalva" userId="77b2779a-3ada-47bb-8b33-2992e537f6aa" providerId="ADAL" clId="{0A3231B1-D5DC-411B-A35E-8ABD00A853B8}" dt="2025-03-07T00:23:12.246" v="37" actId="27636"/>
        <pc:sldMkLst>
          <pc:docMk/>
          <pc:sldMk cId="312571817" sldId="278"/>
        </pc:sldMkLst>
        <pc:spChg chg="mod">
          <ac:chgData name="María Paula  Manosalva" userId="77b2779a-3ada-47bb-8b33-2992e537f6aa" providerId="ADAL" clId="{0A3231B1-D5DC-411B-A35E-8ABD00A853B8}" dt="2025-03-07T00:23:12.246" v="37" actId="27636"/>
          <ac:spMkLst>
            <pc:docMk/>
            <pc:sldMk cId="312571817" sldId="278"/>
            <ac:spMk id="3" creationId="{E788A5A4-B33F-0AF5-0B68-F304E03B8700}"/>
          </ac:spMkLst>
        </pc:spChg>
      </pc:sldChg>
      <pc:sldChg chg="modSp mod">
        <pc:chgData name="María Paula  Manosalva" userId="77b2779a-3ada-47bb-8b33-2992e537f6aa" providerId="ADAL" clId="{0A3231B1-D5DC-411B-A35E-8ABD00A853B8}" dt="2025-03-07T00:24:47.827" v="47" actId="255"/>
        <pc:sldMkLst>
          <pc:docMk/>
          <pc:sldMk cId="1064556362" sldId="281"/>
        </pc:sldMkLst>
        <pc:graphicFrameChg chg="modGraphic">
          <ac:chgData name="María Paula  Manosalva" userId="77b2779a-3ada-47bb-8b33-2992e537f6aa" providerId="ADAL" clId="{0A3231B1-D5DC-411B-A35E-8ABD00A853B8}" dt="2025-03-07T00:24:47.827" v="47" actId="255"/>
          <ac:graphicFrameMkLst>
            <pc:docMk/>
            <pc:sldMk cId="1064556362" sldId="281"/>
            <ac:graphicFrameMk id="5" creationId="{5DD2C3A9-A2C2-2869-98D7-1423E4B27778}"/>
          </ac:graphicFrameMkLst>
        </pc:graphicFrameChg>
      </pc:sldChg>
      <pc:sldChg chg="modSp mod">
        <pc:chgData name="María Paula  Manosalva" userId="77b2779a-3ada-47bb-8b33-2992e537f6aa" providerId="ADAL" clId="{0A3231B1-D5DC-411B-A35E-8ABD00A853B8}" dt="2025-03-21T14:22:37.025" v="274" actId="14100"/>
        <pc:sldMkLst>
          <pc:docMk/>
          <pc:sldMk cId="884548789" sldId="282"/>
        </pc:sldMkLst>
        <pc:spChg chg="mod">
          <ac:chgData name="María Paula  Manosalva" userId="77b2779a-3ada-47bb-8b33-2992e537f6aa" providerId="ADAL" clId="{0A3231B1-D5DC-411B-A35E-8ABD00A853B8}" dt="2025-03-21T14:22:37.025" v="274" actId="14100"/>
          <ac:spMkLst>
            <pc:docMk/>
            <pc:sldMk cId="884548789" sldId="282"/>
            <ac:spMk id="7" creationId="{991FE3F8-C769-17EA-A7EC-FE8BF1DC5817}"/>
          </ac:spMkLst>
        </pc:spChg>
        <pc:spChg chg="mod">
          <ac:chgData name="María Paula  Manosalva" userId="77b2779a-3ada-47bb-8b33-2992e537f6aa" providerId="ADAL" clId="{0A3231B1-D5DC-411B-A35E-8ABD00A853B8}" dt="2025-03-07T00:40:12.432" v="49" actId="27636"/>
          <ac:spMkLst>
            <pc:docMk/>
            <pc:sldMk cId="884548789" sldId="282"/>
            <ac:spMk id="9" creationId="{F63E22E6-B87B-02D8-E083-FE325BB175AA}"/>
          </ac:spMkLst>
        </pc:spChg>
      </pc:sldChg>
      <pc:sldChg chg="modSp mod">
        <pc:chgData name="María Paula  Manosalva" userId="77b2779a-3ada-47bb-8b33-2992e537f6aa" providerId="ADAL" clId="{0A3231B1-D5DC-411B-A35E-8ABD00A853B8}" dt="2025-03-07T18:00:06.381" v="90" actId="14100"/>
        <pc:sldMkLst>
          <pc:docMk/>
          <pc:sldMk cId="977195968" sldId="284"/>
        </pc:sldMkLst>
        <pc:spChg chg="mod">
          <ac:chgData name="María Paula  Manosalva" userId="77b2779a-3ada-47bb-8b33-2992e537f6aa" providerId="ADAL" clId="{0A3231B1-D5DC-411B-A35E-8ABD00A853B8}" dt="2025-03-07T18:00:06.381" v="90" actId="14100"/>
          <ac:spMkLst>
            <pc:docMk/>
            <pc:sldMk cId="977195968" sldId="284"/>
            <ac:spMk id="3" creationId="{00000000-0000-0000-0000-000000000000}"/>
          </ac:spMkLst>
        </pc:spChg>
      </pc:sldChg>
      <pc:sldChg chg="modSp mod">
        <pc:chgData name="María Paula  Manosalva" userId="77b2779a-3ada-47bb-8b33-2992e537f6aa" providerId="ADAL" clId="{0A3231B1-D5DC-411B-A35E-8ABD00A853B8}" dt="2025-03-07T18:36:00.337" v="100" actId="1076"/>
        <pc:sldMkLst>
          <pc:docMk/>
          <pc:sldMk cId="1531229088" sldId="291"/>
        </pc:sldMkLst>
        <pc:spChg chg="mod">
          <ac:chgData name="María Paula  Manosalva" userId="77b2779a-3ada-47bb-8b33-2992e537f6aa" providerId="ADAL" clId="{0A3231B1-D5DC-411B-A35E-8ABD00A853B8}" dt="2025-03-07T18:36:00.337" v="100" actId="1076"/>
          <ac:spMkLst>
            <pc:docMk/>
            <pc:sldMk cId="1531229088" sldId="291"/>
            <ac:spMk id="2" creationId="{00000000-0000-0000-0000-000000000000}"/>
          </ac:spMkLst>
        </pc:spChg>
        <pc:spChg chg="mod">
          <ac:chgData name="María Paula  Manosalva" userId="77b2779a-3ada-47bb-8b33-2992e537f6aa" providerId="ADAL" clId="{0A3231B1-D5DC-411B-A35E-8ABD00A853B8}" dt="2025-03-07T00:40:12.547" v="57" actId="27636"/>
          <ac:spMkLst>
            <pc:docMk/>
            <pc:sldMk cId="1531229088" sldId="291"/>
            <ac:spMk id="3" creationId="{00000000-0000-0000-0000-000000000000}"/>
          </ac:spMkLst>
        </pc:spChg>
      </pc:sldChg>
      <pc:sldChg chg="modSp mod">
        <pc:chgData name="María Paula  Manosalva" userId="77b2779a-3ada-47bb-8b33-2992e537f6aa" providerId="ADAL" clId="{0A3231B1-D5DC-411B-A35E-8ABD00A853B8}" dt="2025-03-07T18:36:56.704" v="112" actId="14100"/>
        <pc:sldMkLst>
          <pc:docMk/>
          <pc:sldMk cId="1490101841" sldId="292"/>
        </pc:sldMkLst>
        <pc:spChg chg="mod">
          <ac:chgData name="María Paula  Manosalva" userId="77b2779a-3ada-47bb-8b33-2992e537f6aa" providerId="ADAL" clId="{0A3231B1-D5DC-411B-A35E-8ABD00A853B8}" dt="2025-03-07T18:36:56.704" v="112" actId="14100"/>
          <ac:spMkLst>
            <pc:docMk/>
            <pc:sldMk cId="1490101841" sldId="292"/>
            <ac:spMk id="3" creationId="{2922CE14-5313-7B11-21B5-36E25F88F6F6}"/>
          </ac:spMkLst>
        </pc:spChg>
      </pc:sldChg>
      <pc:sldChg chg="modSp mod">
        <pc:chgData name="María Paula  Manosalva" userId="77b2779a-3ada-47bb-8b33-2992e537f6aa" providerId="ADAL" clId="{0A3231B1-D5DC-411B-A35E-8ABD00A853B8}" dt="2025-03-07T18:40:01.134" v="124" actId="947"/>
        <pc:sldMkLst>
          <pc:docMk/>
          <pc:sldMk cId="755838110" sldId="293"/>
        </pc:sldMkLst>
        <pc:spChg chg="mod">
          <ac:chgData name="María Paula  Manosalva" userId="77b2779a-3ada-47bb-8b33-2992e537f6aa" providerId="ADAL" clId="{0A3231B1-D5DC-411B-A35E-8ABD00A853B8}" dt="2025-03-07T18:40:01.134" v="124" actId="947"/>
          <ac:spMkLst>
            <pc:docMk/>
            <pc:sldMk cId="755838110" sldId="293"/>
            <ac:spMk id="3" creationId="{3CF7CEF4-BBAA-4F0E-0247-D077E6563F33}"/>
          </ac:spMkLst>
        </pc:spChg>
      </pc:sldChg>
      <pc:sldChg chg="modSp mod">
        <pc:chgData name="María Paula  Manosalva" userId="77b2779a-3ada-47bb-8b33-2992e537f6aa" providerId="ADAL" clId="{0A3231B1-D5DC-411B-A35E-8ABD00A853B8}" dt="2025-03-07T18:40:41.944" v="129" actId="255"/>
        <pc:sldMkLst>
          <pc:docMk/>
          <pc:sldMk cId="322584319" sldId="294"/>
        </pc:sldMkLst>
        <pc:spChg chg="mod">
          <ac:chgData name="María Paula  Manosalva" userId="77b2779a-3ada-47bb-8b33-2992e537f6aa" providerId="ADAL" clId="{0A3231B1-D5DC-411B-A35E-8ABD00A853B8}" dt="2025-03-07T18:40:41.944" v="129" actId="255"/>
          <ac:spMkLst>
            <pc:docMk/>
            <pc:sldMk cId="322584319" sldId="294"/>
            <ac:spMk id="4" creationId="{55027541-FA84-D61F-3290-BE39B79ECE69}"/>
          </ac:spMkLst>
        </pc:spChg>
      </pc:sldChg>
      <pc:sldChg chg="modSp mod">
        <pc:chgData name="María Paula  Manosalva" userId="77b2779a-3ada-47bb-8b33-2992e537f6aa" providerId="ADAL" clId="{0A3231B1-D5DC-411B-A35E-8ABD00A853B8}" dt="2025-03-21T14:23:39.913" v="277" actId="27636"/>
        <pc:sldMkLst>
          <pc:docMk/>
          <pc:sldMk cId="976409459" sldId="296"/>
        </pc:sldMkLst>
        <pc:spChg chg="mod">
          <ac:chgData name="María Paula  Manosalva" userId="77b2779a-3ada-47bb-8b33-2992e537f6aa" providerId="ADAL" clId="{0A3231B1-D5DC-411B-A35E-8ABD00A853B8}" dt="2025-03-21T14:23:39.913" v="277" actId="27636"/>
          <ac:spMkLst>
            <pc:docMk/>
            <pc:sldMk cId="976409459" sldId="296"/>
            <ac:spMk id="2" creationId="{00000000-0000-0000-0000-000000000000}"/>
          </ac:spMkLst>
        </pc:spChg>
        <pc:spChg chg="mod">
          <ac:chgData name="María Paula  Manosalva" userId="77b2779a-3ada-47bb-8b33-2992e537f6aa" providerId="ADAL" clId="{0A3231B1-D5DC-411B-A35E-8ABD00A853B8}" dt="2025-03-07T00:40:12.620" v="61" actId="27636"/>
          <ac:spMkLst>
            <pc:docMk/>
            <pc:sldMk cId="976409459" sldId="296"/>
            <ac:spMk id="3" creationId="{0AAEAF22-F5F1-0E0E-1116-D3D71A871A73}"/>
          </ac:spMkLst>
        </pc:spChg>
      </pc:sldChg>
      <pc:sldChg chg="modSp mod">
        <pc:chgData name="María Paula  Manosalva" userId="77b2779a-3ada-47bb-8b33-2992e537f6aa" providerId="ADAL" clId="{0A3231B1-D5DC-411B-A35E-8ABD00A853B8}" dt="2025-03-07T18:41:14.295" v="134" actId="27636"/>
        <pc:sldMkLst>
          <pc:docMk/>
          <pc:sldMk cId="1388645160" sldId="297"/>
        </pc:sldMkLst>
        <pc:spChg chg="mod">
          <ac:chgData name="María Paula  Manosalva" userId="77b2779a-3ada-47bb-8b33-2992e537f6aa" providerId="ADAL" clId="{0A3231B1-D5DC-411B-A35E-8ABD00A853B8}" dt="2025-03-07T18:41:14.295" v="134" actId="27636"/>
          <ac:spMkLst>
            <pc:docMk/>
            <pc:sldMk cId="1388645160" sldId="297"/>
            <ac:spMk id="3" creationId="{00000000-0000-0000-0000-000000000000}"/>
          </ac:spMkLst>
        </pc:spChg>
      </pc:sldChg>
      <pc:sldChg chg="modSp mod">
        <pc:chgData name="María Paula  Manosalva" userId="77b2779a-3ada-47bb-8b33-2992e537f6aa" providerId="ADAL" clId="{0A3231B1-D5DC-411B-A35E-8ABD00A853B8}" dt="2025-03-07T22:21:58.766" v="135" actId="27636"/>
        <pc:sldMkLst>
          <pc:docMk/>
          <pc:sldMk cId="2017572474" sldId="298"/>
        </pc:sldMkLst>
        <pc:spChg chg="mod">
          <ac:chgData name="María Paula  Manosalva" userId="77b2779a-3ada-47bb-8b33-2992e537f6aa" providerId="ADAL" clId="{0A3231B1-D5DC-411B-A35E-8ABD00A853B8}" dt="2025-03-07T22:21:58.766" v="135" actId="27636"/>
          <ac:spMkLst>
            <pc:docMk/>
            <pc:sldMk cId="2017572474" sldId="298"/>
            <ac:spMk id="2" creationId="{00000000-0000-0000-0000-000000000000}"/>
          </ac:spMkLst>
        </pc:spChg>
      </pc:sldChg>
      <pc:sldChg chg="modSp mod">
        <pc:chgData name="María Paula  Manosalva" userId="77b2779a-3ada-47bb-8b33-2992e537f6aa" providerId="ADAL" clId="{0A3231B1-D5DC-411B-A35E-8ABD00A853B8}" dt="2025-03-07T00:40:12.641" v="63" actId="27636"/>
        <pc:sldMkLst>
          <pc:docMk/>
          <pc:sldMk cId="252248477" sldId="300"/>
        </pc:sldMkLst>
        <pc:spChg chg="mod">
          <ac:chgData name="María Paula  Manosalva" userId="77b2779a-3ada-47bb-8b33-2992e537f6aa" providerId="ADAL" clId="{0A3231B1-D5DC-411B-A35E-8ABD00A853B8}" dt="2025-03-07T00:40:12.641" v="63" actId="27636"/>
          <ac:spMkLst>
            <pc:docMk/>
            <pc:sldMk cId="252248477" sldId="300"/>
            <ac:spMk id="2" creationId="{00000000-0000-0000-0000-000000000000}"/>
          </ac:spMkLst>
        </pc:spChg>
        <pc:spChg chg="mod">
          <ac:chgData name="María Paula  Manosalva" userId="77b2779a-3ada-47bb-8b33-2992e537f6aa" providerId="ADAL" clId="{0A3231B1-D5DC-411B-A35E-8ABD00A853B8}" dt="2025-03-07T00:40:12.625" v="62" actId="27636"/>
          <ac:spMkLst>
            <pc:docMk/>
            <pc:sldMk cId="252248477" sldId="300"/>
            <ac:spMk id="3" creationId="{BF92563E-BE75-AD1C-D717-3FBA899F7FEF}"/>
          </ac:spMkLst>
        </pc:spChg>
      </pc:sldChg>
      <pc:sldChg chg="modSp mod">
        <pc:chgData name="María Paula  Manosalva" userId="77b2779a-3ada-47bb-8b33-2992e537f6aa" providerId="ADAL" clId="{0A3231B1-D5DC-411B-A35E-8ABD00A853B8}" dt="2025-03-07T22:23:06.746" v="154" actId="20577"/>
        <pc:sldMkLst>
          <pc:docMk/>
          <pc:sldMk cId="1149712222" sldId="301"/>
        </pc:sldMkLst>
        <pc:spChg chg="mod">
          <ac:chgData name="María Paula  Manosalva" userId="77b2779a-3ada-47bb-8b33-2992e537f6aa" providerId="ADAL" clId="{0A3231B1-D5DC-411B-A35E-8ABD00A853B8}" dt="2025-03-07T00:40:12.660" v="65" actId="27636"/>
          <ac:spMkLst>
            <pc:docMk/>
            <pc:sldMk cId="1149712222" sldId="301"/>
            <ac:spMk id="3" creationId="{4E034448-CD62-EF5C-2892-8CE753283DE6}"/>
          </ac:spMkLst>
        </pc:spChg>
        <pc:spChg chg="mod">
          <ac:chgData name="María Paula  Manosalva" userId="77b2779a-3ada-47bb-8b33-2992e537f6aa" providerId="ADAL" clId="{0A3231B1-D5DC-411B-A35E-8ABD00A853B8}" dt="2025-03-07T22:23:06.746" v="154" actId="20577"/>
          <ac:spMkLst>
            <pc:docMk/>
            <pc:sldMk cId="1149712222" sldId="301"/>
            <ac:spMk id="4" creationId="{00000000-0000-0000-0000-000000000000}"/>
          </ac:spMkLst>
        </pc:spChg>
      </pc:sldChg>
      <pc:sldChg chg="modSp mod">
        <pc:chgData name="María Paula  Manosalva" userId="77b2779a-3ada-47bb-8b33-2992e537f6aa" providerId="ADAL" clId="{0A3231B1-D5DC-411B-A35E-8ABD00A853B8}" dt="2025-03-07T00:40:12.686" v="66" actId="27636"/>
        <pc:sldMkLst>
          <pc:docMk/>
          <pc:sldMk cId="359278058" sldId="302"/>
        </pc:sldMkLst>
        <pc:spChg chg="mod">
          <ac:chgData name="María Paula  Manosalva" userId="77b2779a-3ada-47bb-8b33-2992e537f6aa" providerId="ADAL" clId="{0A3231B1-D5DC-411B-A35E-8ABD00A853B8}" dt="2025-03-07T00:40:12.686" v="66" actId="27636"/>
          <ac:spMkLst>
            <pc:docMk/>
            <pc:sldMk cId="359278058" sldId="302"/>
            <ac:spMk id="3" creationId="{00000000-0000-0000-0000-000000000000}"/>
          </ac:spMkLst>
        </pc:spChg>
      </pc:sldChg>
      <pc:sldChg chg="modSp mod">
        <pc:chgData name="María Paula  Manosalva" userId="77b2779a-3ada-47bb-8b33-2992e537f6aa" providerId="ADAL" clId="{0A3231B1-D5DC-411B-A35E-8ABD00A853B8}" dt="2025-03-07T00:40:12.717" v="68" actId="27636"/>
        <pc:sldMkLst>
          <pc:docMk/>
          <pc:sldMk cId="841949799" sldId="303"/>
        </pc:sldMkLst>
        <pc:spChg chg="mod">
          <ac:chgData name="María Paula  Manosalva" userId="77b2779a-3ada-47bb-8b33-2992e537f6aa" providerId="ADAL" clId="{0A3231B1-D5DC-411B-A35E-8ABD00A853B8}" dt="2025-03-07T00:40:12.717" v="68" actId="27636"/>
          <ac:spMkLst>
            <pc:docMk/>
            <pc:sldMk cId="841949799" sldId="303"/>
            <ac:spMk id="2" creationId="{00000000-0000-0000-0000-000000000000}"/>
          </ac:spMkLst>
        </pc:spChg>
        <pc:spChg chg="mod">
          <ac:chgData name="María Paula  Manosalva" userId="77b2779a-3ada-47bb-8b33-2992e537f6aa" providerId="ADAL" clId="{0A3231B1-D5DC-411B-A35E-8ABD00A853B8}" dt="2025-03-07T00:40:12.686" v="67" actId="27636"/>
          <ac:spMkLst>
            <pc:docMk/>
            <pc:sldMk cId="841949799" sldId="303"/>
            <ac:spMk id="3" creationId="{D2F4D1B7-1C83-8FF6-C293-092BAFC62592}"/>
          </ac:spMkLst>
        </pc:spChg>
      </pc:sldChg>
      <pc:sldChg chg="modSp mod">
        <pc:chgData name="María Paula  Manosalva" userId="77b2779a-3ada-47bb-8b33-2992e537f6aa" providerId="ADAL" clId="{0A3231B1-D5DC-411B-A35E-8ABD00A853B8}" dt="2025-03-07T00:40:12.742" v="70" actId="27636"/>
        <pc:sldMkLst>
          <pc:docMk/>
          <pc:sldMk cId="280470922" sldId="304"/>
        </pc:sldMkLst>
        <pc:spChg chg="mod">
          <ac:chgData name="María Paula  Manosalva" userId="77b2779a-3ada-47bb-8b33-2992e537f6aa" providerId="ADAL" clId="{0A3231B1-D5DC-411B-A35E-8ABD00A853B8}" dt="2025-03-07T00:40:12.742" v="69" actId="27636"/>
          <ac:spMkLst>
            <pc:docMk/>
            <pc:sldMk cId="280470922" sldId="304"/>
            <ac:spMk id="2" creationId="{00000000-0000-0000-0000-000000000000}"/>
          </ac:spMkLst>
        </pc:spChg>
        <pc:spChg chg="mod">
          <ac:chgData name="María Paula  Manosalva" userId="77b2779a-3ada-47bb-8b33-2992e537f6aa" providerId="ADAL" clId="{0A3231B1-D5DC-411B-A35E-8ABD00A853B8}" dt="2025-03-07T00:40:12.742" v="70" actId="27636"/>
          <ac:spMkLst>
            <pc:docMk/>
            <pc:sldMk cId="280470922" sldId="304"/>
            <ac:spMk id="3" creationId="{ADDB2904-D5FE-89A1-4B2F-857D2B330878}"/>
          </ac:spMkLst>
        </pc:spChg>
      </pc:sldChg>
      <pc:sldChg chg="modSp mod">
        <pc:chgData name="María Paula  Manosalva" userId="77b2779a-3ada-47bb-8b33-2992e537f6aa" providerId="ADAL" clId="{0A3231B1-D5DC-411B-A35E-8ABD00A853B8}" dt="2025-03-07T00:40:12.751" v="71" actId="27636"/>
        <pc:sldMkLst>
          <pc:docMk/>
          <pc:sldMk cId="246208913" sldId="305"/>
        </pc:sldMkLst>
        <pc:spChg chg="mod">
          <ac:chgData name="María Paula  Manosalva" userId="77b2779a-3ada-47bb-8b33-2992e537f6aa" providerId="ADAL" clId="{0A3231B1-D5DC-411B-A35E-8ABD00A853B8}" dt="2025-03-07T00:40:12.751" v="71" actId="27636"/>
          <ac:spMkLst>
            <pc:docMk/>
            <pc:sldMk cId="246208913" sldId="305"/>
            <ac:spMk id="3" creationId="{077A56B7-301B-7053-613E-854D34753C4B}"/>
          </ac:spMkLst>
        </pc:spChg>
      </pc:sldChg>
      <pc:sldChg chg="modSp mod">
        <pc:chgData name="María Paula  Manosalva" userId="77b2779a-3ada-47bb-8b33-2992e537f6aa" providerId="ADAL" clId="{0A3231B1-D5DC-411B-A35E-8ABD00A853B8}" dt="2025-03-07T00:40:12.767" v="73" actId="27636"/>
        <pc:sldMkLst>
          <pc:docMk/>
          <pc:sldMk cId="43312864" sldId="306"/>
        </pc:sldMkLst>
        <pc:spChg chg="mod">
          <ac:chgData name="María Paula  Manosalva" userId="77b2779a-3ada-47bb-8b33-2992e537f6aa" providerId="ADAL" clId="{0A3231B1-D5DC-411B-A35E-8ABD00A853B8}" dt="2025-03-07T00:40:12.767" v="73" actId="27636"/>
          <ac:spMkLst>
            <pc:docMk/>
            <pc:sldMk cId="43312864" sldId="306"/>
            <ac:spMk id="4" creationId="{00000000-0000-0000-0000-000000000000}"/>
          </ac:spMkLst>
        </pc:spChg>
        <pc:spChg chg="mod">
          <ac:chgData name="María Paula  Manosalva" userId="77b2779a-3ada-47bb-8b33-2992e537f6aa" providerId="ADAL" clId="{0A3231B1-D5DC-411B-A35E-8ABD00A853B8}" dt="2025-03-07T00:40:12.751" v="72" actId="27636"/>
          <ac:spMkLst>
            <pc:docMk/>
            <pc:sldMk cId="43312864" sldId="306"/>
            <ac:spMk id="5" creationId="{AA8D0E16-DC68-1B56-5EEE-3134A1E60AA3}"/>
          </ac:spMkLst>
        </pc:spChg>
      </pc:sldChg>
      <pc:sldChg chg="modSp mod">
        <pc:chgData name="María Paula  Manosalva" userId="77b2779a-3ada-47bb-8b33-2992e537f6aa" providerId="ADAL" clId="{0A3231B1-D5DC-411B-A35E-8ABD00A853B8}" dt="2025-03-21T14:29:29.182" v="282" actId="14826"/>
        <pc:sldMkLst>
          <pc:docMk/>
          <pc:sldMk cId="1279288554" sldId="307"/>
        </pc:sldMkLst>
        <pc:spChg chg="mod">
          <ac:chgData name="María Paula  Manosalva" userId="77b2779a-3ada-47bb-8b33-2992e537f6aa" providerId="ADAL" clId="{0A3231B1-D5DC-411B-A35E-8ABD00A853B8}" dt="2025-03-07T00:40:12.787" v="74" actId="27636"/>
          <ac:spMkLst>
            <pc:docMk/>
            <pc:sldMk cId="1279288554" sldId="307"/>
            <ac:spMk id="3" creationId="{DDA74836-8065-0FB8-5497-82396C7660DE}"/>
          </ac:spMkLst>
        </pc:spChg>
        <pc:spChg chg="mod">
          <ac:chgData name="María Paula  Manosalva" userId="77b2779a-3ada-47bb-8b33-2992e537f6aa" providerId="ADAL" clId="{0A3231B1-D5DC-411B-A35E-8ABD00A853B8}" dt="2025-03-07T00:40:12.787" v="75" actId="27636"/>
          <ac:spMkLst>
            <pc:docMk/>
            <pc:sldMk cId="1279288554" sldId="307"/>
            <ac:spMk id="11" creationId="{00000000-0000-0000-0000-000000000000}"/>
          </ac:spMkLst>
        </pc:spChg>
        <pc:picChg chg="mod">
          <ac:chgData name="María Paula  Manosalva" userId="77b2779a-3ada-47bb-8b33-2992e537f6aa" providerId="ADAL" clId="{0A3231B1-D5DC-411B-A35E-8ABD00A853B8}" dt="2025-03-21T14:26:49.459" v="279" actId="14826"/>
          <ac:picMkLst>
            <pc:docMk/>
            <pc:sldMk cId="1279288554" sldId="307"/>
            <ac:picMk id="4" creationId="{00000000-0000-0000-0000-000000000000}"/>
          </ac:picMkLst>
        </pc:picChg>
        <pc:picChg chg="mod">
          <ac:chgData name="María Paula  Manosalva" userId="77b2779a-3ada-47bb-8b33-2992e537f6aa" providerId="ADAL" clId="{0A3231B1-D5DC-411B-A35E-8ABD00A853B8}" dt="2025-03-21T14:27:39.326" v="280" actId="14826"/>
          <ac:picMkLst>
            <pc:docMk/>
            <pc:sldMk cId="1279288554" sldId="307"/>
            <ac:picMk id="5" creationId="{00000000-0000-0000-0000-000000000000}"/>
          </ac:picMkLst>
        </pc:picChg>
        <pc:picChg chg="mod">
          <ac:chgData name="María Paula  Manosalva" userId="77b2779a-3ada-47bb-8b33-2992e537f6aa" providerId="ADAL" clId="{0A3231B1-D5DC-411B-A35E-8ABD00A853B8}" dt="2025-03-21T14:29:29.182" v="282" actId="14826"/>
          <ac:picMkLst>
            <pc:docMk/>
            <pc:sldMk cId="1279288554" sldId="307"/>
            <ac:picMk id="6" creationId="{00000000-0000-0000-0000-000000000000}"/>
          </ac:picMkLst>
        </pc:picChg>
      </pc:sldChg>
      <pc:sldChg chg="modSp mod">
        <pc:chgData name="María Paula  Manosalva" userId="77b2779a-3ada-47bb-8b33-2992e537f6aa" providerId="ADAL" clId="{0A3231B1-D5DC-411B-A35E-8ABD00A853B8}" dt="2025-03-07T00:40:12.800" v="76" actId="27636"/>
        <pc:sldMkLst>
          <pc:docMk/>
          <pc:sldMk cId="301228494" sldId="308"/>
        </pc:sldMkLst>
        <pc:spChg chg="mod">
          <ac:chgData name="María Paula  Manosalva" userId="77b2779a-3ada-47bb-8b33-2992e537f6aa" providerId="ADAL" clId="{0A3231B1-D5DC-411B-A35E-8ABD00A853B8}" dt="2025-03-07T00:40:12.800" v="76" actId="27636"/>
          <ac:spMkLst>
            <pc:docMk/>
            <pc:sldMk cId="301228494" sldId="308"/>
            <ac:spMk id="5" creationId="{B500A0B1-DA0B-3003-F948-201F3E95DCB3}"/>
          </ac:spMkLst>
        </pc:spChg>
      </pc:sldChg>
      <pc:sldChg chg="modSp mod">
        <pc:chgData name="María Paula  Manosalva" userId="77b2779a-3ada-47bb-8b33-2992e537f6aa" providerId="ADAL" clId="{0A3231B1-D5DC-411B-A35E-8ABD00A853B8}" dt="2025-03-07T00:40:12.815" v="77" actId="27636"/>
        <pc:sldMkLst>
          <pc:docMk/>
          <pc:sldMk cId="1429276797" sldId="309"/>
        </pc:sldMkLst>
        <pc:spChg chg="mod">
          <ac:chgData name="María Paula  Manosalva" userId="77b2779a-3ada-47bb-8b33-2992e537f6aa" providerId="ADAL" clId="{0A3231B1-D5DC-411B-A35E-8ABD00A853B8}" dt="2025-03-07T00:21:29.413" v="21" actId="255"/>
          <ac:spMkLst>
            <pc:docMk/>
            <pc:sldMk cId="1429276797" sldId="309"/>
            <ac:spMk id="2" creationId="{8344F75E-0A53-6697-8D98-BB41054899A7}"/>
          </ac:spMkLst>
        </pc:spChg>
        <pc:spChg chg="mod">
          <ac:chgData name="María Paula  Manosalva" userId="77b2779a-3ada-47bb-8b33-2992e537f6aa" providerId="ADAL" clId="{0A3231B1-D5DC-411B-A35E-8ABD00A853B8}" dt="2025-03-07T00:40:12.815" v="77" actId="27636"/>
          <ac:spMkLst>
            <pc:docMk/>
            <pc:sldMk cId="1429276797" sldId="309"/>
            <ac:spMk id="4" creationId="{6532359F-7557-123D-C087-AEC9390817E7}"/>
          </ac:spMkLst>
        </pc:spChg>
      </pc:sldChg>
      <pc:sldChg chg="modSp mod">
        <pc:chgData name="María Paula  Manosalva" userId="77b2779a-3ada-47bb-8b33-2992e537f6aa" providerId="ADAL" clId="{0A3231B1-D5DC-411B-A35E-8ABD00A853B8}" dt="2025-03-07T00:40:12.883" v="81" actId="27636"/>
        <pc:sldMkLst>
          <pc:docMk/>
          <pc:sldMk cId="1135553507" sldId="310"/>
        </pc:sldMkLst>
        <pc:spChg chg="mod">
          <ac:chgData name="María Paula  Manosalva" userId="77b2779a-3ada-47bb-8b33-2992e537f6aa" providerId="ADAL" clId="{0A3231B1-D5DC-411B-A35E-8ABD00A853B8}" dt="2025-03-07T00:22:59.323" v="36" actId="1076"/>
          <ac:spMkLst>
            <pc:docMk/>
            <pc:sldMk cId="1135553507" sldId="310"/>
            <ac:spMk id="2" creationId="{80270430-DB69-071C-CFC6-58E9FD937ACC}"/>
          </ac:spMkLst>
        </pc:spChg>
        <pc:spChg chg="mod">
          <ac:chgData name="María Paula  Manosalva" userId="77b2779a-3ada-47bb-8b33-2992e537f6aa" providerId="ADAL" clId="{0A3231B1-D5DC-411B-A35E-8ABD00A853B8}" dt="2025-03-07T00:22:49.321" v="33" actId="1076"/>
          <ac:spMkLst>
            <pc:docMk/>
            <pc:sldMk cId="1135553507" sldId="310"/>
            <ac:spMk id="3" creationId="{AF161D01-3513-B5AE-1271-C95911CA8314}"/>
          </ac:spMkLst>
        </pc:spChg>
        <pc:spChg chg="mod">
          <ac:chgData name="María Paula  Manosalva" userId="77b2779a-3ada-47bb-8b33-2992e537f6aa" providerId="ADAL" clId="{0A3231B1-D5DC-411B-A35E-8ABD00A853B8}" dt="2025-03-07T00:40:12.878" v="80" actId="27636"/>
          <ac:spMkLst>
            <pc:docMk/>
            <pc:sldMk cId="1135553507" sldId="310"/>
            <ac:spMk id="6" creationId="{E241DB5F-00F3-C61D-D188-68B6D7AD5713}"/>
          </ac:spMkLst>
        </pc:spChg>
        <pc:spChg chg="mod">
          <ac:chgData name="María Paula  Manosalva" userId="77b2779a-3ada-47bb-8b33-2992e537f6aa" providerId="ADAL" clId="{0A3231B1-D5DC-411B-A35E-8ABD00A853B8}" dt="2025-03-07T00:40:12.860" v="79" actId="27636"/>
          <ac:spMkLst>
            <pc:docMk/>
            <pc:sldMk cId="1135553507" sldId="310"/>
            <ac:spMk id="8" creationId="{CA2381DB-DAF9-4039-533E-D3F60E02A4CD}"/>
          </ac:spMkLst>
        </pc:spChg>
        <pc:spChg chg="mod">
          <ac:chgData name="María Paula  Manosalva" userId="77b2779a-3ada-47bb-8b33-2992e537f6aa" providerId="ADAL" clId="{0A3231B1-D5DC-411B-A35E-8ABD00A853B8}" dt="2025-03-07T00:40:12.883" v="81" actId="27636"/>
          <ac:spMkLst>
            <pc:docMk/>
            <pc:sldMk cId="1135553507" sldId="310"/>
            <ac:spMk id="10" creationId="{6726DA7C-6D20-1CC1-037E-25BA3B03EE0E}"/>
          </ac:spMkLst>
        </pc:spChg>
      </pc:sldChg>
      <pc:sldChg chg="modSp mod">
        <pc:chgData name="María Paula  Manosalva" userId="77b2779a-3ada-47bb-8b33-2992e537f6aa" providerId="ADAL" clId="{0A3231B1-D5DC-411B-A35E-8ABD00A853B8}" dt="2025-03-07T00:40:12.455" v="50" actId="27636"/>
        <pc:sldMkLst>
          <pc:docMk/>
          <pc:sldMk cId="3548019939" sldId="311"/>
        </pc:sldMkLst>
        <pc:spChg chg="mod">
          <ac:chgData name="María Paula  Manosalva" userId="77b2779a-3ada-47bb-8b33-2992e537f6aa" providerId="ADAL" clId="{0A3231B1-D5DC-411B-A35E-8ABD00A853B8}" dt="2025-03-07T00:40:12.455" v="50" actId="27636"/>
          <ac:spMkLst>
            <pc:docMk/>
            <pc:sldMk cId="3548019939" sldId="311"/>
            <ac:spMk id="2" creationId="{FA4AEFB5-D794-A465-101C-EBE3917F395B}"/>
          </ac:spMkLst>
        </pc:spChg>
      </pc:sldChg>
      <pc:sldChg chg="modSp mod">
        <pc:chgData name="María Paula  Manosalva" userId="77b2779a-3ada-47bb-8b33-2992e537f6aa" providerId="ADAL" clId="{0A3231B1-D5DC-411B-A35E-8ABD00A853B8}" dt="2025-03-21T14:23:58.861" v="278" actId="255"/>
        <pc:sldMkLst>
          <pc:docMk/>
          <pc:sldMk cId="1814893947" sldId="312"/>
        </pc:sldMkLst>
        <pc:spChg chg="mod">
          <ac:chgData name="María Paula  Manosalva" userId="77b2779a-3ada-47bb-8b33-2992e537f6aa" providerId="ADAL" clId="{0A3231B1-D5DC-411B-A35E-8ABD00A853B8}" dt="2025-03-07T22:22:39.265" v="142" actId="255"/>
          <ac:spMkLst>
            <pc:docMk/>
            <pc:sldMk cId="1814893947" sldId="312"/>
            <ac:spMk id="2" creationId="{2820B5A1-4529-D147-981B-754AF95E946E}"/>
          </ac:spMkLst>
        </pc:spChg>
        <pc:spChg chg="mod">
          <ac:chgData name="María Paula  Manosalva" userId="77b2779a-3ada-47bb-8b33-2992e537f6aa" providerId="ADAL" clId="{0A3231B1-D5DC-411B-A35E-8ABD00A853B8}" dt="2025-03-21T14:23:58.861" v="278" actId="255"/>
          <ac:spMkLst>
            <pc:docMk/>
            <pc:sldMk cId="1814893947" sldId="312"/>
            <ac:spMk id="5" creationId="{F7BF767B-9614-CC92-30AB-6097F2850788}"/>
          </ac:spMkLst>
        </pc:spChg>
      </pc:sldChg>
      <pc:sldChg chg="addSp delSp modSp mod">
        <pc:chgData name="María Paula  Manosalva" userId="77b2779a-3ada-47bb-8b33-2992e537f6aa" providerId="ADAL" clId="{0A3231B1-D5DC-411B-A35E-8ABD00A853B8}" dt="2025-03-07T22:46:07.556" v="230" actId="2711"/>
        <pc:sldMkLst>
          <pc:docMk/>
          <pc:sldMk cId="1849159137" sldId="313"/>
        </pc:sldMkLst>
        <pc:spChg chg="mod">
          <ac:chgData name="María Paula  Manosalva" userId="77b2779a-3ada-47bb-8b33-2992e537f6aa" providerId="ADAL" clId="{0A3231B1-D5DC-411B-A35E-8ABD00A853B8}" dt="2025-03-07T00:40:12.260" v="48" actId="27636"/>
          <ac:spMkLst>
            <pc:docMk/>
            <pc:sldMk cId="1849159137" sldId="313"/>
            <ac:spMk id="3" creationId="{CEA77014-6D58-0FE3-568C-955CA26D940D}"/>
          </ac:spMkLst>
        </pc:spChg>
        <pc:spChg chg="add mod">
          <ac:chgData name="María Paula  Manosalva" userId="77b2779a-3ada-47bb-8b33-2992e537f6aa" providerId="ADAL" clId="{0A3231B1-D5DC-411B-A35E-8ABD00A853B8}" dt="2025-03-07T22:44:13.164" v="223" actId="20577"/>
          <ac:spMkLst>
            <pc:docMk/>
            <pc:sldMk cId="1849159137" sldId="313"/>
            <ac:spMk id="6" creationId="{89F6CFF3-DE09-040D-B360-A82E9DF28582}"/>
          </ac:spMkLst>
        </pc:spChg>
        <pc:spChg chg="add mod">
          <ac:chgData name="María Paula  Manosalva" userId="77b2779a-3ada-47bb-8b33-2992e537f6aa" providerId="ADAL" clId="{0A3231B1-D5DC-411B-A35E-8ABD00A853B8}" dt="2025-03-07T22:46:07.556" v="230" actId="2711"/>
          <ac:spMkLst>
            <pc:docMk/>
            <pc:sldMk cId="1849159137" sldId="313"/>
            <ac:spMk id="7" creationId="{6EF0E3C8-3F13-8D76-1326-BBE8245DB21E}"/>
          </ac:spMkLst>
        </pc:spChg>
        <pc:picChg chg="add mod">
          <ac:chgData name="María Paula  Manosalva" userId="77b2779a-3ada-47bb-8b33-2992e537f6aa" providerId="ADAL" clId="{0A3231B1-D5DC-411B-A35E-8ABD00A853B8}" dt="2025-03-07T22:43:33.570" v="158" actId="1076"/>
          <ac:picMkLst>
            <pc:docMk/>
            <pc:sldMk cId="1849159137" sldId="313"/>
            <ac:picMk id="4" creationId="{A445584A-26D4-D44A-9661-6B50B540F967}"/>
          </ac:picMkLst>
        </pc:picChg>
      </pc:sldChg>
      <pc:sldChg chg="modSp mod">
        <pc:chgData name="María Paula  Manosalva" userId="77b2779a-3ada-47bb-8b33-2992e537f6aa" providerId="ADAL" clId="{0A3231B1-D5DC-411B-A35E-8ABD00A853B8}" dt="2025-03-07T18:00:21.123" v="94" actId="1076"/>
        <pc:sldMkLst>
          <pc:docMk/>
          <pc:sldMk cId="1188931974" sldId="314"/>
        </pc:sldMkLst>
        <pc:spChg chg="mod">
          <ac:chgData name="María Paula  Manosalva" userId="77b2779a-3ada-47bb-8b33-2992e537f6aa" providerId="ADAL" clId="{0A3231B1-D5DC-411B-A35E-8ABD00A853B8}" dt="2025-03-07T00:40:12.518" v="51" actId="27636"/>
          <ac:spMkLst>
            <pc:docMk/>
            <pc:sldMk cId="1188931974" sldId="314"/>
            <ac:spMk id="2" creationId="{00000000-0000-0000-0000-000000000000}"/>
          </ac:spMkLst>
        </pc:spChg>
        <pc:spChg chg="mod">
          <ac:chgData name="María Paula  Manosalva" userId="77b2779a-3ada-47bb-8b33-2992e537f6aa" providerId="ADAL" clId="{0A3231B1-D5DC-411B-A35E-8ABD00A853B8}" dt="2025-03-07T18:00:21.123" v="94" actId="1076"/>
          <ac:spMkLst>
            <pc:docMk/>
            <pc:sldMk cId="1188931974" sldId="314"/>
            <ac:spMk id="5" creationId="{30DCA5FE-62A3-C4FC-B8E0-D3C5A4C989DA}"/>
          </ac:spMkLst>
        </pc:spChg>
      </pc:sldChg>
      <pc:sldChg chg="modSp mod">
        <pc:chgData name="María Paula  Manosalva" userId="77b2779a-3ada-47bb-8b33-2992e537f6aa" providerId="ADAL" clId="{0A3231B1-D5DC-411B-A35E-8ABD00A853B8}" dt="2025-03-21T14:22:56.993" v="275" actId="1076"/>
        <pc:sldMkLst>
          <pc:docMk/>
          <pc:sldMk cId="2724597375" sldId="315"/>
        </pc:sldMkLst>
        <pc:spChg chg="mod">
          <ac:chgData name="María Paula  Manosalva" userId="77b2779a-3ada-47bb-8b33-2992e537f6aa" providerId="ADAL" clId="{0A3231B1-D5DC-411B-A35E-8ABD00A853B8}" dt="2025-03-07T00:40:12.531" v="54" actId="27636"/>
          <ac:spMkLst>
            <pc:docMk/>
            <pc:sldMk cId="2724597375" sldId="315"/>
            <ac:spMk id="2" creationId="{00000000-0000-0000-0000-000000000000}"/>
          </ac:spMkLst>
        </pc:spChg>
        <pc:spChg chg="mod">
          <ac:chgData name="María Paula  Manosalva" userId="77b2779a-3ada-47bb-8b33-2992e537f6aa" providerId="ADAL" clId="{0A3231B1-D5DC-411B-A35E-8ABD00A853B8}" dt="2025-03-21T14:22:56.993" v="275" actId="1076"/>
          <ac:spMkLst>
            <pc:docMk/>
            <pc:sldMk cId="2724597375" sldId="315"/>
            <ac:spMk id="3" creationId="{651A7CD4-89D2-6052-1A47-0C17EF661FD3}"/>
          </ac:spMkLst>
        </pc:spChg>
      </pc:sldChg>
      <pc:sldChg chg="modSp mod">
        <pc:chgData name="María Paula  Manosalva" userId="77b2779a-3ada-47bb-8b33-2992e537f6aa" providerId="ADAL" clId="{0A3231B1-D5DC-411B-A35E-8ABD00A853B8}" dt="2025-03-21T14:23:06.008" v="276" actId="1076"/>
        <pc:sldMkLst>
          <pc:docMk/>
          <pc:sldMk cId="1003834090" sldId="317"/>
        </pc:sldMkLst>
        <pc:spChg chg="mod">
          <ac:chgData name="María Paula  Manosalva" userId="77b2779a-3ada-47bb-8b33-2992e537f6aa" providerId="ADAL" clId="{0A3231B1-D5DC-411B-A35E-8ABD00A853B8}" dt="2025-03-07T18:01:52.679" v="96" actId="255"/>
          <ac:spMkLst>
            <pc:docMk/>
            <pc:sldMk cId="1003834090" sldId="317"/>
            <ac:spMk id="2" creationId="{00000000-0000-0000-0000-000000000000}"/>
          </ac:spMkLst>
        </pc:spChg>
        <pc:spChg chg="mod">
          <ac:chgData name="María Paula  Manosalva" userId="77b2779a-3ada-47bb-8b33-2992e537f6aa" providerId="ADAL" clId="{0A3231B1-D5DC-411B-A35E-8ABD00A853B8}" dt="2025-03-21T14:23:06.008" v="276" actId="1076"/>
          <ac:spMkLst>
            <pc:docMk/>
            <pc:sldMk cId="1003834090" sldId="317"/>
            <ac:spMk id="3" creationId="{A37386FD-C382-8E15-5A34-B03CE8987B47}"/>
          </ac:spMkLst>
        </pc:spChg>
        <pc:spChg chg="mod">
          <ac:chgData name="María Paula  Manosalva" userId="77b2779a-3ada-47bb-8b33-2992e537f6aa" providerId="ADAL" clId="{0A3231B1-D5DC-411B-A35E-8ABD00A853B8}" dt="2025-03-07T00:40:12.543" v="56" actId="27636"/>
          <ac:spMkLst>
            <pc:docMk/>
            <pc:sldMk cId="1003834090" sldId="317"/>
            <ac:spMk id="5" creationId="{613A4907-0FBD-6829-FD35-5B1DBBD0D8F5}"/>
          </ac:spMkLst>
        </pc:spChg>
      </pc:sldChg>
      <pc:sldChg chg="addSp delSp modSp mod">
        <pc:chgData name="María Paula  Manosalva" userId="77b2779a-3ada-47bb-8b33-2992e537f6aa" providerId="ADAL" clId="{0A3231B1-D5DC-411B-A35E-8ABD00A853B8}" dt="2025-03-20T09:30:15.779" v="272" actId="164"/>
        <pc:sldMkLst>
          <pc:docMk/>
          <pc:sldMk cId="3599541349" sldId="318"/>
        </pc:sldMkLst>
        <pc:spChg chg="mod">
          <ac:chgData name="María Paula  Manosalva" userId="77b2779a-3ada-47bb-8b33-2992e537f6aa" providerId="ADAL" clId="{0A3231B1-D5DC-411B-A35E-8ABD00A853B8}" dt="2025-03-07T18:38:09.890" v="120" actId="27636"/>
          <ac:spMkLst>
            <pc:docMk/>
            <pc:sldMk cId="3599541349" sldId="318"/>
            <ac:spMk id="2" creationId="{030DB933-E6A7-44FE-D2B6-10C32AC70042}"/>
          </ac:spMkLst>
        </pc:spChg>
        <pc:spChg chg="mod">
          <ac:chgData name="María Paula  Manosalva" userId="77b2779a-3ada-47bb-8b33-2992e537f6aa" providerId="ADAL" clId="{0A3231B1-D5DC-411B-A35E-8ABD00A853B8}" dt="2025-03-07T18:38:05.353" v="118" actId="1076"/>
          <ac:spMkLst>
            <pc:docMk/>
            <pc:sldMk cId="3599541349" sldId="318"/>
            <ac:spMk id="3" creationId="{9A37ECA8-D999-94AD-4233-E0B136E753CC}"/>
          </ac:spMkLst>
        </pc:spChg>
        <pc:spChg chg="add mod">
          <ac:chgData name="María Paula  Manosalva" userId="77b2779a-3ada-47bb-8b33-2992e537f6aa" providerId="ADAL" clId="{0A3231B1-D5DC-411B-A35E-8ABD00A853B8}" dt="2025-03-20T09:30:15.779" v="272" actId="164"/>
          <ac:spMkLst>
            <pc:docMk/>
            <pc:sldMk cId="3599541349" sldId="318"/>
            <ac:spMk id="5" creationId="{AC8BF62C-E48F-A5CC-4ADF-E865BFBFAE56}"/>
          </ac:spMkLst>
        </pc:spChg>
        <pc:grpChg chg="add mod">
          <ac:chgData name="María Paula  Manosalva" userId="77b2779a-3ada-47bb-8b33-2992e537f6aa" providerId="ADAL" clId="{0A3231B1-D5DC-411B-A35E-8ABD00A853B8}" dt="2025-03-20T09:30:15.779" v="272" actId="164"/>
          <ac:grpSpMkLst>
            <pc:docMk/>
            <pc:sldMk cId="3599541349" sldId="318"/>
            <ac:grpSpMk id="6" creationId="{18E167BA-FD9A-B632-81DE-3982CF2D8A4F}"/>
          </ac:grpSpMkLst>
        </pc:grpChg>
        <pc:picChg chg="add mod">
          <ac:chgData name="María Paula  Manosalva" userId="77b2779a-3ada-47bb-8b33-2992e537f6aa" providerId="ADAL" clId="{0A3231B1-D5DC-411B-A35E-8ABD00A853B8}" dt="2025-03-20T09:30:15.779" v="272" actId="164"/>
          <ac:picMkLst>
            <pc:docMk/>
            <pc:sldMk cId="3599541349" sldId="318"/>
            <ac:picMk id="4" creationId="{5C290B92-1BD7-2919-A818-27041FA63E4D}"/>
          </ac:picMkLst>
        </pc:picChg>
      </pc:sldChg>
    </pc:docChg>
  </pc:docChgLst>
  <pc:docChgLst>
    <pc:chgData name="Osborn, Hannah" userId="5d18528b-c4b5-40a1-923a-111b6417dfa3" providerId="ADAL" clId="{B638ADCF-8871-47C5-B7C1-5BE67387D7CA}"/>
    <pc:docChg chg="delSld">
      <pc:chgData name="Osborn, Hannah" userId="5d18528b-c4b5-40a1-923a-111b6417dfa3" providerId="ADAL" clId="{B638ADCF-8871-47C5-B7C1-5BE67387D7CA}" dt="2025-03-27T14:40:16.696" v="0" actId="2696"/>
      <pc:docMkLst>
        <pc:docMk/>
      </pc:docMkLst>
      <pc:sldChg chg="del">
        <pc:chgData name="Osborn, Hannah" userId="5d18528b-c4b5-40a1-923a-111b6417dfa3" providerId="ADAL" clId="{B638ADCF-8871-47C5-B7C1-5BE67387D7CA}" dt="2025-03-27T14:40:16.696" v="0" actId="2696"/>
        <pc:sldMkLst>
          <pc:docMk/>
          <pc:sldMk cId="1119733248" sldId="271"/>
        </pc:sldMkLst>
      </pc:sldChg>
      <pc:sldChg chg="del">
        <pc:chgData name="Osborn, Hannah" userId="5d18528b-c4b5-40a1-923a-111b6417dfa3" providerId="ADAL" clId="{B638ADCF-8871-47C5-B7C1-5BE67387D7CA}" dt="2025-03-27T14:40:16.696" v="0" actId="2696"/>
        <pc:sldMkLst>
          <pc:docMk/>
          <pc:sldMk cId="73394110" sldId="272"/>
        </pc:sldMkLst>
      </pc:sldChg>
      <pc:sldChg chg="del">
        <pc:chgData name="Osborn, Hannah" userId="5d18528b-c4b5-40a1-923a-111b6417dfa3" providerId="ADAL" clId="{B638ADCF-8871-47C5-B7C1-5BE67387D7CA}" dt="2025-03-27T14:40:16.696" v="0" actId="2696"/>
        <pc:sldMkLst>
          <pc:docMk/>
          <pc:sldMk cId="249101071" sldId="274"/>
        </pc:sldMkLst>
      </pc:sldChg>
      <pc:sldChg chg="del">
        <pc:chgData name="Osborn, Hannah" userId="5d18528b-c4b5-40a1-923a-111b6417dfa3" providerId="ADAL" clId="{B638ADCF-8871-47C5-B7C1-5BE67387D7CA}" dt="2025-03-27T14:40:16.696" v="0" actId="2696"/>
        <pc:sldMkLst>
          <pc:docMk/>
          <pc:sldMk cId="1677965726" sldId="276"/>
        </pc:sldMkLst>
      </pc:sldChg>
      <pc:sldChg chg="del">
        <pc:chgData name="Osborn, Hannah" userId="5d18528b-c4b5-40a1-923a-111b6417dfa3" providerId="ADAL" clId="{B638ADCF-8871-47C5-B7C1-5BE67387D7CA}" dt="2025-03-27T14:40:16.696" v="0" actId="2696"/>
        <pc:sldMkLst>
          <pc:docMk/>
          <pc:sldMk cId="1752597152" sldId="277"/>
        </pc:sldMkLst>
      </pc:sldChg>
      <pc:sldChg chg="del">
        <pc:chgData name="Osborn, Hannah" userId="5d18528b-c4b5-40a1-923a-111b6417dfa3" providerId="ADAL" clId="{B638ADCF-8871-47C5-B7C1-5BE67387D7CA}" dt="2025-03-27T14:40:16.696" v="0" actId="2696"/>
        <pc:sldMkLst>
          <pc:docMk/>
          <pc:sldMk cId="312571817" sldId="278"/>
        </pc:sldMkLst>
      </pc:sldChg>
      <pc:sldChg chg="del">
        <pc:chgData name="Osborn, Hannah" userId="5d18528b-c4b5-40a1-923a-111b6417dfa3" providerId="ADAL" clId="{B638ADCF-8871-47C5-B7C1-5BE67387D7CA}" dt="2025-03-27T14:40:16.696" v="0" actId="2696"/>
        <pc:sldMkLst>
          <pc:docMk/>
          <pc:sldMk cId="1064556362" sldId="281"/>
        </pc:sldMkLst>
      </pc:sldChg>
      <pc:sldChg chg="del">
        <pc:chgData name="Osborn, Hannah" userId="5d18528b-c4b5-40a1-923a-111b6417dfa3" providerId="ADAL" clId="{B638ADCF-8871-47C5-B7C1-5BE67387D7CA}" dt="2025-03-27T14:40:16.696" v="0" actId="2696"/>
        <pc:sldMkLst>
          <pc:docMk/>
          <pc:sldMk cId="884548789" sldId="282"/>
        </pc:sldMkLst>
      </pc:sldChg>
      <pc:sldChg chg="del">
        <pc:chgData name="Osborn, Hannah" userId="5d18528b-c4b5-40a1-923a-111b6417dfa3" providerId="ADAL" clId="{B638ADCF-8871-47C5-B7C1-5BE67387D7CA}" dt="2025-03-27T14:40:16.696" v="0" actId="2696"/>
        <pc:sldMkLst>
          <pc:docMk/>
          <pc:sldMk cId="831382582" sldId="283"/>
        </pc:sldMkLst>
      </pc:sldChg>
      <pc:sldChg chg="del">
        <pc:chgData name="Osborn, Hannah" userId="5d18528b-c4b5-40a1-923a-111b6417dfa3" providerId="ADAL" clId="{B638ADCF-8871-47C5-B7C1-5BE67387D7CA}" dt="2025-03-27T14:40:16.696" v="0" actId="2696"/>
        <pc:sldMkLst>
          <pc:docMk/>
          <pc:sldMk cId="977195968" sldId="284"/>
        </pc:sldMkLst>
      </pc:sldChg>
      <pc:sldChg chg="del">
        <pc:chgData name="Osborn, Hannah" userId="5d18528b-c4b5-40a1-923a-111b6417dfa3" providerId="ADAL" clId="{B638ADCF-8871-47C5-B7C1-5BE67387D7CA}" dt="2025-03-27T14:40:16.696" v="0" actId="2696"/>
        <pc:sldMkLst>
          <pc:docMk/>
          <pc:sldMk cId="1531229088" sldId="291"/>
        </pc:sldMkLst>
      </pc:sldChg>
      <pc:sldChg chg="del">
        <pc:chgData name="Osborn, Hannah" userId="5d18528b-c4b5-40a1-923a-111b6417dfa3" providerId="ADAL" clId="{B638ADCF-8871-47C5-B7C1-5BE67387D7CA}" dt="2025-03-27T14:40:16.696" v="0" actId="2696"/>
        <pc:sldMkLst>
          <pc:docMk/>
          <pc:sldMk cId="1490101841" sldId="292"/>
        </pc:sldMkLst>
      </pc:sldChg>
      <pc:sldChg chg="del">
        <pc:chgData name="Osborn, Hannah" userId="5d18528b-c4b5-40a1-923a-111b6417dfa3" providerId="ADAL" clId="{B638ADCF-8871-47C5-B7C1-5BE67387D7CA}" dt="2025-03-27T14:40:16.696" v="0" actId="2696"/>
        <pc:sldMkLst>
          <pc:docMk/>
          <pc:sldMk cId="755838110" sldId="293"/>
        </pc:sldMkLst>
      </pc:sldChg>
      <pc:sldChg chg="del">
        <pc:chgData name="Osborn, Hannah" userId="5d18528b-c4b5-40a1-923a-111b6417dfa3" providerId="ADAL" clId="{B638ADCF-8871-47C5-B7C1-5BE67387D7CA}" dt="2025-03-27T14:40:16.696" v="0" actId="2696"/>
        <pc:sldMkLst>
          <pc:docMk/>
          <pc:sldMk cId="322584319" sldId="294"/>
        </pc:sldMkLst>
      </pc:sldChg>
      <pc:sldChg chg="del">
        <pc:chgData name="Osborn, Hannah" userId="5d18528b-c4b5-40a1-923a-111b6417dfa3" providerId="ADAL" clId="{B638ADCF-8871-47C5-B7C1-5BE67387D7CA}" dt="2025-03-27T14:40:16.696" v="0" actId="2696"/>
        <pc:sldMkLst>
          <pc:docMk/>
          <pc:sldMk cId="227199329" sldId="295"/>
        </pc:sldMkLst>
      </pc:sldChg>
      <pc:sldChg chg="del">
        <pc:chgData name="Osborn, Hannah" userId="5d18528b-c4b5-40a1-923a-111b6417dfa3" providerId="ADAL" clId="{B638ADCF-8871-47C5-B7C1-5BE67387D7CA}" dt="2025-03-27T14:40:16.696" v="0" actId="2696"/>
        <pc:sldMkLst>
          <pc:docMk/>
          <pc:sldMk cId="976409459" sldId="296"/>
        </pc:sldMkLst>
      </pc:sldChg>
      <pc:sldChg chg="del">
        <pc:chgData name="Osborn, Hannah" userId="5d18528b-c4b5-40a1-923a-111b6417dfa3" providerId="ADAL" clId="{B638ADCF-8871-47C5-B7C1-5BE67387D7CA}" dt="2025-03-27T14:40:16.696" v="0" actId="2696"/>
        <pc:sldMkLst>
          <pc:docMk/>
          <pc:sldMk cId="1429276797" sldId="309"/>
        </pc:sldMkLst>
      </pc:sldChg>
      <pc:sldChg chg="del">
        <pc:chgData name="Osborn, Hannah" userId="5d18528b-c4b5-40a1-923a-111b6417dfa3" providerId="ADAL" clId="{B638ADCF-8871-47C5-B7C1-5BE67387D7CA}" dt="2025-03-27T14:40:16.696" v="0" actId="2696"/>
        <pc:sldMkLst>
          <pc:docMk/>
          <pc:sldMk cId="1135553507" sldId="310"/>
        </pc:sldMkLst>
      </pc:sldChg>
      <pc:sldChg chg="del">
        <pc:chgData name="Osborn, Hannah" userId="5d18528b-c4b5-40a1-923a-111b6417dfa3" providerId="ADAL" clId="{B638ADCF-8871-47C5-B7C1-5BE67387D7CA}" dt="2025-03-27T14:40:16.696" v="0" actId="2696"/>
        <pc:sldMkLst>
          <pc:docMk/>
          <pc:sldMk cId="3548019939" sldId="311"/>
        </pc:sldMkLst>
      </pc:sldChg>
      <pc:sldChg chg="del">
        <pc:chgData name="Osborn, Hannah" userId="5d18528b-c4b5-40a1-923a-111b6417dfa3" providerId="ADAL" clId="{B638ADCF-8871-47C5-B7C1-5BE67387D7CA}" dt="2025-03-27T14:40:16.696" v="0" actId="2696"/>
        <pc:sldMkLst>
          <pc:docMk/>
          <pc:sldMk cId="1849159137" sldId="313"/>
        </pc:sldMkLst>
      </pc:sldChg>
      <pc:sldChg chg="del">
        <pc:chgData name="Osborn, Hannah" userId="5d18528b-c4b5-40a1-923a-111b6417dfa3" providerId="ADAL" clId="{B638ADCF-8871-47C5-B7C1-5BE67387D7CA}" dt="2025-03-27T14:40:16.696" v="0" actId="2696"/>
        <pc:sldMkLst>
          <pc:docMk/>
          <pc:sldMk cId="1188931974" sldId="314"/>
        </pc:sldMkLst>
      </pc:sldChg>
      <pc:sldChg chg="del">
        <pc:chgData name="Osborn, Hannah" userId="5d18528b-c4b5-40a1-923a-111b6417dfa3" providerId="ADAL" clId="{B638ADCF-8871-47C5-B7C1-5BE67387D7CA}" dt="2025-03-27T14:40:16.696" v="0" actId="2696"/>
        <pc:sldMkLst>
          <pc:docMk/>
          <pc:sldMk cId="2724597375" sldId="315"/>
        </pc:sldMkLst>
      </pc:sldChg>
      <pc:sldChg chg="del">
        <pc:chgData name="Osborn, Hannah" userId="5d18528b-c4b5-40a1-923a-111b6417dfa3" providerId="ADAL" clId="{B638ADCF-8871-47C5-B7C1-5BE67387D7CA}" dt="2025-03-27T14:40:16.696" v="0" actId="2696"/>
        <pc:sldMkLst>
          <pc:docMk/>
          <pc:sldMk cId="1003834090" sldId="317"/>
        </pc:sldMkLst>
      </pc:sldChg>
      <pc:sldChg chg="del">
        <pc:chgData name="Osborn, Hannah" userId="5d18528b-c4b5-40a1-923a-111b6417dfa3" providerId="ADAL" clId="{B638ADCF-8871-47C5-B7C1-5BE67387D7CA}" dt="2025-03-27T14:40:16.696" v="0" actId="2696"/>
        <pc:sldMkLst>
          <pc:docMk/>
          <pc:sldMk cId="3599541349" sldId="318"/>
        </pc:sldMkLst>
      </pc:sldChg>
    </pc:docChg>
  </pc:docChgLst>
  <pc:docChgLst>
    <pc:chgData name="Gibson, Heidi" userId="625c5426-83d3-499a-b65b-cae782d30fe8" providerId="ADAL" clId="{90ADC069-9F10-4612-9FAF-13EEFDB7A513}"/>
    <pc:docChg chg="undo redo custSel addSld delSld modSld modMainMaster">
      <pc:chgData name="Gibson, Heidi" userId="625c5426-83d3-499a-b65b-cae782d30fe8" providerId="ADAL" clId="{90ADC069-9F10-4612-9FAF-13EEFDB7A513}" dt="2025-01-13T17:18:36.487" v="2198" actId="962"/>
      <pc:docMkLst>
        <pc:docMk/>
      </pc:docMkLst>
      <pc:sldChg chg="modSp mod">
        <pc:chgData name="Gibson, Heidi" userId="625c5426-83d3-499a-b65b-cae782d30fe8" providerId="ADAL" clId="{90ADC069-9F10-4612-9FAF-13EEFDB7A513}" dt="2025-01-09T15:47:36.228" v="2182" actId="1076"/>
        <pc:sldMkLst>
          <pc:docMk/>
          <pc:sldMk cId="73394110" sldId="272"/>
        </pc:sldMkLst>
        <pc:spChg chg="mod">
          <ac:chgData name="Gibson, Heidi" userId="625c5426-83d3-499a-b65b-cae782d30fe8" providerId="ADAL" clId="{90ADC069-9F10-4612-9FAF-13EEFDB7A513}" dt="2025-01-09T15:47:36.228" v="2182" actId="1076"/>
          <ac:spMkLst>
            <pc:docMk/>
            <pc:sldMk cId="73394110" sldId="272"/>
            <ac:spMk id="3" creationId="{00000000-0000-0000-0000-000000000000}"/>
          </ac:spMkLst>
        </pc:spChg>
        <pc:spChg chg="mod">
          <ac:chgData name="Gibson, Heidi" userId="625c5426-83d3-499a-b65b-cae782d30fe8" providerId="ADAL" clId="{90ADC069-9F10-4612-9FAF-13EEFDB7A513}" dt="2025-01-08T21:10:04.734" v="9" actId="14100"/>
          <ac:spMkLst>
            <pc:docMk/>
            <pc:sldMk cId="73394110" sldId="272"/>
            <ac:spMk id="4" creationId="{00000000-0000-0000-0000-000000000000}"/>
          </ac:spMkLst>
        </pc:spChg>
        <pc:spChg chg="mod">
          <ac:chgData name="Gibson, Heidi" userId="625c5426-83d3-499a-b65b-cae782d30fe8" providerId="ADAL" clId="{90ADC069-9F10-4612-9FAF-13EEFDB7A513}" dt="2025-01-08T21:10:26.697" v="72" actId="20577"/>
          <ac:spMkLst>
            <pc:docMk/>
            <pc:sldMk cId="73394110" sldId="272"/>
            <ac:spMk id="5" creationId="{00000000-0000-0000-0000-000000000000}"/>
          </ac:spMkLst>
        </pc:spChg>
        <pc:spChg chg="mod">
          <ac:chgData name="Gibson, Heidi" userId="625c5426-83d3-499a-b65b-cae782d30fe8" providerId="ADAL" clId="{90ADC069-9F10-4612-9FAF-13EEFDB7A513}" dt="2025-01-08T21:10:36.673" v="84" actId="20577"/>
          <ac:spMkLst>
            <pc:docMk/>
            <pc:sldMk cId="73394110" sldId="272"/>
            <ac:spMk id="6" creationId="{00000000-0000-0000-0000-000000000000}"/>
          </ac:spMkLst>
        </pc:spChg>
      </pc:sldChg>
      <pc:sldChg chg="modSp mod">
        <pc:chgData name="Gibson, Heidi" userId="625c5426-83d3-499a-b65b-cae782d30fe8" providerId="ADAL" clId="{90ADC069-9F10-4612-9FAF-13EEFDB7A513}" dt="2025-01-09T15:52:29.786" v="2183" actId="207"/>
        <pc:sldMkLst>
          <pc:docMk/>
          <pc:sldMk cId="249101071" sldId="274"/>
        </pc:sldMkLst>
        <pc:spChg chg="mod">
          <ac:chgData name="Gibson, Heidi" userId="625c5426-83d3-499a-b65b-cae782d30fe8" providerId="ADAL" clId="{90ADC069-9F10-4612-9FAF-13EEFDB7A513}" dt="2025-01-08T21:16:18.462" v="221" actId="14100"/>
          <ac:spMkLst>
            <pc:docMk/>
            <pc:sldMk cId="249101071" sldId="274"/>
            <ac:spMk id="2" creationId="{00000000-0000-0000-0000-000000000000}"/>
          </ac:spMkLst>
        </pc:spChg>
        <pc:spChg chg="mod">
          <ac:chgData name="Gibson, Heidi" userId="625c5426-83d3-499a-b65b-cae782d30fe8" providerId="ADAL" clId="{90ADC069-9F10-4612-9FAF-13EEFDB7A513}" dt="2025-01-09T15:52:29.786" v="2183" actId="207"/>
          <ac:spMkLst>
            <pc:docMk/>
            <pc:sldMk cId="249101071" sldId="274"/>
            <ac:spMk id="4" creationId="{E41A8DD9-BA47-EB7D-1917-AFF4566D4532}"/>
          </ac:spMkLst>
        </pc:spChg>
      </pc:sldChg>
      <pc:sldChg chg="addSp delSp modSp mod">
        <pc:chgData name="Gibson, Heidi" userId="625c5426-83d3-499a-b65b-cae782d30fe8" providerId="ADAL" clId="{90ADC069-9F10-4612-9FAF-13EEFDB7A513}" dt="2025-01-08T23:18:05.442" v="1953" actId="962"/>
        <pc:sldMkLst>
          <pc:docMk/>
          <pc:sldMk cId="1677965726" sldId="276"/>
        </pc:sldMkLst>
        <pc:spChg chg="mod">
          <ac:chgData name="Gibson, Heidi" userId="625c5426-83d3-499a-b65b-cae782d30fe8" providerId="ADAL" clId="{90ADC069-9F10-4612-9FAF-13EEFDB7A513}" dt="2025-01-08T21:23:06.260" v="293" actId="1076"/>
          <ac:spMkLst>
            <pc:docMk/>
            <pc:sldMk cId="1677965726" sldId="276"/>
            <ac:spMk id="2" creationId="{00000000-0000-0000-0000-000000000000}"/>
          </ac:spMkLst>
        </pc:spChg>
        <pc:spChg chg="add mod">
          <ac:chgData name="Gibson, Heidi" userId="625c5426-83d3-499a-b65b-cae782d30fe8" providerId="ADAL" clId="{90ADC069-9F10-4612-9FAF-13EEFDB7A513}" dt="2025-01-08T21:24:56.359" v="309" actId="14100"/>
          <ac:spMkLst>
            <pc:docMk/>
            <pc:sldMk cId="1677965726" sldId="276"/>
            <ac:spMk id="6" creationId="{5B5AD9BB-4E3D-A3F9-43DE-94AB7197316D}"/>
          </ac:spMkLst>
        </pc:spChg>
        <pc:picChg chg="add mod">
          <ac:chgData name="Gibson, Heidi" userId="625c5426-83d3-499a-b65b-cae782d30fe8" providerId="ADAL" clId="{90ADC069-9F10-4612-9FAF-13EEFDB7A513}" dt="2025-01-08T23:18:05.442" v="1953" actId="962"/>
          <ac:picMkLst>
            <pc:docMk/>
            <pc:sldMk cId="1677965726" sldId="276"/>
            <ac:picMk id="4" creationId="{F152ABE1-AD08-66FF-C235-75CA26B0B9A8}"/>
          </ac:picMkLst>
        </pc:picChg>
        <pc:picChg chg="add mod">
          <ac:chgData name="Gibson, Heidi" userId="625c5426-83d3-499a-b65b-cae782d30fe8" providerId="ADAL" clId="{90ADC069-9F10-4612-9FAF-13EEFDB7A513}" dt="2025-01-08T21:24:46.100" v="307" actId="1076"/>
          <ac:picMkLst>
            <pc:docMk/>
            <pc:sldMk cId="1677965726" sldId="276"/>
            <ac:picMk id="9" creationId="{548E178B-CE7B-510D-83A3-FBAA89D42497}"/>
          </ac:picMkLst>
        </pc:picChg>
        <pc:picChg chg="add mod">
          <ac:chgData name="Gibson, Heidi" userId="625c5426-83d3-499a-b65b-cae782d30fe8" providerId="ADAL" clId="{90ADC069-9F10-4612-9FAF-13EEFDB7A513}" dt="2025-01-08T21:24:41.190" v="306" actId="1076"/>
          <ac:picMkLst>
            <pc:docMk/>
            <pc:sldMk cId="1677965726" sldId="276"/>
            <ac:picMk id="10" creationId="{CE7D1655-DDA7-46AD-B96D-D80E28C11D1F}"/>
          </ac:picMkLst>
        </pc:picChg>
      </pc:sldChg>
      <pc:sldChg chg="modSp mod">
        <pc:chgData name="Gibson, Heidi" userId="625c5426-83d3-499a-b65b-cae782d30fe8" providerId="ADAL" clId="{90ADC069-9F10-4612-9FAF-13EEFDB7A513}" dt="2025-01-08T21:32:08.222" v="358" actId="1076"/>
        <pc:sldMkLst>
          <pc:docMk/>
          <pc:sldMk cId="1752597152" sldId="277"/>
        </pc:sldMkLst>
        <pc:spChg chg="mod">
          <ac:chgData name="Gibson, Heidi" userId="625c5426-83d3-499a-b65b-cae782d30fe8" providerId="ADAL" clId="{90ADC069-9F10-4612-9FAF-13EEFDB7A513}" dt="2025-01-08T21:31:54.786" v="356" actId="27636"/>
          <ac:spMkLst>
            <pc:docMk/>
            <pc:sldMk cId="1752597152" sldId="277"/>
            <ac:spMk id="2" creationId="{00000000-0000-0000-0000-000000000000}"/>
          </ac:spMkLst>
        </pc:spChg>
        <pc:spChg chg="mod">
          <ac:chgData name="Gibson, Heidi" userId="625c5426-83d3-499a-b65b-cae782d30fe8" providerId="ADAL" clId="{90ADC069-9F10-4612-9FAF-13EEFDB7A513}" dt="2025-01-08T21:31:41.701" v="352" actId="1076"/>
          <ac:spMkLst>
            <pc:docMk/>
            <pc:sldMk cId="1752597152" sldId="277"/>
            <ac:spMk id="5" creationId="{00000000-0000-0000-0000-000000000000}"/>
          </ac:spMkLst>
        </pc:spChg>
        <pc:picChg chg="mod">
          <ac:chgData name="Gibson, Heidi" userId="625c5426-83d3-499a-b65b-cae782d30fe8" providerId="ADAL" clId="{90ADC069-9F10-4612-9FAF-13EEFDB7A513}" dt="2025-01-08T21:32:08.222" v="358" actId="1076"/>
          <ac:picMkLst>
            <pc:docMk/>
            <pc:sldMk cId="1752597152" sldId="277"/>
            <ac:picMk id="4" creationId="{BC8C06FB-1CCC-0222-1970-34B052FFF62E}"/>
          </ac:picMkLst>
        </pc:picChg>
      </pc:sldChg>
      <pc:sldChg chg="delSp modSp mod">
        <pc:chgData name="Gibson, Heidi" userId="625c5426-83d3-499a-b65b-cae782d30fe8" providerId="ADAL" clId="{90ADC069-9F10-4612-9FAF-13EEFDB7A513}" dt="2025-01-08T21:57:44.108" v="753" actId="1076"/>
        <pc:sldMkLst>
          <pc:docMk/>
          <pc:sldMk cId="312571817" sldId="278"/>
        </pc:sldMkLst>
        <pc:spChg chg="mod">
          <ac:chgData name="Gibson, Heidi" userId="625c5426-83d3-499a-b65b-cae782d30fe8" providerId="ADAL" clId="{90ADC069-9F10-4612-9FAF-13EEFDB7A513}" dt="2025-01-08T21:57:44.108" v="753" actId="1076"/>
          <ac:spMkLst>
            <pc:docMk/>
            <pc:sldMk cId="312571817" sldId="278"/>
            <ac:spMk id="10" creationId="{00000000-0000-0000-0000-000000000000}"/>
          </ac:spMkLst>
        </pc:spChg>
      </pc:sldChg>
      <pc:sldChg chg="del">
        <pc:chgData name="Gibson, Heidi" userId="625c5426-83d3-499a-b65b-cae782d30fe8" providerId="ADAL" clId="{90ADC069-9F10-4612-9FAF-13EEFDB7A513}" dt="2025-01-08T21:58:11.997" v="754" actId="47"/>
        <pc:sldMkLst>
          <pc:docMk/>
          <pc:sldMk cId="1569211328" sldId="279"/>
        </pc:sldMkLst>
      </pc:sldChg>
      <pc:sldChg chg="del">
        <pc:chgData name="Gibson, Heidi" userId="625c5426-83d3-499a-b65b-cae782d30fe8" providerId="ADAL" clId="{90ADC069-9F10-4612-9FAF-13EEFDB7A513}" dt="2025-01-08T21:58:16.437" v="755" actId="47"/>
        <pc:sldMkLst>
          <pc:docMk/>
          <pc:sldMk cId="1998989286" sldId="280"/>
        </pc:sldMkLst>
      </pc:sldChg>
      <pc:sldChg chg="addSp modSp mod">
        <pc:chgData name="Gibson, Heidi" userId="625c5426-83d3-499a-b65b-cae782d30fe8" providerId="ADAL" clId="{90ADC069-9F10-4612-9FAF-13EEFDB7A513}" dt="2025-01-08T22:07:13.643" v="877" actId="6549"/>
        <pc:sldMkLst>
          <pc:docMk/>
          <pc:sldMk cId="1064556362" sldId="281"/>
        </pc:sldMkLst>
        <pc:spChg chg="mod">
          <ac:chgData name="Gibson, Heidi" userId="625c5426-83d3-499a-b65b-cae782d30fe8" providerId="ADAL" clId="{90ADC069-9F10-4612-9FAF-13EEFDB7A513}" dt="2025-01-08T22:02:38.771" v="805" actId="1076"/>
          <ac:spMkLst>
            <pc:docMk/>
            <pc:sldMk cId="1064556362" sldId="281"/>
            <ac:spMk id="2" creationId="{00000000-0000-0000-0000-000000000000}"/>
          </ac:spMkLst>
        </pc:spChg>
        <pc:spChg chg="mod">
          <ac:chgData name="Gibson, Heidi" userId="625c5426-83d3-499a-b65b-cae782d30fe8" providerId="ADAL" clId="{90ADC069-9F10-4612-9FAF-13EEFDB7A513}" dt="2025-01-08T22:02:29.843" v="803" actId="1076"/>
          <ac:spMkLst>
            <pc:docMk/>
            <pc:sldMk cId="1064556362" sldId="281"/>
            <ac:spMk id="3" creationId="{00000000-0000-0000-0000-000000000000}"/>
          </ac:spMkLst>
        </pc:spChg>
        <pc:spChg chg="mod">
          <ac:chgData name="Gibson, Heidi" userId="625c5426-83d3-499a-b65b-cae782d30fe8" providerId="ADAL" clId="{90ADC069-9F10-4612-9FAF-13EEFDB7A513}" dt="2025-01-08T22:07:13.643" v="877" actId="6549"/>
          <ac:spMkLst>
            <pc:docMk/>
            <pc:sldMk cId="1064556362" sldId="281"/>
            <ac:spMk id="4" creationId="{4DDDE2E1-6BA0-3098-610E-E87D5AA1C88C}"/>
          </ac:spMkLst>
        </pc:spChg>
        <pc:graphicFrameChg chg="add mod modGraphic">
          <ac:chgData name="Gibson, Heidi" userId="625c5426-83d3-499a-b65b-cae782d30fe8" providerId="ADAL" clId="{90ADC069-9F10-4612-9FAF-13EEFDB7A513}" dt="2025-01-08T22:03:39.381" v="806" actId="207"/>
          <ac:graphicFrameMkLst>
            <pc:docMk/>
            <pc:sldMk cId="1064556362" sldId="281"/>
            <ac:graphicFrameMk id="5" creationId="{5DD2C3A9-A2C2-2869-98D7-1423E4B27778}"/>
          </ac:graphicFrameMkLst>
        </pc:graphicFrameChg>
      </pc:sldChg>
      <pc:sldChg chg="addSp delSp modSp mod">
        <pc:chgData name="Gibson, Heidi" userId="625c5426-83d3-499a-b65b-cae782d30fe8" providerId="ADAL" clId="{90ADC069-9F10-4612-9FAF-13EEFDB7A513}" dt="2025-01-08T23:20:25.208" v="2040"/>
        <pc:sldMkLst>
          <pc:docMk/>
          <pc:sldMk cId="884548789" sldId="282"/>
        </pc:sldMkLst>
        <pc:spChg chg="mod">
          <ac:chgData name="Gibson, Heidi" userId="625c5426-83d3-499a-b65b-cae782d30fe8" providerId="ADAL" clId="{90ADC069-9F10-4612-9FAF-13EEFDB7A513}" dt="2025-01-08T22:09:04.891" v="891" actId="1076"/>
          <ac:spMkLst>
            <pc:docMk/>
            <pc:sldMk cId="884548789" sldId="282"/>
            <ac:spMk id="5" creationId="{00000000-0000-0000-0000-000000000000}"/>
          </ac:spMkLst>
        </pc:spChg>
        <pc:spChg chg="add mod ord">
          <ac:chgData name="Gibson, Heidi" userId="625c5426-83d3-499a-b65b-cae782d30fe8" providerId="ADAL" clId="{90ADC069-9F10-4612-9FAF-13EEFDB7A513}" dt="2025-01-08T23:20:25.208" v="2040"/>
          <ac:spMkLst>
            <pc:docMk/>
            <pc:sldMk cId="884548789" sldId="282"/>
            <ac:spMk id="7" creationId="{991FE3F8-C769-17EA-A7EC-FE8BF1DC5817}"/>
          </ac:spMkLst>
        </pc:spChg>
        <pc:spChg chg="add mod ord">
          <ac:chgData name="Gibson, Heidi" userId="625c5426-83d3-499a-b65b-cae782d30fe8" providerId="ADAL" clId="{90ADC069-9F10-4612-9FAF-13EEFDB7A513}" dt="2025-01-08T23:20:14.229" v="2039"/>
          <ac:spMkLst>
            <pc:docMk/>
            <pc:sldMk cId="884548789" sldId="282"/>
            <ac:spMk id="9" creationId="{F63E22E6-B87B-02D8-E083-FE325BB175AA}"/>
          </ac:spMkLst>
        </pc:spChg>
        <pc:picChg chg="mod">
          <ac:chgData name="Gibson, Heidi" userId="625c5426-83d3-499a-b65b-cae782d30fe8" providerId="ADAL" clId="{90ADC069-9F10-4612-9FAF-13EEFDB7A513}" dt="2025-01-08T22:09:27.763" v="894" actId="1076"/>
          <ac:picMkLst>
            <pc:docMk/>
            <pc:sldMk cId="884548789" sldId="282"/>
            <ac:picMk id="6" creationId="{9FADE8F2-E92E-1BF0-CC4E-92061BE7E993}"/>
          </ac:picMkLst>
        </pc:picChg>
      </pc:sldChg>
      <pc:sldChg chg="modSp mod">
        <pc:chgData name="Gibson, Heidi" userId="625c5426-83d3-499a-b65b-cae782d30fe8" providerId="ADAL" clId="{90ADC069-9F10-4612-9FAF-13EEFDB7A513}" dt="2025-01-08T22:10:51.932" v="950" actId="20577"/>
        <pc:sldMkLst>
          <pc:docMk/>
          <pc:sldMk cId="831382582" sldId="283"/>
        </pc:sldMkLst>
        <pc:spChg chg="mod">
          <ac:chgData name="Gibson, Heidi" userId="625c5426-83d3-499a-b65b-cae782d30fe8" providerId="ADAL" clId="{90ADC069-9F10-4612-9FAF-13EEFDB7A513}" dt="2025-01-08T22:10:51.932" v="950" actId="20577"/>
          <ac:spMkLst>
            <pc:docMk/>
            <pc:sldMk cId="831382582" sldId="283"/>
            <ac:spMk id="2" creationId="{00000000-0000-0000-0000-000000000000}"/>
          </ac:spMkLst>
        </pc:spChg>
        <pc:spChg chg="mod">
          <ac:chgData name="Gibson, Heidi" userId="625c5426-83d3-499a-b65b-cae782d30fe8" providerId="ADAL" clId="{90ADC069-9F10-4612-9FAF-13EEFDB7A513}" dt="2025-01-08T21:11:19.793" v="137" actId="20577"/>
          <ac:spMkLst>
            <pc:docMk/>
            <pc:sldMk cId="831382582" sldId="283"/>
            <ac:spMk id="3" creationId="{00000000-0000-0000-0000-000000000000}"/>
          </ac:spMkLst>
        </pc:spChg>
      </pc:sldChg>
      <pc:sldChg chg="modSp mod">
        <pc:chgData name="Gibson, Heidi" userId="625c5426-83d3-499a-b65b-cae782d30fe8" providerId="ADAL" clId="{90ADC069-9F10-4612-9FAF-13EEFDB7A513}" dt="2025-01-08T22:11:05.728" v="951"/>
        <pc:sldMkLst>
          <pc:docMk/>
          <pc:sldMk cId="977195968" sldId="284"/>
        </pc:sldMkLst>
        <pc:spChg chg="mod">
          <ac:chgData name="Gibson, Heidi" userId="625c5426-83d3-499a-b65b-cae782d30fe8" providerId="ADAL" clId="{90ADC069-9F10-4612-9FAF-13EEFDB7A513}" dt="2025-01-08T22:11:05.728" v="951"/>
          <ac:spMkLst>
            <pc:docMk/>
            <pc:sldMk cId="977195968" sldId="284"/>
            <ac:spMk id="2" creationId="{00000000-0000-0000-0000-000000000000}"/>
          </ac:spMkLst>
        </pc:spChg>
        <pc:spChg chg="mod">
          <ac:chgData name="Gibson, Heidi" userId="625c5426-83d3-499a-b65b-cae782d30fe8" providerId="ADAL" clId="{90ADC069-9F10-4612-9FAF-13EEFDB7A513}" dt="2025-01-08T22:10:39.019" v="943" actId="14100"/>
          <ac:spMkLst>
            <pc:docMk/>
            <pc:sldMk cId="977195968" sldId="284"/>
            <ac:spMk id="3" creationId="{00000000-0000-0000-0000-000000000000}"/>
          </ac:spMkLst>
        </pc:spChg>
      </pc:sldChg>
      <pc:sldChg chg="modSp del mod">
        <pc:chgData name="Gibson, Heidi" userId="625c5426-83d3-499a-b65b-cae782d30fe8" providerId="ADAL" clId="{90ADC069-9F10-4612-9FAF-13EEFDB7A513}" dt="2025-01-08T22:19:40.400" v="999" actId="47"/>
        <pc:sldMkLst>
          <pc:docMk/>
          <pc:sldMk cId="1033933664" sldId="287"/>
        </pc:sldMkLst>
      </pc:sldChg>
      <pc:sldChg chg="del">
        <pc:chgData name="Gibson, Heidi" userId="625c5426-83d3-499a-b65b-cae782d30fe8" providerId="ADAL" clId="{90ADC069-9F10-4612-9FAF-13EEFDB7A513}" dt="2025-01-08T22:19:41.700" v="1000" actId="47"/>
        <pc:sldMkLst>
          <pc:docMk/>
          <pc:sldMk cId="1654263301" sldId="288"/>
        </pc:sldMkLst>
      </pc:sldChg>
      <pc:sldChg chg="del">
        <pc:chgData name="Gibson, Heidi" userId="625c5426-83d3-499a-b65b-cae782d30fe8" providerId="ADAL" clId="{90ADC069-9F10-4612-9FAF-13EEFDB7A513}" dt="2025-01-08T22:19:42.903" v="1001" actId="47"/>
        <pc:sldMkLst>
          <pc:docMk/>
          <pc:sldMk cId="859592937" sldId="289"/>
        </pc:sldMkLst>
      </pc:sldChg>
      <pc:sldChg chg="del">
        <pc:chgData name="Gibson, Heidi" userId="625c5426-83d3-499a-b65b-cae782d30fe8" providerId="ADAL" clId="{90ADC069-9F10-4612-9FAF-13EEFDB7A513}" dt="2025-01-08T22:19:44.005" v="1002" actId="47"/>
        <pc:sldMkLst>
          <pc:docMk/>
          <pc:sldMk cId="877392205" sldId="290"/>
        </pc:sldMkLst>
      </pc:sldChg>
      <pc:sldChg chg="delSp modSp mod">
        <pc:chgData name="Gibson, Heidi" userId="625c5426-83d3-499a-b65b-cae782d30fe8" providerId="ADAL" clId="{90ADC069-9F10-4612-9FAF-13EEFDB7A513}" dt="2025-01-08T22:30:09.290" v="1166" actId="20577"/>
        <pc:sldMkLst>
          <pc:docMk/>
          <pc:sldMk cId="1531229088" sldId="291"/>
        </pc:sldMkLst>
        <pc:spChg chg="mod">
          <ac:chgData name="Gibson, Heidi" userId="625c5426-83d3-499a-b65b-cae782d30fe8" providerId="ADAL" clId="{90ADC069-9F10-4612-9FAF-13EEFDB7A513}" dt="2025-01-08T22:30:09.290" v="1166" actId="20577"/>
          <ac:spMkLst>
            <pc:docMk/>
            <pc:sldMk cId="1531229088" sldId="291"/>
            <ac:spMk id="2" creationId="{00000000-0000-0000-0000-000000000000}"/>
          </ac:spMkLst>
        </pc:spChg>
        <pc:spChg chg="mod">
          <ac:chgData name="Gibson, Heidi" userId="625c5426-83d3-499a-b65b-cae782d30fe8" providerId="ADAL" clId="{90ADC069-9F10-4612-9FAF-13EEFDB7A513}" dt="2025-01-08T22:28:30.794" v="1119" actId="1076"/>
          <ac:spMkLst>
            <pc:docMk/>
            <pc:sldMk cId="1531229088" sldId="291"/>
            <ac:spMk id="3" creationId="{00000000-0000-0000-0000-000000000000}"/>
          </ac:spMkLst>
        </pc:spChg>
      </pc:sldChg>
      <pc:sldChg chg="delSp modSp mod">
        <pc:chgData name="Gibson, Heidi" userId="625c5426-83d3-499a-b65b-cae782d30fe8" providerId="ADAL" clId="{90ADC069-9F10-4612-9FAF-13EEFDB7A513}" dt="2025-01-09T02:42:00.493" v="2132" actId="27636"/>
        <pc:sldMkLst>
          <pc:docMk/>
          <pc:sldMk cId="1490101841" sldId="292"/>
        </pc:sldMkLst>
        <pc:spChg chg="mod">
          <ac:chgData name="Gibson, Heidi" userId="625c5426-83d3-499a-b65b-cae782d30fe8" providerId="ADAL" clId="{90ADC069-9F10-4612-9FAF-13EEFDB7A513}" dt="2025-01-08T22:33:27.563" v="1221" actId="20577"/>
          <ac:spMkLst>
            <pc:docMk/>
            <pc:sldMk cId="1490101841" sldId="292"/>
            <ac:spMk id="2" creationId="{00000000-0000-0000-0000-000000000000}"/>
          </ac:spMkLst>
        </pc:spChg>
        <pc:spChg chg="mod">
          <ac:chgData name="Gibson, Heidi" userId="625c5426-83d3-499a-b65b-cae782d30fe8" providerId="ADAL" clId="{90ADC069-9F10-4612-9FAF-13EEFDB7A513}" dt="2025-01-09T02:42:00.493" v="2132" actId="27636"/>
          <ac:spMkLst>
            <pc:docMk/>
            <pc:sldMk cId="1490101841" sldId="292"/>
            <ac:spMk id="3" creationId="{2922CE14-5313-7B11-21B5-36E25F88F6F6}"/>
          </ac:spMkLst>
        </pc:spChg>
      </pc:sldChg>
      <pc:sldChg chg="modSp mod">
        <pc:chgData name="Gibson, Heidi" userId="625c5426-83d3-499a-b65b-cae782d30fe8" providerId="ADAL" clId="{90ADC069-9F10-4612-9FAF-13EEFDB7A513}" dt="2025-01-08T22:39:32.873" v="1312" actId="20577"/>
        <pc:sldMkLst>
          <pc:docMk/>
          <pc:sldMk cId="755838110" sldId="293"/>
        </pc:sldMkLst>
        <pc:spChg chg="mod">
          <ac:chgData name="Gibson, Heidi" userId="625c5426-83d3-499a-b65b-cae782d30fe8" providerId="ADAL" clId="{90ADC069-9F10-4612-9FAF-13EEFDB7A513}" dt="2025-01-08T22:39:25.596" v="1310" actId="255"/>
          <ac:spMkLst>
            <pc:docMk/>
            <pc:sldMk cId="755838110" sldId="293"/>
            <ac:spMk id="2" creationId="{00000000-0000-0000-0000-000000000000}"/>
          </ac:spMkLst>
        </pc:spChg>
        <pc:spChg chg="mod">
          <ac:chgData name="Gibson, Heidi" userId="625c5426-83d3-499a-b65b-cae782d30fe8" providerId="ADAL" clId="{90ADC069-9F10-4612-9FAF-13EEFDB7A513}" dt="2025-01-08T22:39:32.873" v="1312" actId="20577"/>
          <ac:spMkLst>
            <pc:docMk/>
            <pc:sldMk cId="755838110" sldId="293"/>
            <ac:spMk id="3" creationId="{3CF7CEF4-BBAA-4F0E-0247-D077E6563F33}"/>
          </ac:spMkLst>
        </pc:spChg>
      </pc:sldChg>
      <pc:sldChg chg="delSp modSp mod">
        <pc:chgData name="Gibson, Heidi" userId="625c5426-83d3-499a-b65b-cae782d30fe8" providerId="ADAL" clId="{90ADC069-9F10-4612-9FAF-13EEFDB7A513}" dt="2025-01-08T22:42:30.832" v="1360" actId="255"/>
        <pc:sldMkLst>
          <pc:docMk/>
          <pc:sldMk cId="322584319" sldId="294"/>
        </pc:sldMkLst>
        <pc:spChg chg="mod">
          <ac:chgData name="Gibson, Heidi" userId="625c5426-83d3-499a-b65b-cae782d30fe8" providerId="ADAL" clId="{90ADC069-9F10-4612-9FAF-13EEFDB7A513}" dt="2025-01-08T22:42:30.832" v="1360" actId="255"/>
          <ac:spMkLst>
            <pc:docMk/>
            <pc:sldMk cId="322584319" sldId="294"/>
            <ac:spMk id="2" creationId="{00000000-0000-0000-0000-000000000000}"/>
          </ac:spMkLst>
        </pc:spChg>
        <pc:spChg chg="mod">
          <ac:chgData name="Gibson, Heidi" userId="625c5426-83d3-499a-b65b-cae782d30fe8" providerId="ADAL" clId="{90ADC069-9F10-4612-9FAF-13EEFDB7A513}" dt="2025-01-08T22:39:48.367" v="1328" actId="20577"/>
          <ac:spMkLst>
            <pc:docMk/>
            <pc:sldMk cId="322584319" sldId="294"/>
            <ac:spMk id="4" creationId="{55027541-FA84-D61F-3290-BE39B79ECE69}"/>
          </ac:spMkLst>
        </pc:spChg>
      </pc:sldChg>
      <pc:sldChg chg="modSp mod">
        <pc:chgData name="Gibson, Heidi" userId="625c5426-83d3-499a-b65b-cae782d30fe8" providerId="ADAL" clId="{90ADC069-9F10-4612-9FAF-13EEFDB7A513}" dt="2025-01-08T22:47:07.658" v="1421" actId="948"/>
        <pc:sldMkLst>
          <pc:docMk/>
          <pc:sldMk cId="227199329" sldId="295"/>
        </pc:sldMkLst>
        <pc:spChg chg="mod">
          <ac:chgData name="Gibson, Heidi" userId="625c5426-83d3-499a-b65b-cae782d30fe8" providerId="ADAL" clId="{90ADC069-9F10-4612-9FAF-13EEFDB7A513}" dt="2025-01-08T22:47:07.658" v="1421" actId="948"/>
          <ac:spMkLst>
            <pc:docMk/>
            <pc:sldMk cId="227199329" sldId="295"/>
            <ac:spMk id="2" creationId="{00000000-0000-0000-0000-000000000000}"/>
          </ac:spMkLst>
        </pc:spChg>
        <pc:spChg chg="mod">
          <ac:chgData name="Gibson, Heidi" userId="625c5426-83d3-499a-b65b-cae782d30fe8" providerId="ADAL" clId="{90ADC069-9F10-4612-9FAF-13EEFDB7A513}" dt="2025-01-08T22:44:56.210" v="1406" actId="14100"/>
          <ac:spMkLst>
            <pc:docMk/>
            <pc:sldMk cId="227199329" sldId="295"/>
            <ac:spMk id="3" creationId="{C9CFEAB3-0DDD-5D12-B028-7836DDA667C4}"/>
          </ac:spMkLst>
        </pc:spChg>
      </pc:sldChg>
      <pc:sldChg chg="addSp delSp modSp mod">
        <pc:chgData name="Gibson, Heidi" userId="625c5426-83d3-499a-b65b-cae782d30fe8" providerId="ADAL" clId="{90ADC069-9F10-4612-9FAF-13EEFDB7A513}" dt="2025-01-13T17:18:36.487" v="2198" actId="962"/>
        <pc:sldMkLst>
          <pc:docMk/>
          <pc:sldMk cId="976409459" sldId="296"/>
        </pc:sldMkLst>
        <pc:spChg chg="mod">
          <ac:chgData name="Gibson, Heidi" userId="625c5426-83d3-499a-b65b-cae782d30fe8" providerId="ADAL" clId="{90ADC069-9F10-4612-9FAF-13EEFDB7A513}" dt="2025-01-08T22:49:45.477" v="1454" actId="12"/>
          <ac:spMkLst>
            <pc:docMk/>
            <pc:sldMk cId="976409459" sldId="296"/>
            <ac:spMk id="2" creationId="{00000000-0000-0000-0000-000000000000}"/>
          </ac:spMkLst>
        </pc:spChg>
        <pc:spChg chg="mod">
          <ac:chgData name="Gibson, Heidi" userId="625c5426-83d3-499a-b65b-cae782d30fe8" providerId="ADAL" clId="{90ADC069-9F10-4612-9FAF-13EEFDB7A513}" dt="2025-01-08T22:47:41.625" v="1430" actId="14100"/>
          <ac:spMkLst>
            <pc:docMk/>
            <pc:sldMk cId="976409459" sldId="296"/>
            <ac:spMk id="3" creationId="{0AAEAF22-F5F1-0E0E-1116-D3D71A871A73}"/>
          </ac:spMkLst>
        </pc:spChg>
        <pc:picChg chg="add mod">
          <ac:chgData name="Gibson, Heidi" userId="625c5426-83d3-499a-b65b-cae782d30fe8" providerId="ADAL" clId="{90ADC069-9F10-4612-9FAF-13EEFDB7A513}" dt="2025-01-13T17:18:36.487" v="2198" actId="962"/>
          <ac:picMkLst>
            <pc:docMk/>
            <pc:sldMk cId="976409459" sldId="296"/>
            <ac:picMk id="6" creationId="{B05162EC-1F51-D296-B512-7BBB44CD8D55}"/>
          </ac:picMkLst>
        </pc:picChg>
      </pc:sldChg>
      <pc:sldChg chg="modSp mod">
        <pc:chgData name="Gibson, Heidi" userId="625c5426-83d3-499a-b65b-cae782d30fe8" providerId="ADAL" clId="{90ADC069-9F10-4612-9FAF-13EEFDB7A513}" dt="2025-01-08T22:11:12.364" v="952"/>
        <pc:sldMkLst>
          <pc:docMk/>
          <pc:sldMk cId="1388645160" sldId="297"/>
        </pc:sldMkLst>
        <pc:spChg chg="mod">
          <ac:chgData name="Gibson, Heidi" userId="625c5426-83d3-499a-b65b-cae782d30fe8" providerId="ADAL" clId="{90ADC069-9F10-4612-9FAF-13EEFDB7A513}" dt="2025-01-08T22:11:12.364" v="952"/>
          <ac:spMkLst>
            <pc:docMk/>
            <pc:sldMk cId="1388645160" sldId="297"/>
            <ac:spMk id="2" creationId="{00000000-0000-0000-0000-000000000000}"/>
          </ac:spMkLst>
        </pc:spChg>
      </pc:sldChg>
      <pc:sldChg chg="modSp mod">
        <pc:chgData name="Gibson, Heidi" userId="625c5426-83d3-499a-b65b-cae782d30fe8" providerId="ADAL" clId="{90ADC069-9F10-4612-9FAF-13EEFDB7A513}" dt="2025-01-08T22:55:25.850" v="1505" actId="255"/>
        <pc:sldMkLst>
          <pc:docMk/>
          <pc:sldMk cId="2017572474" sldId="298"/>
        </pc:sldMkLst>
        <pc:spChg chg="mod">
          <ac:chgData name="Gibson, Heidi" userId="625c5426-83d3-499a-b65b-cae782d30fe8" providerId="ADAL" clId="{90ADC069-9F10-4612-9FAF-13EEFDB7A513}" dt="2025-01-08T22:55:25.850" v="1505" actId="255"/>
          <ac:spMkLst>
            <pc:docMk/>
            <pc:sldMk cId="2017572474" sldId="298"/>
            <ac:spMk id="2" creationId="{00000000-0000-0000-0000-000000000000}"/>
          </ac:spMkLst>
        </pc:spChg>
        <pc:spChg chg="mod">
          <ac:chgData name="Gibson, Heidi" userId="625c5426-83d3-499a-b65b-cae782d30fe8" providerId="ADAL" clId="{90ADC069-9F10-4612-9FAF-13EEFDB7A513}" dt="2025-01-08T22:54:15.314" v="1490" actId="255"/>
          <ac:spMkLst>
            <pc:docMk/>
            <pc:sldMk cId="2017572474" sldId="298"/>
            <ac:spMk id="3" creationId="{00000000-0000-0000-0000-000000000000}"/>
          </ac:spMkLst>
        </pc:spChg>
      </pc:sldChg>
      <pc:sldChg chg="addSp delSp modSp mod">
        <pc:chgData name="Gibson, Heidi" userId="625c5426-83d3-499a-b65b-cae782d30fe8" providerId="ADAL" clId="{90ADC069-9F10-4612-9FAF-13EEFDB7A513}" dt="2025-01-08T23:23:55.495" v="2057" actId="962"/>
        <pc:sldMkLst>
          <pc:docMk/>
          <pc:sldMk cId="252248477" sldId="300"/>
        </pc:sldMkLst>
        <pc:spChg chg="mod">
          <ac:chgData name="Gibson, Heidi" userId="625c5426-83d3-499a-b65b-cae782d30fe8" providerId="ADAL" clId="{90ADC069-9F10-4612-9FAF-13EEFDB7A513}" dt="2025-01-08T23:04:14.528" v="1660" actId="948"/>
          <ac:spMkLst>
            <pc:docMk/>
            <pc:sldMk cId="252248477" sldId="300"/>
            <ac:spMk id="2" creationId="{00000000-0000-0000-0000-000000000000}"/>
          </ac:spMkLst>
        </pc:spChg>
        <pc:picChg chg="add mod">
          <ac:chgData name="Gibson, Heidi" userId="625c5426-83d3-499a-b65b-cae782d30fe8" providerId="ADAL" clId="{90ADC069-9F10-4612-9FAF-13EEFDB7A513}" dt="2025-01-08T23:23:55.495" v="2057" actId="962"/>
          <ac:picMkLst>
            <pc:docMk/>
            <pc:sldMk cId="252248477" sldId="300"/>
            <ac:picMk id="4" creationId="{20F7FB6D-6CCC-7ACD-CB39-8219D0DF9465}"/>
          </ac:picMkLst>
        </pc:picChg>
      </pc:sldChg>
      <pc:sldChg chg="modSp mod">
        <pc:chgData name="Gibson, Heidi" userId="625c5426-83d3-499a-b65b-cae782d30fe8" providerId="ADAL" clId="{90ADC069-9F10-4612-9FAF-13EEFDB7A513}" dt="2025-01-08T23:02:39.883" v="1657" actId="20577"/>
        <pc:sldMkLst>
          <pc:docMk/>
          <pc:sldMk cId="1149712222" sldId="301"/>
        </pc:sldMkLst>
        <pc:spChg chg="mod">
          <ac:chgData name="Gibson, Heidi" userId="625c5426-83d3-499a-b65b-cae782d30fe8" providerId="ADAL" clId="{90ADC069-9F10-4612-9FAF-13EEFDB7A513}" dt="2025-01-08T23:02:39.883" v="1657" actId="20577"/>
          <ac:spMkLst>
            <pc:docMk/>
            <pc:sldMk cId="1149712222" sldId="301"/>
            <ac:spMk id="2" creationId="{00000000-0000-0000-0000-000000000000}"/>
          </ac:spMkLst>
        </pc:spChg>
        <pc:spChg chg="mod">
          <ac:chgData name="Gibson, Heidi" userId="625c5426-83d3-499a-b65b-cae782d30fe8" providerId="ADAL" clId="{90ADC069-9F10-4612-9FAF-13EEFDB7A513}" dt="2025-01-08T23:02:07.924" v="1651" actId="2711"/>
          <ac:spMkLst>
            <pc:docMk/>
            <pc:sldMk cId="1149712222" sldId="301"/>
            <ac:spMk id="4" creationId="{00000000-0000-0000-0000-000000000000}"/>
          </ac:spMkLst>
        </pc:spChg>
      </pc:sldChg>
      <pc:sldChg chg="modSp mod">
        <pc:chgData name="Gibson, Heidi" userId="625c5426-83d3-499a-b65b-cae782d30fe8" providerId="ADAL" clId="{90ADC069-9F10-4612-9FAF-13EEFDB7A513}" dt="2025-01-08T23:08:14.069" v="1711" actId="20577"/>
        <pc:sldMkLst>
          <pc:docMk/>
          <pc:sldMk cId="359278058" sldId="302"/>
        </pc:sldMkLst>
        <pc:spChg chg="mod">
          <ac:chgData name="Gibson, Heidi" userId="625c5426-83d3-499a-b65b-cae782d30fe8" providerId="ADAL" clId="{90ADC069-9F10-4612-9FAF-13EEFDB7A513}" dt="2025-01-08T23:08:14.069" v="1711" actId="20577"/>
          <ac:spMkLst>
            <pc:docMk/>
            <pc:sldMk cId="359278058" sldId="302"/>
            <ac:spMk id="2" creationId="{00000000-0000-0000-0000-000000000000}"/>
          </ac:spMkLst>
        </pc:spChg>
        <pc:spChg chg="mod">
          <ac:chgData name="Gibson, Heidi" userId="625c5426-83d3-499a-b65b-cae782d30fe8" providerId="ADAL" clId="{90ADC069-9F10-4612-9FAF-13EEFDB7A513}" dt="2025-01-08T23:05:21.305" v="1684" actId="1076"/>
          <ac:spMkLst>
            <pc:docMk/>
            <pc:sldMk cId="359278058" sldId="302"/>
            <ac:spMk id="3" creationId="{00000000-0000-0000-0000-000000000000}"/>
          </ac:spMkLst>
        </pc:spChg>
      </pc:sldChg>
      <pc:sldChg chg="modSp mod">
        <pc:chgData name="Gibson, Heidi" userId="625c5426-83d3-499a-b65b-cae782d30fe8" providerId="ADAL" clId="{90ADC069-9F10-4612-9FAF-13EEFDB7A513}" dt="2025-01-08T23:08:58.903" v="1712" actId="14100"/>
        <pc:sldMkLst>
          <pc:docMk/>
          <pc:sldMk cId="246208913" sldId="305"/>
        </pc:sldMkLst>
        <pc:spChg chg="mod">
          <ac:chgData name="Gibson, Heidi" userId="625c5426-83d3-499a-b65b-cae782d30fe8" providerId="ADAL" clId="{90ADC069-9F10-4612-9FAF-13EEFDB7A513}" dt="2025-01-08T23:08:58.903" v="1712" actId="14100"/>
          <ac:spMkLst>
            <pc:docMk/>
            <pc:sldMk cId="246208913" sldId="305"/>
            <ac:spMk id="2" creationId="{00000000-0000-0000-0000-000000000000}"/>
          </ac:spMkLst>
        </pc:spChg>
      </pc:sldChg>
      <pc:sldChg chg="modSp mod">
        <pc:chgData name="Gibson, Heidi" userId="625c5426-83d3-499a-b65b-cae782d30fe8" providerId="ADAL" clId="{90ADC069-9F10-4612-9FAF-13EEFDB7A513}" dt="2025-01-08T23:27:10.545" v="2088" actId="20577"/>
        <pc:sldMkLst>
          <pc:docMk/>
          <pc:sldMk cId="43312864" sldId="306"/>
        </pc:sldMkLst>
        <pc:spChg chg="mod">
          <ac:chgData name="Gibson, Heidi" userId="625c5426-83d3-499a-b65b-cae782d30fe8" providerId="ADAL" clId="{90ADC069-9F10-4612-9FAF-13EEFDB7A513}" dt="2025-01-08T23:27:10.545" v="2088" actId="20577"/>
          <ac:spMkLst>
            <pc:docMk/>
            <pc:sldMk cId="43312864" sldId="306"/>
            <ac:spMk id="5" creationId="{AA8D0E16-DC68-1B56-5EEE-3134A1E60AA3}"/>
          </ac:spMkLst>
        </pc:spChg>
      </pc:sldChg>
      <pc:sldChg chg="modSp mod">
        <pc:chgData name="Gibson, Heidi" userId="625c5426-83d3-499a-b65b-cae782d30fe8" providerId="ADAL" clId="{90ADC069-9F10-4612-9FAF-13EEFDB7A513}" dt="2025-01-08T23:27:01.149" v="2072" actId="20577"/>
        <pc:sldMkLst>
          <pc:docMk/>
          <pc:sldMk cId="1279288554" sldId="307"/>
        </pc:sldMkLst>
        <pc:spChg chg="mod">
          <ac:chgData name="Gibson, Heidi" userId="625c5426-83d3-499a-b65b-cae782d30fe8" providerId="ADAL" clId="{90ADC069-9F10-4612-9FAF-13EEFDB7A513}" dt="2025-01-08T23:27:01.149" v="2072" actId="20577"/>
          <ac:spMkLst>
            <pc:docMk/>
            <pc:sldMk cId="1279288554" sldId="307"/>
            <ac:spMk id="3" creationId="{DDA74836-8065-0FB8-5497-82396C7660DE}"/>
          </ac:spMkLst>
        </pc:spChg>
        <pc:spChg chg="mod">
          <ac:chgData name="Gibson, Heidi" userId="625c5426-83d3-499a-b65b-cae782d30fe8" providerId="ADAL" clId="{90ADC069-9F10-4612-9FAF-13EEFDB7A513}" dt="2025-01-08T23:09:56.206" v="1766" actId="1076"/>
          <ac:spMkLst>
            <pc:docMk/>
            <pc:sldMk cId="1279288554" sldId="307"/>
            <ac:spMk id="7" creationId="{00000000-0000-0000-0000-000000000000}"/>
          </ac:spMkLst>
        </pc:spChg>
        <pc:spChg chg="mod">
          <ac:chgData name="Gibson, Heidi" userId="625c5426-83d3-499a-b65b-cae782d30fe8" providerId="ADAL" clId="{90ADC069-9F10-4612-9FAF-13EEFDB7A513}" dt="2025-01-08T23:10:04.901" v="1778" actId="20577"/>
          <ac:spMkLst>
            <pc:docMk/>
            <pc:sldMk cId="1279288554" sldId="307"/>
            <ac:spMk id="8" creationId="{00000000-0000-0000-0000-000000000000}"/>
          </ac:spMkLst>
        </pc:spChg>
        <pc:spChg chg="mod">
          <ac:chgData name="Gibson, Heidi" userId="625c5426-83d3-499a-b65b-cae782d30fe8" providerId="ADAL" clId="{90ADC069-9F10-4612-9FAF-13EEFDB7A513}" dt="2025-01-08T23:10:37.225" v="1848" actId="1076"/>
          <ac:spMkLst>
            <pc:docMk/>
            <pc:sldMk cId="1279288554" sldId="307"/>
            <ac:spMk id="9" creationId="{00000000-0000-0000-0000-000000000000}"/>
          </ac:spMkLst>
        </pc:spChg>
        <pc:picChg chg="mod modCrop">
          <ac:chgData name="Gibson, Heidi" userId="625c5426-83d3-499a-b65b-cae782d30fe8" providerId="ADAL" clId="{90ADC069-9F10-4612-9FAF-13EEFDB7A513}" dt="2025-01-08T23:23:21.585" v="2054" actId="962"/>
          <ac:picMkLst>
            <pc:docMk/>
            <pc:sldMk cId="1279288554" sldId="307"/>
            <ac:picMk id="6" creationId="{00000000-0000-0000-0000-000000000000}"/>
          </ac:picMkLst>
        </pc:picChg>
      </pc:sldChg>
      <pc:sldChg chg="modSp mod">
        <pc:chgData name="Gibson, Heidi" userId="625c5426-83d3-499a-b65b-cae782d30fe8" providerId="ADAL" clId="{90ADC069-9F10-4612-9FAF-13EEFDB7A513}" dt="2025-01-08T23:27:18.543" v="2097" actId="20577"/>
        <pc:sldMkLst>
          <pc:docMk/>
          <pc:sldMk cId="301228494" sldId="308"/>
        </pc:sldMkLst>
        <pc:spChg chg="mod">
          <ac:chgData name="Gibson, Heidi" userId="625c5426-83d3-499a-b65b-cae782d30fe8" providerId="ADAL" clId="{90ADC069-9F10-4612-9FAF-13EEFDB7A513}" dt="2025-01-08T23:12:15.319" v="1884" actId="14100"/>
          <ac:spMkLst>
            <pc:docMk/>
            <pc:sldMk cId="301228494" sldId="308"/>
            <ac:spMk id="2" creationId="{00000000-0000-0000-0000-000000000000}"/>
          </ac:spMkLst>
        </pc:spChg>
        <pc:spChg chg="mod">
          <ac:chgData name="Gibson, Heidi" userId="625c5426-83d3-499a-b65b-cae782d30fe8" providerId="ADAL" clId="{90ADC069-9F10-4612-9FAF-13EEFDB7A513}" dt="2025-01-08T23:27:18.543" v="2097" actId="20577"/>
          <ac:spMkLst>
            <pc:docMk/>
            <pc:sldMk cId="301228494" sldId="308"/>
            <ac:spMk id="5" creationId="{B500A0B1-DA0B-3003-F948-201F3E95DCB3}"/>
          </ac:spMkLst>
        </pc:spChg>
      </pc:sldChg>
      <pc:sldChg chg="modSp mod">
        <pc:chgData name="Gibson, Heidi" userId="625c5426-83d3-499a-b65b-cae782d30fe8" providerId="ADAL" clId="{90ADC069-9F10-4612-9FAF-13EEFDB7A513}" dt="2025-01-08T21:14:46.063" v="198" actId="20577"/>
        <pc:sldMkLst>
          <pc:docMk/>
          <pc:sldMk cId="1429276797" sldId="309"/>
        </pc:sldMkLst>
        <pc:spChg chg="mod">
          <ac:chgData name="Gibson, Heidi" userId="625c5426-83d3-499a-b65b-cae782d30fe8" providerId="ADAL" clId="{90ADC069-9F10-4612-9FAF-13EEFDB7A513}" dt="2025-01-08T21:14:46.063" v="198" actId="20577"/>
          <ac:spMkLst>
            <pc:docMk/>
            <pc:sldMk cId="1429276797" sldId="309"/>
            <ac:spMk id="2" creationId="{8344F75E-0A53-6697-8D98-BB41054899A7}"/>
          </ac:spMkLst>
        </pc:spChg>
        <pc:spChg chg="mod">
          <ac:chgData name="Gibson, Heidi" userId="625c5426-83d3-499a-b65b-cae782d30fe8" providerId="ADAL" clId="{90ADC069-9F10-4612-9FAF-13EEFDB7A513}" dt="2025-01-08T21:11:46.654" v="142" actId="6549"/>
          <ac:spMkLst>
            <pc:docMk/>
            <pc:sldMk cId="1429276797" sldId="309"/>
            <ac:spMk id="3" creationId="{4CDD5613-3F9B-80BE-9DCF-0FBEEA234EAA}"/>
          </ac:spMkLst>
        </pc:spChg>
      </pc:sldChg>
      <pc:sldChg chg="addSp delSp modSp mod">
        <pc:chgData name="Gibson, Heidi" userId="625c5426-83d3-499a-b65b-cae782d30fe8" providerId="ADAL" clId="{90ADC069-9F10-4612-9FAF-13EEFDB7A513}" dt="2025-01-09T15:52:44.002" v="2184" actId="207"/>
        <pc:sldMkLst>
          <pc:docMk/>
          <pc:sldMk cId="1135553507" sldId="310"/>
        </pc:sldMkLst>
        <pc:spChg chg="mod">
          <ac:chgData name="Gibson, Heidi" userId="625c5426-83d3-499a-b65b-cae782d30fe8" providerId="ADAL" clId="{90ADC069-9F10-4612-9FAF-13EEFDB7A513}" dt="2025-01-08T21:53:54.327" v="661" actId="14100"/>
          <ac:spMkLst>
            <pc:docMk/>
            <pc:sldMk cId="1135553507" sldId="310"/>
            <ac:spMk id="2" creationId="{80270430-DB69-071C-CFC6-58E9FD937ACC}"/>
          </ac:spMkLst>
        </pc:spChg>
        <pc:spChg chg="mod">
          <ac:chgData name="Gibson, Heidi" userId="625c5426-83d3-499a-b65b-cae782d30fe8" providerId="ADAL" clId="{90ADC069-9F10-4612-9FAF-13EEFDB7A513}" dt="2025-01-09T15:52:44.002" v="2184" actId="207"/>
          <ac:spMkLst>
            <pc:docMk/>
            <pc:sldMk cId="1135553507" sldId="310"/>
            <ac:spMk id="3" creationId="{AF161D01-3513-B5AE-1271-C95911CA8314}"/>
          </ac:spMkLst>
        </pc:spChg>
        <pc:spChg chg="add mod">
          <ac:chgData name="Gibson, Heidi" userId="625c5426-83d3-499a-b65b-cae782d30fe8" providerId="ADAL" clId="{90ADC069-9F10-4612-9FAF-13EEFDB7A513}" dt="2025-01-08T21:54:43.293" v="707" actId="1035"/>
          <ac:spMkLst>
            <pc:docMk/>
            <pc:sldMk cId="1135553507" sldId="310"/>
            <ac:spMk id="6" creationId="{E241DB5F-00F3-C61D-D188-68B6D7AD5713}"/>
          </ac:spMkLst>
        </pc:spChg>
        <pc:spChg chg="add mod">
          <ac:chgData name="Gibson, Heidi" userId="625c5426-83d3-499a-b65b-cae782d30fe8" providerId="ADAL" clId="{90ADC069-9F10-4612-9FAF-13EEFDB7A513}" dt="2025-01-08T21:54:43.293" v="707" actId="1035"/>
          <ac:spMkLst>
            <pc:docMk/>
            <pc:sldMk cId="1135553507" sldId="310"/>
            <ac:spMk id="8" creationId="{CA2381DB-DAF9-4039-533E-D3F60E02A4CD}"/>
          </ac:spMkLst>
        </pc:spChg>
        <pc:spChg chg="add mod">
          <ac:chgData name="Gibson, Heidi" userId="625c5426-83d3-499a-b65b-cae782d30fe8" providerId="ADAL" clId="{90ADC069-9F10-4612-9FAF-13EEFDB7A513}" dt="2025-01-08T21:54:43.293" v="707" actId="1035"/>
          <ac:spMkLst>
            <pc:docMk/>
            <pc:sldMk cId="1135553507" sldId="310"/>
            <ac:spMk id="10" creationId="{6726DA7C-6D20-1CC1-037E-25BA3B03EE0E}"/>
          </ac:spMkLst>
        </pc:spChg>
        <pc:spChg chg="add mod">
          <ac:chgData name="Gibson, Heidi" userId="625c5426-83d3-499a-b65b-cae782d30fe8" providerId="ADAL" clId="{90ADC069-9F10-4612-9FAF-13EEFDB7A513}" dt="2025-01-08T21:52:42.436" v="632" actId="1076"/>
          <ac:spMkLst>
            <pc:docMk/>
            <pc:sldMk cId="1135553507" sldId="310"/>
            <ac:spMk id="11" creationId="{EA2C6268-C303-4E8B-E541-3EA1C8318B0E}"/>
          </ac:spMkLst>
        </pc:spChg>
      </pc:sldChg>
      <pc:sldChg chg="addSp delSp modSp mod">
        <pc:chgData name="Gibson, Heidi" userId="625c5426-83d3-499a-b65b-cae782d30fe8" providerId="ADAL" clId="{90ADC069-9F10-4612-9FAF-13EEFDB7A513}" dt="2025-01-08T22:19:18.622" v="997" actId="22"/>
        <pc:sldMkLst>
          <pc:docMk/>
          <pc:sldMk cId="3548019939" sldId="311"/>
        </pc:sldMkLst>
        <pc:spChg chg="mod">
          <ac:chgData name="Gibson, Heidi" userId="625c5426-83d3-499a-b65b-cae782d30fe8" providerId="ADAL" clId="{90ADC069-9F10-4612-9FAF-13EEFDB7A513}" dt="2025-01-08T22:12:31.002" v="991" actId="27636"/>
          <ac:spMkLst>
            <pc:docMk/>
            <pc:sldMk cId="3548019939" sldId="311"/>
            <ac:spMk id="2" creationId="{FA4AEFB5-D794-A465-101C-EBE3917F395B}"/>
          </ac:spMkLst>
        </pc:spChg>
        <pc:spChg chg="mod">
          <ac:chgData name="Gibson, Heidi" userId="625c5426-83d3-499a-b65b-cae782d30fe8" providerId="ADAL" clId="{90ADC069-9F10-4612-9FAF-13EEFDB7A513}" dt="2025-01-08T22:11:52.505" v="953"/>
          <ac:spMkLst>
            <pc:docMk/>
            <pc:sldMk cId="3548019939" sldId="311"/>
            <ac:spMk id="3" creationId="{7EC61346-F738-FFBA-CDEE-E79B6688D2B5}"/>
          </ac:spMkLst>
        </pc:spChg>
      </pc:sldChg>
      <pc:sldChg chg="addSp delSp modSp mod">
        <pc:chgData name="Gibson, Heidi" userId="625c5426-83d3-499a-b65b-cae782d30fe8" providerId="ADAL" clId="{90ADC069-9F10-4612-9FAF-13EEFDB7A513}" dt="2025-01-13T16:58:03.117" v="2187" actId="1076"/>
        <pc:sldMkLst>
          <pc:docMk/>
          <pc:sldMk cId="1814893947" sldId="312"/>
        </pc:sldMkLst>
        <pc:spChg chg="mod">
          <ac:chgData name="Gibson, Heidi" userId="625c5426-83d3-499a-b65b-cae782d30fe8" providerId="ADAL" clId="{90ADC069-9F10-4612-9FAF-13EEFDB7A513}" dt="2025-01-08T23:04:45.010" v="1664" actId="1076"/>
          <ac:spMkLst>
            <pc:docMk/>
            <pc:sldMk cId="1814893947" sldId="312"/>
            <ac:spMk id="2" creationId="{2820B5A1-4529-D147-981B-754AF95E946E}"/>
          </ac:spMkLst>
        </pc:spChg>
        <pc:spChg chg="mod">
          <ac:chgData name="Gibson, Heidi" userId="625c5426-83d3-499a-b65b-cae782d30fe8" providerId="ADAL" clId="{90ADC069-9F10-4612-9FAF-13EEFDB7A513}" dt="2025-01-08T22:56:33.232" v="1551" actId="14100"/>
          <ac:spMkLst>
            <pc:docMk/>
            <pc:sldMk cId="1814893947" sldId="312"/>
            <ac:spMk id="3" creationId="{30209840-0C09-6414-B73C-22DE0946745F}"/>
          </ac:spMkLst>
        </pc:spChg>
        <pc:spChg chg="mod">
          <ac:chgData name="Gibson, Heidi" userId="625c5426-83d3-499a-b65b-cae782d30fe8" providerId="ADAL" clId="{90ADC069-9F10-4612-9FAF-13EEFDB7A513}" dt="2025-01-08T23:04:54.911" v="1666" actId="1076"/>
          <ac:spMkLst>
            <pc:docMk/>
            <pc:sldMk cId="1814893947" sldId="312"/>
            <ac:spMk id="5" creationId="{F7BF767B-9614-CC92-30AB-6097F2850788}"/>
          </ac:spMkLst>
        </pc:spChg>
        <pc:picChg chg="add mod ord">
          <ac:chgData name="Gibson, Heidi" userId="625c5426-83d3-499a-b65b-cae782d30fe8" providerId="ADAL" clId="{90ADC069-9F10-4612-9FAF-13EEFDB7A513}" dt="2025-01-13T16:58:03.117" v="2187" actId="1076"/>
          <ac:picMkLst>
            <pc:docMk/>
            <pc:sldMk cId="1814893947" sldId="312"/>
            <ac:picMk id="7" creationId="{B5083648-27C6-611C-8CEC-FF9CC770C4BA}"/>
          </ac:picMkLst>
        </pc:picChg>
      </pc:sldChg>
      <pc:sldChg chg="addSp modSp new mod">
        <pc:chgData name="Gibson, Heidi" userId="625c5426-83d3-499a-b65b-cae782d30fe8" providerId="ADAL" clId="{90ADC069-9F10-4612-9FAF-13EEFDB7A513}" dt="2025-01-08T23:22:13.530" v="2044" actId="962"/>
        <pc:sldMkLst>
          <pc:docMk/>
          <pc:sldMk cId="1849159137" sldId="313"/>
        </pc:sldMkLst>
        <pc:spChg chg="mod">
          <ac:chgData name="Gibson, Heidi" userId="625c5426-83d3-499a-b65b-cae782d30fe8" providerId="ADAL" clId="{90ADC069-9F10-4612-9FAF-13EEFDB7A513}" dt="2025-01-08T22:05:33.651" v="862" actId="14100"/>
          <ac:spMkLst>
            <pc:docMk/>
            <pc:sldMk cId="1849159137" sldId="313"/>
            <ac:spMk id="2" creationId="{1865D767-D28E-4409-1918-3934F888563F}"/>
          </ac:spMkLst>
        </pc:spChg>
        <pc:spChg chg="mod ord">
          <ac:chgData name="Gibson, Heidi" userId="625c5426-83d3-499a-b65b-cae782d30fe8" providerId="ADAL" clId="{90ADC069-9F10-4612-9FAF-13EEFDB7A513}" dt="2025-01-08T23:19:19.031" v="1956"/>
          <ac:spMkLst>
            <pc:docMk/>
            <pc:sldMk cId="1849159137" sldId="313"/>
            <ac:spMk id="3" creationId="{CEA77014-6D58-0FE3-568C-955CA26D940D}"/>
          </ac:spMkLst>
        </pc:spChg>
      </pc:sldChg>
      <pc:sldChg chg="addSp delSp modSp add mod">
        <pc:chgData name="Gibson, Heidi" userId="625c5426-83d3-499a-b65b-cae782d30fe8" providerId="ADAL" clId="{90ADC069-9F10-4612-9FAF-13EEFDB7A513}" dt="2025-01-09T02:56:40.589" v="2180" actId="14100"/>
        <pc:sldMkLst>
          <pc:docMk/>
          <pc:sldMk cId="1188931974" sldId="314"/>
        </pc:sldMkLst>
        <pc:spChg chg="mod">
          <ac:chgData name="Gibson, Heidi" userId="625c5426-83d3-499a-b65b-cae782d30fe8" providerId="ADAL" clId="{90ADC069-9F10-4612-9FAF-13EEFDB7A513}" dt="2025-01-09T02:56:40.589" v="2180" actId="14100"/>
          <ac:spMkLst>
            <pc:docMk/>
            <pc:sldMk cId="1188931974" sldId="314"/>
            <ac:spMk id="2" creationId="{00000000-0000-0000-0000-000000000000}"/>
          </ac:spMkLst>
        </pc:spChg>
        <pc:spChg chg="mod">
          <ac:chgData name="Gibson, Heidi" userId="625c5426-83d3-499a-b65b-cae782d30fe8" providerId="ADAL" clId="{90ADC069-9F10-4612-9FAF-13EEFDB7A513}" dt="2025-01-08T22:19:53.857" v="1019" actId="20577"/>
          <ac:spMkLst>
            <pc:docMk/>
            <pc:sldMk cId="1188931974" sldId="314"/>
            <ac:spMk id="3" creationId="{00000000-0000-0000-0000-000000000000}"/>
          </ac:spMkLst>
        </pc:spChg>
        <pc:spChg chg="add mod">
          <ac:chgData name="Gibson, Heidi" userId="625c5426-83d3-499a-b65b-cae782d30fe8" providerId="ADAL" clId="{90ADC069-9F10-4612-9FAF-13EEFDB7A513}" dt="2025-01-08T22:22:04.963" v="1050" actId="14100"/>
          <ac:spMkLst>
            <pc:docMk/>
            <pc:sldMk cId="1188931974" sldId="314"/>
            <ac:spMk id="6" creationId="{0FF95AE7-AE4A-843F-0931-F6CFFB92A2D9}"/>
          </ac:spMkLst>
        </pc:spChg>
        <pc:picChg chg="add mod">
          <ac:chgData name="Gibson, Heidi" userId="625c5426-83d3-499a-b65b-cae782d30fe8" providerId="ADAL" clId="{90ADC069-9F10-4612-9FAF-13EEFDB7A513}" dt="2025-01-08T23:23:40.735" v="2055" actId="962"/>
          <ac:picMkLst>
            <pc:docMk/>
            <pc:sldMk cId="1188931974" sldId="314"/>
            <ac:picMk id="7" creationId="{3979B0A6-BB69-6933-55A7-324E492A572B}"/>
          </ac:picMkLst>
        </pc:picChg>
      </pc:sldChg>
      <pc:sldChg chg="addSp delSp modSp add mod">
        <pc:chgData name="Gibson, Heidi" userId="625c5426-83d3-499a-b65b-cae782d30fe8" providerId="ADAL" clId="{90ADC069-9F10-4612-9FAF-13EEFDB7A513}" dt="2025-01-08T23:22:45.155" v="2048" actId="962"/>
        <pc:sldMkLst>
          <pc:docMk/>
          <pc:sldMk cId="2724597375" sldId="315"/>
        </pc:sldMkLst>
        <pc:spChg chg="mod">
          <ac:chgData name="Gibson, Heidi" userId="625c5426-83d3-499a-b65b-cae782d30fe8" providerId="ADAL" clId="{90ADC069-9F10-4612-9FAF-13EEFDB7A513}" dt="2025-01-08T22:23:48.514" v="1060" actId="14100"/>
          <ac:spMkLst>
            <pc:docMk/>
            <pc:sldMk cId="2724597375" sldId="315"/>
            <ac:spMk id="2" creationId="{00000000-0000-0000-0000-000000000000}"/>
          </ac:spMkLst>
        </pc:spChg>
        <pc:picChg chg="add mod">
          <ac:chgData name="Gibson, Heidi" userId="625c5426-83d3-499a-b65b-cae782d30fe8" providerId="ADAL" clId="{90ADC069-9F10-4612-9FAF-13EEFDB7A513}" dt="2025-01-08T23:22:45.155" v="2048" actId="962"/>
          <ac:picMkLst>
            <pc:docMk/>
            <pc:sldMk cId="2724597375" sldId="315"/>
            <ac:picMk id="4" creationId="{B89604C2-AAF1-4A7B-60DA-644DE40A4E03}"/>
          </ac:picMkLst>
        </pc:picChg>
      </pc:sldChg>
      <pc:sldChg chg="add del">
        <pc:chgData name="Gibson, Heidi" userId="625c5426-83d3-499a-b65b-cae782d30fe8" providerId="ADAL" clId="{90ADC069-9F10-4612-9FAF-13EEFDB7A513}" dt="2025-01-08T22:25:29.435" v="1071" actId="47"/>
        <pc:sldMkLst>
          <pc:docMk/>
          <pc:sldMk cId="110738498" sldId="316"/>
        </pc:sldMkLst>
      </pc:sldChg>
      <pc:sldChg chg="addSp modSp add mod">
        <pc:chgData name="Gibson, Heidi" userId="625c5426-83d3-499a-b65b-cae782d30fe8" providerId="ADAL" clId="{90ADC069-9F10-4612-9FAF-13EEFDB7A513}" dt="2025-01-08T22:27:48.889" v="1111" actId="1076"/>
        <pc:sldMkLst>
          <pc:docMk/>
          <pc:sldMk cId="1003834090" sldId="317"/>
        </pc:sldMkLst>
        <pc:spChg chg="mod">
          <ac:chgData name="Gibson, Heidi" userId="625c5426-83d3-499a-b65b-cae782d30fe8" providerId="ADAL" clId="{90ADC069-9F10-4612-9FAF-13EEFDB7A513}" dt="2025-01-08T22:27:48.889" v="1111" actId="1076"/>
          <ac:spMkLst>
            <pc:docMk/>
            <pc:sldMk cId="1003834090" sldId="317"/>
            <ac:spMk id="2" creationId="{00000000-0000-0000-0000-000000000000}"/>
          </ac:spMkLst>
        </pc:spChg>
        <pc:spChg chg="mod">
          <ac:chgData name="Gibson, Heidi" userId="625c5426-83d3-499a-b65b-cae782d30fe8" providerId="ADAL" clId="{90ADC069-9F10-4612-9FAF-13EEFDB7A513}" dt="2025-01-08T22:25:33.513" v="1072" actId="20577"/>
          <ac:spMkLst>
            <pc:docMk/>
            <pc:sldMk cId="1003834090" sldId="317"/>
            <ac:spMk id="3" creationId="{A37386FD-C382-8E15-5A34-B03CE8987B47}"/>
          </ac:spMkLst>
        </pc:spChg>
        <pc:spChg chg="add mod">
          <ac:chgData name="Gibson, Heidi" userId="625c5426-83d3-499a-b65b-cae782d30fe8" providerId="ADAL" clId="{90ADC069-9F10-4612-9FAF-13EEFDB7A513}" dt="2025-01-08T22:26:27.509" v="1081"/>
          <ac:spMkLst>
            <pc:docMk/>
            <pc:sldMk cId="1003834090" sldId="317"/>
            <ac:spMk id="5" creationId="{613A4907-0FBD-6829-FD35-5B1DBBD0D8F5}"/>
          </ac:spMkLst>
        </pc:spChg>
        <pc:picChg chg="mod">
          <ac:chgData name="Gibson, Heidi" userId="625c5426-83d3-499a-b65b-cae782d30fe8" providerId="ADAL" clId="{90ADC069-9F10-4612-9FAF-13EEFDB7A513}" dt="2025-01-08T22:26:03.786" v="1076" actId="1076"/>
          <ac:picMkLst>
            <pc:docMk/>
            <pc:sldMk cId="1003834090" sldId="317"/>
            <ac:picMk id="4" creationId="{BC8C06FB-1CCC-0222-1970-34B052FFF62E}"/>
          </ac:picMkLst>
        </pc:picChg>
      </pc:sldChg>
      <pc:sldChg chg="delSp modSp add mod">
        <pc:chgData name="Gibson, Heidi" userId="625c5426-83d3-499a-b65b-cae782d30fe8" providerId="ADAL" clId="{90ADC069-9F10-4612-9FAF-13EEFDB7A513}" dt="2025-01-09T02:42:00.509" v="2133" actId="27636"/>
        <pc:sldMkLst>
          <pc:docMk/>
          <pc:sldMk cId="3599541349" sldId="318"/>
        </pc:sldMkLst>
        <pc:spChg chg="mod">
          <ac:chgData name="Gibson, Heidi" userId="625c5426-83d3-499a-b65b-cae782d30fe8" providerId="ADAL" clId="{90ADC069-9F10-4612-9FAF-13EEFDB7A513}" dt="2025-01-08T22:37:21.394" v="1283" actId="14100"/>
          <ac:spMkLst>
            <pc:docMk/>
            <pc:sldMk cId="3599541349" sldId="318"/>
            <ac:spMk id="2" creationId="{030DB933-E6A7-44FE-D2B6-10C32AC70042}"/>
          </ac:spMkLst>
        </pc:spChg>
        <pc:spChg chg="mod">
          <ac:chgData name="Gibson, Heidi" userId="625c5426-83d3-499a-b65b-cae782d30fe8" providerId="ADAL" clId="{90ADC069-9F10-4612-9FAF-13EEFDB7A513}" dt="2025-01-09T02:42:00.509" v="2133" actId="27636"/>
          <ac:spMkLst>
            <pc:docMk/>
            <pc:sldMk cId="3599541349" sldId="318"/>
            <ac:spMk id="3" creationId="{9A37ECA8-D999-94AD-4233-E0B136E753CC}"/>
          </ac:spMkLst>
        </pc:spChg>
      </pc:sldChg>
      <pc:sldChg chg="modSp new mod">
        <pc:chgData name="Gibson, Heidi" userId="625c5426-83d3-499a-b65b-cae782d30fe8" providerId="ADAL" clId="{90ADC069-9F10-4612-9FAF-13EEFDB7A513}" dt="2025-01-08T23:17:48.354" v="1952" actId="20577"/>
        <pc:sldMkLst>
          <pc:docMk/>
          <pc:sldMk cId="646194475" sldId="319"/>
        </pc:sldMkLst>
        <pc:spChg chg="mod">
          <ac:chgData name="Gibson, Heidi" userId="625c5426-83d3-499a-b65b-cae782d30fe8" providerId="ADAL" clId="{90ADC069-9F10-4612-9FAF-13EEFDB7A513}" dt="2025-01-08T23:17:48.354" v="1952" actId="20577"/>
          <ac:spMkLst>
            <pc:docMk/>
            <pc:sldMk cId="646194475" sldId="319"/>
            <ac:spMk id="2" creationId="{75116A97-8640-4D6D-B43B-EA18E10F8E27}"/>
          </ac:spMkLst>
        </pc:spChg>
        <pc:spChg chg="mod">
          <ac:chgData name="Gibson, Heidi" userId="625c5426-83d3-499a-b65b-cae782d30fe8" providerId="ADAL" clId="{90ADC069-9F10-4612-9FAF-13EEFDB7A513}" dt="2025-01-08T23:17:15.296" v="1944" actId="255"/>
          <ac:spMkLst>
            <pc:docMk/>
            <pc:sldMk cId="646194475" sldId="319"/>
            <ac:spMk id="3" creationId="{1BA6F8AD-A007-74D3-C76E-9333DADECDC7}"/>
          </ac:spMkLst>
        </pc:spChg>
      </pc:sldChg>
      <pc:sldChg chg="new del">
        <pc:chgData name="Gibson, Heidi" userId="625c5426-83d3-499a-b65b-cae782d30fe8" providerId="ADAL" clId="{90ADC069-9F10-4612-9FAF-13EEFDB7A513}" dt="2025-01-08T23:13:09.306" v="1886" actId="47"/>
        <pc:sldMkLst>
          <pc:docMk/>
          <pc:sldMk cId="831019687" sldId="319"/>
        </pc:sldMkLst>
      </pc:sldChg>
      <pc:sldMasterChg chg="modSldLayout">
        <pc:chgData name="Gibson, Heidi" userId="625c5426-83d3-499a-b65b-cae782d30fe8" providerId="ADAL" clId="{90ADC069-9F10-4612-9FAF-13EEFDB7A513}" dt="2025-01-09T02:48:16.917" v="2179" actId="1076"/>
        <pc:sldMasterMkLst>
          <pc:docMk/>
          <pc:sldMasterMk cId="4122039451" sldId="2147483648"/>
        </pc:sldMasterMkLst>
        <pc:sldLayoutChg chg="addSp delSp modSp mod">
          <pc:chgData name="Gibson, Heidi" userId="625c5426-83d3-499a-b65b-cae782d30fe8" providerId="ADAL" clId="{90ADC069-9F10-4612-9FAF-13EEFDB7A513}" dt="2025-01-09T02:48:16.917" v="2179" actId="1076"/>
          <pc:sldLayoutMkLst>
            <pc:docMk/>
            <pc:sldMasterMk cId="4122039451" sldId="2147483648"/>
            <pc:sldLayoutMk cId="0" sldId="2147483670"/>
          </pc:sldLayoutMkLst>
          <pc:picChg chg="add mod">
            <ac:chgData name="Gibson, Heidi" userId="625c5426-83d3-499a-b65b-cae782d30fe8" providerId="ADAL" clId="{90ADC069-9F10-4612-9FAF-13EEFDB7A513}" dt="2025-01-09T02:47:00.503" v="2169" actId="1076"/>
            <ac:picMkLst>
              <pc:docMk/>
              <pc:sldMasterMk cId="4122039451" sldId="2147483648"/>
              <pc:sldLayoutMk cId="0" sldId="2147483670"/>
              <ac:picMk id="3" creationId="{E83BFFAA-2E8B-7A9F-1CAA-732E27504638}"/>
            </ac:picMkLst>
          </pc:picChg>
          <pc:picChg chg="add mod">
            <ac:chgData name="Gibson, Heidi" userId="625c5426-83d3-499a-b65b-cae782d30fe8" providerId="ADAL" clId="{90ADC069-9F10-4612-9FAF-13EEFDB7A513}" dt="2025-01-09T02:47:28.420" v="2175" actId="14100"/>
            <ac:picMkLst>
              <pc:docMk/>
              <pc:sldMasterMk cId="4122039451" sldId="2147483648"/>
              <pc:sldLayoutMk cId="0" sldId="2147483670"/>
              <ac:picMk id="4" creationId="{D1F81F66-2ECE-B80E-A1E4-C6F00FDEE45C}"/>
            </ac:picMkLst>
          </pc:picChg>
          <pc:picChg chg="add mod">
            <ac:chgData name="Gibson, Heidi" userId="625c5426-83d3-499a-b65b-cae782d30fe8" providerId="ADAL" clId="{90ADC069-9F10-4612-9FAF-13EEFDB7A513}" dt="2025-01-09T02:48:16.917" v="2179" actId="1076"/>
            <ac:picMkLst>
              <pc:docMk/>
              <pc:sldMasterMk cId="4122039451" sldId="2147483648"/>
              <pc:sldLayoutMk cId="0" sldId="2147483670"/>
              <ac:picMk id="5" creationId="{C7E10E21-F5D0-63EB-D3CB-2366399B1817}"/>
            </ac:picMkLst>
          </pc:picChg>
        </pc:sldLayoutChg>
        <pc:sldLayoutChg chg="modSp mod">
          <pc:chgData name="Gibson, Heidi" userId="625c5426-83d3-499a-b65b-cae782d30fe8" providerId="ADAL" clId="{90ADC069-9F10-4612-9FAF-13EEFDB7A513}" dt="2025-01-09T02:39:00.253" v="2103" actId="14100"/>
          <pc:sldLayoutMkLst>
            <pc:docMk/>
            <pc:sldMasterMk cId="4122039451" sldId="2147483648"/>
            <pc:sldLayoutMk cId="0" sldId="2147483674"/>
          </pc:sldLayoutMkLst>
          <pc:spChg chg="mod">
            <ac:chgData name="Gibson, Heidi" userId="625c5426-83d3-499a-b65b-cae782d30fe8" providerId="ADAL" clId="{90ADC069-9F10-4612-9FAF-13EEFDB7A513}" dt="2025-01-09T02:38:48.535" v="2101" actId="122"/>
            <ac:spMkLst>
              <pc:docMk/>
              <pc:sldMasterMk cId="4122039451" sldId="2147483648"/>
              <pc:sldLayoutMk cId="0" sldId="2147483674"/>
              <ac:spMk id="2" creationId="{CB78FBD4-A1C2-377C-79FC-ED614BC8320E}"/>
            </ac:spMkLst>
          </pc:spChg>
          <pc:spChg chg="mod">
            <ac:chgData name="Gibson, Heidi" userId="625c5426-83d3-499a-b65b-cae782d30fe8" providerId="ADAL" clId="{90ADC069-9F10-4612-9FAF-13EEFDB7A513}" dt="2025-01-09T02:39:00.253" v="2103" actId="14100"/>
            <ac:spMkLst>
              <pc:docMk/>
              <pc:sldMasterMk cId="4122039451" sldId="2147483648"/>
              <pc:sldLayoutMk cId="0" sldId="2147483674"/>
              <ac:spMk id="5" creationId="{BCB137BB-D176-29BA-51A9-8D59FA6D0017}"/>
            </ac:spMkLst>
          </pc:spChg>
          <pc:spChg chg="mod">
            <ac:chgData name="Gibson, Heidi" userId="625c5426-83d3-499a-b65b-cae782d30fe8" providerId="ADAL" clId="{90ADC069-9F10-4612-9FAF-13EEFDB7A513}" dt="2025-01-09T02:38:55.649" v="2102" actId="207"/>
            <ac:spMkLst>
              <pc:docMk/>
              <pc:sldMasterMk cId="4122039451" sldId="2147483648"/>
              <pc:sldLayoutMk cId="0" sldId="2147483674"/>
              <ac:spMk id="20" creationId="{5D140298-3E00-4E73-B947-697E69282864}"/>
            </ac:spMkLst>
          </pc:spChg>
        </pc:sldLayoutChg>
        <pc:sldLayoutChg chg="modSp mod">
          <pc:chgData name="Gibson, Heidi" userId="625c5426-83d3-499a-b65b-cae782d30fe8" providerId="ADAL" clId="{90ADC069-9F10-4612-9FAF-13EEFDB7A513}" dt="2025-01-09T02:41:11.069" v="2122" actId="14100"/>
          <pc:sldLayoutMkLst>
            <pc:docMk/>
            <pc:sldMasterMk cId="4122039451" sldId="2147483648"/>
            <pc:sldLayoutMk cId="0" sldId="2147483678"/>
          </pc:sldLayoutMkLst>
          <pc:spChg chg="mod">
            <ac:chgData name="Gibson, Heidi" userId="625c5426-83d3-499a-b65b-cae782d30fe8" providerId="ADAL" clId="{90ADC069-9F10-4612-9FAF-13EEFDB7A513}" dt="2025-01-09T02:40:54.213" v="2118" actId="14100"/>
            <ac:spMkLst>
              <pc:docMk/>
              <pc:sldMasterMk cId="4122039451" sldId="2147483648"/>
              <pc:sldLayoutMk cId="0" sldId="2147483678"/>
              <ac:spMk id="3" creationId="{504A5E7F-EE5D-60D8-F4EB-5C9241121EFA}"/>
            </ac:spMkLst>
          </pc:spChg>
          <pc:spChg chg="mod">
            <ac:chgData name="Gibson, Heidi" userId="625c5426-83d3-499a-b65b-cae782d30fe8" providerId="ADAL" clId="{90ADC069-9F10-4612-9FAF-13EEFDB7A513}" dt="2025-01-09T02:41:11.069" v="2122" actId="14100"/>
            <ac:spMkLst>
              <pc:docMk/>
              <pc:sldMasterMk cId="4122039451" sldId="2147483648"/>
              <pc:sldLayoutMk cId="0" sldId="2147483678"/>
              <ac:spMk id="5" creationId="{BCB137BB-D176-29BA-51A9-8D59FA6D0017}"/>
            </ac:spMkLst>
          </pc:spChg>
          <pc:spChg chg="mod">
            <ac:chgData name="Gibson, Heidi" userId="625c5426-83d3-499a-b65b-cae782d30fe8" providerId="ADAL" clId="{90ADC069-9F10-4612-9FAF-13EEFDB7A513}" dt="2025-01-09T02:41:08.325" v="2121" actId="14100"/>
            <ac:spMkLst>
              <pc:docMk/>
              <pc:sldMasterMk cId="4122039451" sldId="2147483648"/>
              <pc:sldLayoutMk cId="0" sldId="2147483678"/>
              <ac:spMk id="20" creationId="{5D140298-3E00-4E73-B947-697E69282864}"/>
            </ac:spMkLst>
          </pc:spChg>
        </pc:sldLayoutChg>
        <pc:sldLayoutChg chg="modSp mod">
          <pc:chgData name="Gibson, Heidi" userId="625c5426-83d3-499a-b65b-cae782d30fe8" providerId="ADAL" clId="{90ADC069-9F10-4612-9FAF-13EEFDB7A513}" dt="2025-01-09T02:44:14.597" v="2147" actId="14100"/>
          <pc:sldLayoutMkLst>
            <pc:docMk/>
            <pc:sldMasterMk cId="4122039451" sldId="2147483648"/>
            <pc:sldLayoutMk cId="0" sldId="2147483679"/>
          </pc:sldLayoutMkLst>
          <pc:spChg chg="mod">
            <ac:chgData name="Gibson, Heidi" userId="625c5426-83d3-499a-b65b-cae782d30fe8" providerId="ADAL" clId="{90ADC069-9F10-4612-9FAF-13EEFDB7A513}" dt="2025-01-09T02:44:14.597" v="2147" actId="14100"/>
            <ac:spMkLst>
              <pc:docMk/>
              <pc:sldMasterMk cId="4122039451" sldId="2147483648"/>
              <pc:sldLayoutMk cId="0" sldId="2147483679"/>
              <ac:spMk id="2" creationId="{49D722AC-C477-02A7-6BA4-D5B60200E098}"/>
            </ac:spMkLst>
          </pc:spChg>
        </pc:sldLayoutChg>
        <pc:sldLayoutChg chg="modSp mod">
          <pc:chgData name="Gibson, Heidi" userId="625c5426-83d3-499a-b65b-cae782d30fe8" providerId="ADAL" clId="{90ADC069-9F10-4612-9FAF-13EEFDB7A513}" dt="2025-01-09T02:40:15.933" v="2115" actId="14100"/>
          <pc:sldLayoutMkLst>
            <pc:docMk/>
            <pc:sldMasterMk cId="4122039451" sldId="2147483648"/>
            <pc:sldLayoutMk cId="0" sldId="2147483680"/>
          </pc:sldLayoutMkLst>
          <pc:spChg chg="mod">
            <ac:chgData name="Gibson, Heidi" userId="625c5426-83d3-499a-b65b-cae782d30fe8" providerId="ADAL" clId="{90ADC069-9F10-4612-9FAF-13EEFDB7A513}" dt="2025-01-09T02:39:42.357" v="2109" actId="14100"/>
            <ac:spMkLst>
              <pc:docMk/>
              <pc:sldMasterMk cId="4122039451" sldId="2147483648"/>
              <pc:sldLayoutMk cId="0" sldId="2147483680"/>
              <ac:spMk id="5" creationId="{BCB137BB-D176-29BA-51A9-8D59FA6D0017}"/>
            </ac:spMkLst>
          </pc:spChg>
          <pc:spChg chg="mod">
            <ac:chgData name="Gibson, Heidi" userId="625c5426-83d3-499a-b65b-cae782d30fe8" providerId="ADAL" clId="{90ADC069-9F10-4612-9FAF-13EEFDB7A513}" dt="2025-01-09T02:40:15.933" v="2115" actId="14100"/>
            <ac:spMkLst>
              <pc:docMk/>
              <pc:sldMasterMk cId="4122039451" sldId="2147483648"/>
              <pc:sldLayoutMk cId="0" sldId="2147483680"/>
              <ac:spMk id="20" creationId="{5D140298-3E00-4E73-B947-697E69282864}"/>
            </ac:spMkLst>
          </pc:spChg>
        </pc:sldLayoutChg>
        <pc:sldLayoutChg chg="modSp mod">
          <pc:chgData name="Gibson, Heidi" userId="625c5426-83d3-499a-b65b-cae782d30fe8" providerId="ADAL" clId="{90ADC069-9F10-4612-9FAF-13EEFDB7A513}" dt="2025-01-09T02:42:06.405" v="2134" actId="14100"/>
          <pc:sldLayoutMkLst>
            <pc:docMk/>
            <pc:sldMasterMk cId="4122039451" sldId="2147483648"/>
            <pc:sldLayoutMk cId="0" sldId="2147483681"/>
          </pc:sldLayoutMkLst>
          <pc:spChg chg="mod">
            <ac:chgData name="Gibson, Heidi" userId="625c5426-83d3-499a-b65b-cae782d30fe8" providerId="ADAL" clId="{90ADC069-9F10-4612-9FAF-13EEFDB7A513}" dt="2025-01-09T02:42:06.405" v="2134" actId="14100"/>
            <ac:spMkLst>
              <pc:docMk/>
              <pc:sldMasterMk cId="4122039451" sldId="2147483648"/>
              <pc:sldLayoutMk cId="0" sldId="2147483681"/>
              <ac:spMk id="5" creationId="{BCB137BB-D176-29BA-51A9-8D59FA6D0017}"/>
            </ac:spMkLst>
          </pc:spChg>
          <pc:spChg chg="mod">
            <ac:chgData name="Gibson, Heidi" userId="625c5426-83d3-499a-b65b-cae782d30fe8" providerId="ADAL" clId="{90ADC069-9F10-4612-9FAF-13EEFDB7A513}" dt="2025-01-09T02:41:50.853" v="2130" actId="14100"/>
            <ac:spMkLst>
              <pc:docMk/>
              <pc:sldMasterMk cId="4122039451" sldId="2147483648"/>
              <pc:sldLayoutMk cId="0" sldId="2147483681"/>
              <ac:spMk id="13" creationId="{FEC25703-917A-4EFC-591E-AB786C42F627}"/>
            </ac:spMkLst>
          </pc:spChg>
          <pc:spChg chg="mod">
            <ac:chgData name="Gibson, Heidi" userId="625c5426-83d3-499a-b65b-cae782d30fe8" providerId="ADAL" clId="{90ADC069-9F10-4612-9FAF-13EEFDB7A513}" dt="2025-01-09T02:41:48.262" v="2129" actId="14100"/>
            <ac:spMkLst>
              <pc:docMk/>
              <pc:sldMasterMk cId="4122039451" sldId="2147483648"/>
              <pc:sldLayoutMk cId="0" sldId="2147483681"/>
              <ac:spMk id="20" creationId="{5D140298-3E00-4E73-B947-697E69282864}"/>
            </ac:spMkLst>
          </pc:spChg>
        </pc:sldLayoutChg>
        <pc:sldLayoutChg chg="modSp mod">
          <pc:chgData name="Gibson, Heidi" userId="625c5426-83d3-499a-b65b-cae782d30fe8" providerId="ADAL" clId="{90ADC069-9F10-4612-9FAF-13EEFDB7A513}" dt="2025-01-09T02:45:25.749" v="2161" actId="14100"/>
          <pc:sldLayoutMkLst>
            <pc:docMk/>
            <pc:sldMasterMk cId="4122039451" sldId="2147483648"/>
            <pc:sldLayoutMk cId="0" sldId="2147483682"/>
          </pc:sldLayoutMkLst>
          <pc:spChg chg="mod">
            <ac:chgData name="Gibson, Heidi" userId="625c5426-83d3-499a-b65b-cae782d30fe8" providerId="ADAL" clId="{90ADC069-9F10-4612-9FAF-13EEFDB7A513}" dt="2025-01-09T02:44:34.693" v="2152" actId="14100"/>
            <ac:spMkLst>
              <pc:docMk/>
              <pc:sldMasterMk cId="4122039451" sldId="2147483648"/>
              <pc:sldLayoutMk cId="0" sldId="2147483682"/>
              <ac:spMk id="5" creationId="{BCB137BB-D176-29BA-51A9-8D59FA6D0017}"/>
            </ac:spMkLst>
          </pc:spChg>
          <pc:spChg chg="mod">
            <ac:chgData name="Gibson, Heidi" userId="625c5426-83d3-499a-b65b-cae782d30fe8" providerId="ADAL" clId="{90ADC069-9F10-4612-9FAF-13EEFDB7A513}" dt="2025-01-09T02:45:25.749" v="2161" actId="14100"/>
            <ac:spMkLst>
              <pc:docMk/>
              <pc:sldMasterMk cId="4122039451" sldId="2147483648"/>
              <pc:sldLayoutMk cId="0" sldId="2147483682"/>
              <ac:spMk id="8" creationId="{F3C31276-56F8-2EA0-2F94-6CA03E998A14}"/>
            </ac:spMkLst>
          </pc:spChg>
          <pc:spChg chg="mod">
            <ac:chgData name="Gibson, Heidi" userId="625c5426-83d3-499a-b65b-cae782d30fe8" providerId="ADAL" clId="{90ADC069-9F10-4612-9FAF-13EEFDB7A513}" dt="2025-01-09T02:45:22.156" v="2160" actId="14100"/>
            <ac:spMkLst>
              <pc:docMk/>
              <pc:sldMasterMk cId="4122039451" sldId="2147483648"/>
              <pc:sldLayoutMk cId="0" sldId="2147483682"/>
              <ac:spMk id="20" creationId="{5D140298-3E00-4E73-B947-697E69282864}"/>
            </ac:spMkLst>
          </pc:spChg>
        </pc:sldLayoutChg>
        <pc:sldLayoutChg chg="modSp mod">
          <pc:chgData name="Gibson, Heidi" userId="625c5426-83d3-499a-b65b-cae782d30fe8" providerId="ADAL" clId="{90ADC069-9F10-4612-9FAF-13EEFDB7A513}" dt="2025-01-09T02:40:09.117" v="2114" actId="14100"/>
          <pc:sldLayoutMkLst>
            <pc:docMk/>
            <pc:sldMasterMk cId="4122039451" sldId="2147483648"/>
            <pc:sldLayoutMk cId="0" sldId="2147483683"/>
          </pc:sldLayoutMkLst>
          <pc:spChg chg="mod">
            <ac:chgData name="Gibson, Heidi" userId="625c5426-83d3-499a-b65b-cae782d30fe8" providerId="ADAL" clId="{90ADC069-9F10-4612-9FAF-13EEFDB7A513}" dt="2025-01-09T02:40:03.525" v="2112" actId="14100"/>
            <ac:spMkLst>
              <pc:docMk/>
              <pc:sldMasterMk cId="4122039451" sldId="2147483648"/>
              <pc:sldLayoutMk cId="0" sldId="2147483683"/>
              <ac:spMk id="5" creationId="{BCB137BB-D176-29BA-51A9-8D59FA6D0017}"/>
            </ac:spMkLst>
          </pc:spChg>
          <pc:spChg chg="mod">
            <ac:chgData name="Gibson, Heidi" userId="625c5426-83d3-499a-b65b-cae782d30fe8" providerId="ADAL" clId="{90ADC069-9F10-4612-9FAF-13EEFDB7A513}" dt="2025-01-09T02:40:09.117" v="2114" actId="14100"/>
            <ac:spMkLst>
              <pc:docMk/>
              <pc:sldMasterMk cId="4122039451" sldId="2147483648"/>
              <pc:sldLayoutMk cId="0" sldId="2147483683"/>
              <ac:spMk id="20" creationId="{5D140298-3E00-4E73-B947-697E69282864}"/>
            </ac:spMkLst>
          </pc:spChg>
        </pc:sldLayoutChg>
        <pc:sldLayoutChg chg="modSp mod">
          <pc:chgData name="Gibson, Heidi" userId="625c5426-83d3-499a-b65b-cae782d30fe8" providerId="ADAL" clId="{90ADC069-9F10-4612-9FAF-13EEFDB7A513}" dt="2025-01-09T02:42:34.885" v="2139" actId="14100"/>
          <pc:sldLayoutMkLst>
            <pc:docMk/>
            <pc:sldMasterMk cId="4122039451" sldId="2147483648"/>
            <pc:sldLayoutMk cId="0" sldId="2147483684"/>
          </pc:sldLayoutMkLst>
          <pc:spChg chg="mod">
            <ac:chgData name="Gibson, Heidi" userId="625c5426-83d3-499a-b65b-cae782d30fe8" providerId="ADAL" clId="{90ADC069-9F10-4612-9FAF-13EEFDB7A513}" dt="2025-01-09T02:42:30.510" v="2138" actId="14100"/>
            <ac:spMkLst>
              <pc:docMk/>
              <pc:sldMasterMk cId="4122039451" sldId="2147483648"/>
              <pc:sldLayoutMk cId="0" sldId="2147483684"/>
              <ac:spMk id="5" creationId="{BCB137BB-D176-29BA-51A9-8D59FA6D0017}"/>
            </ac:spMkLst>
          </pc:spChg>
          <pc:spChg chg="mod">
            <ac:chgData name="Gibson, Heidi" userId="625c5426-83d3-499a-b65b-cae782d30fe8" providerId="ADAL" clId="{90ADC069-9F10-4612-9FAF-13EEFDB7A513}" dt="2025-01-09T02:42:34.885" v="2139" actId="14100"/>
            <ac:spMkLst>
              <pc:docMk/>
              <pc:sldMasterMk cId="4122039451" sldId="2147483648"/>
              <pc:sldLayoutMk cId="0" sldId="2147483684"/>
              <ac:spMk id="20" creationId="{5D140298-3E00-4E73-B947-697E69282864}"/>
            </ac:spMkLst>
          </pc:spChg>
        </pc:sldLayoutChg>
        <pc:sldLayoutChg chg="modSp mod">
          <pc:chgData name="Gibson, Heidi" userId="625c5426-83d3-499a-b65b-cae782d30fe8" providerId="ADAL" clId="{90ADC069-9F10-4612-9FAF-13EEFDB7A513}" dt="2025-01-09T02:45:49.821" v="2163" actId="14100"/>
          <pc:sldLayoutMkLst>
            <pc:docMk/>
            <pc:sldMasterMk cId="4122039451" sldId="2147483648"/>
            <pc:sldLayoutMk cId="0" sldId="2147483685"/>
          </pc:sldLayoutMkLst>
          <pc:spChg chg="mod">
            <ac:chgData name="Gibson, Heidi" userId="625c5426-83d3-499a-b65b-cae782d30fe8" providerId="ADAL" clId="{90ADC069-9F10-4612-9FAF-13EEFDB7A513}" dt="2025-01-09T02:44:59.781" v="2156" actId="14100"/>
            <ac:spMkLst>
              <pc:docMk/>
              <pc:sldMasterMk cId="4122039451" sldId="2147483648"/>
              <pc:sldLayoutMk cId="0" sldId="2147483685"/>
              <ac:spMk id="5" creationId="{BCB137BB-D176-29BA-51A9-8D59FA6D0017}"/>
            </ac:spMkLst>
          </pc:spChg>
          <pc:spChg chg="mod">
            <ac:chgData name="Gibson, Heidi" userId="625c5426-83d3-499a-b65b-cae782d30fe8" providerId="ADAL" clId="{90ADC069-9F10-4612-9FAF-13EEFDB7A513}" dt="2025-01-09T02:45:49.821" v="2163" actId="14100"/>
            <ac:spMkLst>
              <pc:docMk/>
              <pc:sldMasterMk cId="4122039451" sldId="2147483648"/>
              <pc:sldLayoutMk cId="0" sldId="2147483685"/>
              <ac:spMk id="8" creationId="{A0C07ADA-E2CC-4336-0BEA-AD5C61627852}"/>
            </ac:spMkLst>
          </pc:spChg>
          <pc:spChg chg="mod">
            <ac:chgData name="Gibson, Heidi" userId="625c5426-83d3-499a-b65b-cae782d30fe8" providerId="ADAL" clId="{90ADC069-9F10-4612-9FAF-13EEFDB7A513}" dt="2025-01-09T02:45:44.277" v="2162" actId="14100"/>
            <ac:spMkLst>
              <pc:docMk/>
              <pc:sldMasterMk cId="4122039451" sldId="2147483648"/>
              <pc:sldLayoutMk cId="0" sldId="2147483685"/>
              <ac:spMk id="20" creationId="{5D140298-3E00-4E73-B947-697E69282864}"/>
            </ac:spMkLst>
          </pc:spChg>
        </pc:sldLayoutChg>
        <pc:sldLayoutChg chg="modSp mod">
          <pc:chgData name="Gibson, Heidi" userId="625c5426-83d3-499a-b65b-cae782d30fe8" providerId="ADAL" clId="{90ADC069-9F10-4612-9FAF-13EEFDB7A513}" dt="2025-01-09T02:42:00.478" v="2131" actId="14100"/>
          <pc:sldLayoutMkLst>
            <pc:docMk/>
            <pc:sldMasterMk cId="4122039451" sldId="2147483648"/>
            <pc:sldLayoutMk cId="3829841630" sldId="2147483689"/>
          </pc:sldLayoutMkLst>
          <pc:spChg chg="mod">
            <ac:chgData name="Gibson, Heidi" userId="625c5426-83d3-499a-b65b-cae782d30fe8" providerId="ADAL" clId="{90ADC069-9F10-4612-9FAF-13EEFDB7A513}" dt="2025-01-09T02:42:00.478" v="2131" actId="14100"/>
            <ac:spMkLst>
              <pc:docMk/>
              <pc:sldMasterMk cId="4122039451" sldId="2147483648"/>
              <pc:sldLayoutMk cId="3829841630" sldId="2147483689"/>
              <ac:spMk id="13" creationId="{FEC25703-917A-4EFC-591E-AB786C42F627}"/>
            </ac:spMkLst>
          </pc:spChg>
        </pc:sldLayoutChg>
        <pc:sldLayoutChg chg="modSp mod">
          <pc:chgData name="Gibson, Heidi" userId="625c5426-83d3-499a-b65b-cae782d30fe8" providerId="ADAL" clId="{90ADC069-9F10-4612-9FAF-13EEFDB7A513}" dt="2025-01-09T02:39:13.179" v="2106" actId="122"/>
          <pc:sldLayoutMkLst>
            <pc:docMk/>
            <pc:sldMasterMk cId="4122039451" sldId="2147483648"/>
            <pc:sldLayoutMk cId="2634383156" sldId="2147483690"/>
          </pc:sldLayoutMkLst>
          <pc:spChg chg="mod">
            <ac:chgData name="Gibson, Heidi" userId="625c5426-83d3-499a-b65b-cae782d30fe8" providerId="ADAL" clId="{90ADC069-9F10-4612-9FAF-13EEFDB7A513}" dt="2025-01-09T02:39:13.179" v="2106" actId="122"/>
            <ac:spMkLst>
              <pc:docMk/>
              <pc:sldMasterMk cId="4122039451" sldId="2147483648"/>
              <pc:sldLayoutMk cId="2634383156" sldId="2147483690"/>
              <ac:spMk id="2" creationId="{CB78FBD4-A1C2-377C-79FC-ED614BC8320E}"/>
            </ac:spMkLst>
          </pc:spChg>
        </pc:sldLayoutChg>
        <pc:sldLayoutChg chg="modSp mod">
          <pc:chgData name="Gibson, Heidi" userId="625c5426-83d3-499a-b65b-cae782d30fe8" providerId="ADAL" clId="{90ADC069-9F10-4612-9FAF-13EEFDB7A513}" dt="2025-01-09T02:41:25.079" v="2124" actId="122"/>
          <pc:sldLayoutMkLst>
            <pc:docMk/>
            <pc:sldMasterMk cId="4122039451" sldId="2147483648"/>
            <pc:sldLayoutMk cId="856489036" sldId="2147483692"/>
          </pc:sldLayoutMkLst>
          <pc:spChg chg="mod">
            <ac:chgData name="Gibson, Heidi" userId="625c5426-83d3-499a-b65b-cae782d30fe8" providerId="ADAL" clId="{90ADC069-9F10-4612-9FAF-13EEFDB7A513}" dt="2025-01-09T02:41:25.079" v="2124" actId="122"/>
            <ac:spMkLst>
              <pc:docMk/>
              <pc:sldMasterMk cId="4122039451" sldId="2147483648"/>
              <pc:sldLayoutMk cId="856489036" sldId="2147483692"/>
              <ac:spMk id="3" creationId="{504A5E7F-EE5D-60D8-F4EB-5C9241121EFA}"/>
            </ac:spMkLst>
          </pc:spChg>
        </pc:sldLayoutChg>
        <pc:sldLayoutChg chg="modSp mod">
          <pc:chgData name="Gibson, Heidi" userId="625c5426-83d3-499a-b65b-cae782d30fe8" providerId="ADAL" clId="{90ADC069-9F10-4612-9FAF-13EEFDB7A513}" dt="2025-01-09T02:43:46.925" v="2145" actId="14100"/>
          <pc:sldLayoutMkLst>
            <pc:docMk/>
            <pc:sldMasterMk cId="4122039451" sldId="2147483648"/>
            <pc:sldLayoutMk cId="1632506912" sldId="2147483694"/>
          </pc:sldLayoutMkLst>
          <pc:spChg chg="mod">
            <ac:chgData name="Gibson, Heidi" userId="625c5426-83d3-499a-b65b-cae782d30fe8" providerId="ADAL" clId="{90ADC069-9F10-4612-9FAF-13EEFDB7A513}" dt="2025-01-09T02:43:46.925" v="2145" actId="14100"/>
            <ac:spMkLst>
              <pc:docMk/>
              <pc:sldMasterMk cId="4122039451" sldId="2147483648"/>
              <pc:sldLayoutMk cId="1632506912" sldId="2147483694"/>
              <ac:spMk id="2" creationId="{49D722AC-C477-02A7-6BA4-D5B60200E098}"/>
            </ac:spMkLst>
          </pc:spChg>
          <pc:spChg chg="mod">
            <ac:chgData name="Gibson, Heidi" userId="625c5426-83d3-499a-b65b-cae782d30fe8" providerId="ADAL" clId="{90ADC069-9F10-4612-9FAF-13EEFDB7A513}" dt="2025-01-09T02:43:37.711" v="2143" actId="14100"/>
            <ac:spMkLst>
              <pc:docMk/>
              <pc:sldMasterMk cId="4122039451" sldId="2147483648"/>
              <pc:sldLayoutMk cId="1632506912" sldId="2147483694"/>
              <ac:spMk id="5" creationId="{BCB137BB-D176-29BA-51A9-8D59FA6D0017}"/>
            </ac:spMkLst>
          </pc:spChg>
          <pc:spChg chg="mod">
            <ac:chgData name="Gibson, Heidi" userId="625c5426-83d3-499a-b65b-cae782d30fe8" providerId="ADAL" clId="{90ADC069-9F10-4612-9FAF-13EEFDB7A513}" dt="2025-01-09T02:43:34.588" v="2142" actId="207"/>
            <ac:spMkLst>
              <pc:docMk/>
              <pc:sldMasterMk cId="4122039451" sldId="2147483648"/>
              <pc:sldLayoutMk cId="1632506912" sldId="2147483694"/>
              <ac:spMk id="20" creationId="{5D140298-3E00-4E73-B947-697E69282864}"/>
            </ac:spMkLst>
          </pc:spChg>
        </pc:sldLayoutChg>
        <pc:sldLayoutChg chg="modSp mod">
          <pc:chgData name="Gibson, Heidi" userId="625c5426-83d3-499a-b65b-cae782d30fe8" providerId="ADAL" clId="{90ADC069-9F10-4612-9FAF-13EEFDB7A513}" dt="2025-01-09T02:45:56.052" v="2164" actId="14100"/>
          <pc:sldLayoutMkLst>
            <pc:docMk/>
            <pc:sldMasterMk cId="4122039451" sldId="2147483648"/>
            <pc:sldLayoutMk cId="942296063" sldId="2147483696"/>
          </pc:sldLayoutMkLst>
          <pc:spChg chg="mod">
            <ac:chgData name="Gibson, Heidi" userId="625c5426-83d3-499a-b65b-cae782d30fe8" providerId="ADAL" clId="{90ADC069-9F10-4612-9FAF-13EEFDB7A513}" dt="2025-01-09T02:45:56.052" v="2164" actId="14100"/>
            <ac:spMkLst>
              <pc:docMk/>
              <pc:sldMasterMk cId="4122039451" sldId="2147483648"/>
              <pc:sldLayoutMk cId="942296063" sldId="2147483696"/>
              <ac:spMk id="8" creationId="{A0C07ADA-E2CC-4336-0BEA-AD5C61627852}"/>
            </ac:spMkLst>
          </pc:spChg>
        </pc:sldLayoutChg>
        <pc:sldLayoutChg chg="addSp delSp modSp mod">
          <pc:chgData name="Gibson, Heidi" userId="625c5426-83d3-499a-b65b-cae782d30fe8" providerId="ADAL" clId="{90ADC069-9F10-4612-9FAF-13EEFDB7A513}" dt="2025-01-08T23:15:30.967" v="1936" actId="20577"/>
          <pc:sldLayoutMkLst>
            <pc:docMk/>
            <pc:sldMasterMk cId="4122039451" sldId="2147483648"/>
            <pc:sldLayoutMk cId="3787456711" sldId="2147483698"/>
          </pc:sldLayoutMkLst>
          <pc:spChg chg="mod">
            <ac:chgData name="Gibson, Heidi" userId="625c5426-83d3-499a-b65b-cae782d30fe8" providerId="ADAL" clId="{90ADC069-9F10-4612-9FAF-13EEFDB7A513}" dt="2025-01-08T23:13:51.777" v="1894" actId="20577"/>
            <ac:spMkLst>
              <pc:docMk/>
              <pc:sldMasterMk cId="4122039451" sldId="2147483648"/>
              <pc:sldLayoutMk cId="3787456711" sldId="2147483698"/>
              <ac:spMk id="2" creationId="{C6AAE108-9C7F-4CDC-AD71-B576580A199F}"/>
            </ac:spMkLst>
          </pc:spChg>
          <pc:spChg chg="add mod">
            <ac:chgData name="Gibson, Heidi" userId="625c5426-83d3-499a-b65b-cae782d30fe8" providerId="ADAL" clId="{90ADC069-9F10-4612-9FAF-13EEFDB7A513}" dt="2025-01-08T23:15:30.967" v="1936" actId="20577"/>
            <ac:spMkLst>
              <pc:docMk/>
              <pc:sldMasterMk cId="4122039451" sldId="2147483648"/>
              <pc:sldLayoutMk cId="3787456711" sldId="2147483698"/>
              <ac:spMk id="4" creationId="{36E95231-6C47-A4AB-146A-3B3BC7F2A29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3/27/2025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3/27/2025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853816F-A1CF-4485-B308-1B9F14B36EAD}" type="slidenum">
              <a:rPr lang="en-US" smtClean="0"/>
              <a:t>3</a:t>
            </a:fld>
            <a:endParaRPr lang="en-US" dirty="0"/>
          </a:p>
        </p:txBody>
      </p:sp>
    </p:spTree>
    <p:extLst>
      <p:ext uri="{BB962C8B-B14F-4D97-AF65-F5344CB8AC3E}">
        <p14:creationId xmlns:p14="http://schemas.microsoft.com/office/powerpoint/2010/main" val="1339263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17.png"/><Relationship Id="rId3" Type="http://schemas.openxmlformats.org/officeDocument/2006/relationships/image" Target="../media/image7.svg"/><Relationship Id="rId21" Type="http://schemas.openxmlformats.org/officeDocument/2006/relationships/image" Target="../media/image23.png"/><Relationship Id="rId7" Type="http://schemas.openxmlformats.org/officeDocument/2006/relationships/image" Target="../media/image19.svg"/><Relationship Id="rId12" Type="http://schemas.openxmlformats.org/officeDocument/2006/relationships/image" Target="../media/image3.png"/><Relationship Id="rId17" Type="http://schemas.openxmlformats.org/officeDocument/2006/relationships/image" Target="../media/image2.png"/><Relationship Id="rId25"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3.svg"/><Relationship Id="rId24" Type="http://schemas.openxmlformats.org/officeDocument/2006/relationships/image" Target="../media/image1.png"/><Relationship Id="rId5" Type="http://schemas.openxmlformats.org/officeDocument/2006/relationships/image" Target="../media/image9.svg"/><Relationship Id="rId15" Type="http://schemas.openxmlformats.org/officeDocument/2006/relationships/image" Target="../media/image4.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svg"/><Relationship Id="rId14" Type="http://schemas.openxmlformats.org/officeDocument/2006/relationships/image" Target="../media/image15.svg"/><Relationship Id="rId22" Type="http://schemas.openxmlformats.org/officeDocument/2006/relationships/image" Target="../media/image24.png"/><Relationship Id="rId27"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768076" y="5438826"/>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408" y="5771974"/>
            <a:ext cx="862888" cy="862888"/>
          </a:xfrm>
          <a:prstGeom prst="rect">
            <a:avLst/>
          </a:prstGeom>
        </p:spPr>
      </p:pic>
      <p:sp>
        <p:nvSpPr>
          <p:cNvPr id="3" name="Rectangle 2"/>
          <p:cNvSpPr/>
          <p:nvPr userDrawn="1"/>
        </p:nvSpPr>
        <p:spPr>
          <a:xfrm>
            <a:off x="-19929" y="-1"/>
            <a:ext cx="1121298" cy="5499848"/>
          </a:xfrm>
          <a:prstGeom prst="rect">
            <a:avLst/>
          </a:prstGeom>
          <a:solidFill>
            <a:srgbClr val="4E9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9867" y="4408"/>
            <a:ext cx="640080" cy="3553349"/>
          </a:xfrm>
          <a:prstGeom prst="rect">
            <a:avLst/>
          </a:prstGeom>
          <a:solidFill>
            <a:srgbClr val="C4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34703" y="13446"/>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935303" y="13446"/>
            <a:ext cx="640080" cy="3553349"/>
          </a:xfrm>
          <a:prstGeom prst="rect">
            <a:avLst/>
          </a:prstGeom>
          <a:solidFill>
            <a:srgbClr val="902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329635" y="4408"/>
            <a:ext cx="640080" cy="3553349"/>
          </a:xfrm>
          <a:prstGeom prst="rect">
            <a:avLst/>
          </a:prstGeom>
          <a:solidFill>
            <a:srgbClr val="E34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20139" y="13446"/>
            <a:ext cx="640080" cy="3553349"/>
          </a:xfrm>
          <a:prstGeom prst="rect">
            <a:avLst/>
          </a:prstGeom>
          <a:solidFill>
            <a:srgbClr val="ED6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242636" y="13436"/>
            <a:ext cx="640080" cy="3553349"/>
          </a:xfrm>
          <a:prstGeom prst="rect">
            <a:avLst/>
          </a:prstGeom>
          <a:solidFill>
            <a:srgbClr val="F6B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519925" y="13436"/>
            <a:ext cx="640080" cy="3553349"/>
          </a:xfrm>
          <a:prstGeom prst="rect">
            <a:avLst/>
          </a:prstGeom>
          <a:solidFill>
            <a:srgbClr val="4AA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041224" y="13446"/>
            <a:ext cx="640080" cy="3553349"/>
          </a:xfrm>
          <a:prstGeom prst="rect">
            <a:avLst/>
          </a:prstGeom>
          <a:solidFill>
            <a:srgbClr val="F29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745118" y="13446"/>
            <a:ext cx="640080" cy="3553349"/>
          </a:xfrm>
          <a:prstGeom prst="rect">
            <a:avLst/>
          </a:prstGeom>
          <a:solidFill>
            <a:srgbClr val="CF8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3885" y="13446"/>
            <a:ext cx="640080" cy="3553349"/>
          </a:xfrm>
          <a:prstGeom prst="rect">
            <a:avLst/>
          </a:prstGeom>
          <a:solidFill>
            <a:srgbClr val="487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461864" y="13446"/>
            <a:ext cx="640080" cy="3553349"/>
          </a:xfrm>
          <a:prstGeom prst="rect">
            <a:avLst/>
          </a:prstGeom>
          <a:solidFill>
            <a:srgbClr val="1855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836772" y="4408"/>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0150442" y="13446"/>
            <a:ext cx="640080" cy="3553349"/>
          </a:xfrm>
          <a:prstGeom prst="rect">
            <a:avLst/>
          </a:prstGeom>
          <a:solidFill>
            <a:srgbClr val="173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8780561" y="13436"/>
            <a:ext cx="640080" cy="3553349"/>
          </a:xfrm>
          <a:prstGeom prst="rect">
            <a:avLst/>
          </a:prstGeom>
          <a:solidFill>
            <a:srgbClr val="60BB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104330" y="4408"/>
            <a:ext cx="640080" cy="3553349"/>
          </a:xfrm>
          <a:prstGeom prst="rect">
            <a:avLst/>
          </a:prstGeom>
          <a:solidFill>
            <a:srgbClr val="2B7D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539339" y="4408"/>
            <a:ext cx="640080" cy="3553349"/>
          </a:xfrm>
          <a:prstGeom prst="rect">
            <a:avLst/>
          </a:prstGeom>
          <a:solidFill>
            <a:srgbClr val="D3A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400903" y="678387"/>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343275" y="3885862"/>
            <a:ext cx="9620000"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24025"/>
            <a:ext cx="10924717" cy="459943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extLst>
      <p:ext uri="{BB962C8B-B14F-4D97-AF65-F5344CB8AC3E}">
        <p14:creationId xmlns:p14="http://schemas.microsoft.com/office/powerpoint/2010/main" val="31431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12192000" cy="392016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Understand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616547" y="4696213"/>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443" r="11447"/>
          <a:stretch/>
        </p:blipFill>
        <p:spPr>
          <a:xfrm>
            <a:off x="192504" y="4394216"/>
            <a:ext cx="2424043" cy="20944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4287520" cy="6858000"/>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47940"/>
            <a:ext cx="7191488" cy="492202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 (Optional):</a:t>
            </a:r>
          </a:p>
          <a:p>
            <a:pPr lvl="0"/>
            <a:r>
              <a:rPr lang="en-US" dirty="0"/>
              <a:t>Understand Investigation:</a:t>
            </a:r>
          </a:p>
          <a:p>
            <a:pPr lvl="0"/>
            <a:r>
              <a:rPr lang="en-US" dirty="0"/>
              <a:t>Understand Investigation Extension (optional):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4431552" y="70488"/>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endParaRPr lang="en-US" b="1" dirty="0"/>
          </a:p>
        </p:txBody>
      </p:sp>
      <p:pic>
        <p:nvPicPr>
          <p:cNvPr id="12" name="Picture 11"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2"/>
          <a:stretch>
            <a:fillRect/>
          </a:stretch>
        </p:blipFill>
        <p:spPr>
          <a:xfrm>
            <a:off x="10202778" y="134264"/>
            <a:ext cx="2200014" cy="1313676"/>
          </a:xfrm>
          <a:prstGeom prst="rect">
            <a:avLst/>
          </a:prstGeom>
        </p:spPr>
      </p:pic>
      <p:sp>
        <p:nvSpPr>
          <p:cNvPr id="16"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2" name="Title 1">
            <a:extLst>
              <a:ext uri="{FF2B5EF4-FFF2-40B4-BE49-F238E27FC236}">
                <a16:creationId xmlns:a16="http://schemas.microsoft.com/office/drawing/2014/main" id="{7EA26B27-5902-2E2D-792D-6E7A1DCEBF80}"/>
              </a:ext>
            </a:extLst>
          </p:cNvPr>
          <p:cNvSpPr>
            <a:spLocks noGrp="1"/>
          </p:cNvSpPr>
          <p:nvPr>
            <p:ph type="title" hasCustomPrompt="1"/>
          </p:nvPr>
        </p:nvSpPr>
        <p:spPr>
          <a:xfrm>
            <a:off x="4431552" y="118389"/>
            <a:ext cx="6236448" cy="1325563"/>
          </a:xfrm>
        </p:spPr>
        <p:txBody>
          <a:bodyPr/>
          <a:lstStyle>
            <a:lvl1pPr>
              <a:defRPr b="1"/>
            </a:lvl1p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2"/>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63034"/>
            <a:ext cx="10924717" cy="413720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84917"/>
            <a:ext cx="7221166" cy="549387"/>
          </a:xfrm>
        </p:spPr>
        <p:txBody>
          <a:bodyPr>
            <a:normAutofit/>
          </a:bodyPr>
          <a:lstStyle>
            <a:lvl1pPr marL="0" indent="0" algn="ctr">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221166" cy="1264872"/>
          </a:xfrm>
        </p:spPr>
        <p:txBody>
          <a:bodyPr/>
          <a:lstStyle>
            <a:lvl1pPr algn="ctr">
              <a:defRPr b="1"/>
            </a:lvl1pPr>
          </a:lstStyle>
          <a:p>
            <a:r>
              <a:rPr lang="en-US" dirty="0"/>
              <a:t>Click to add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34304"/>
            <a:ext cx="10924717" cy="436593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355674" cy="1264872"/>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85648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45914"/>
            <a:ext cx="10924717" cy="41543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4913"/>
            <a:ext cx="8756044" cy="599555"/>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802313" y="323849"/>
            <a:ext cx="8756045" cy="749731"/>
          </a:xfrm>
        </p:spPr>
        <p:txBody>
          <a:bodyPr/>
          <a:lstStyle>
            <a:lvl1pPr>
              <a:defRPr b="1"/>
            </a:lvl1pPr>
          </a:lstStyle>
          <a:p>
            <a:r>
              <a:rPr lang="en-US"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2125"/>
            <a:ext cx="10924717" cy="4538112"/>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364287" y="323849"/>
            <a:ext cx="9194071" cy="749731"/>
          </a:xfrm>
        </p:spPr>
        <p:txBody>
          <a:bodyPr/>
          <a:lstStyle>
            <a:lvl1pPr>
              <a:defRPr b="1"/>
            </a:lvl1pPr>
          </a:lstStyle>
          <a:p>
            <a:r>
              <a:rPr lang="en-US" dirty="0"/>
              <a:t>Click to add title</a:t>
            </a:r>
          </a:p>
        </p:txBody>
      </p:sp>
    </p:spTree>
    <p:extLst>
      <p:ext uri="{BB962C8B-B14F-4D97-AF65-F5344CB8AC3E}">
        <p14:creationId xmlns:p14="http://schemas.microsoft.com/office/powerpoint/2010/main" val="382984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06735"/>
            <a:ext cx="10924717" cy="411672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66581"/>
            <a:ext cx="9628528" cy="559873"/>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81175"/>
            <a:ext cx="10924717" cy="454228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extLst>
      <p:ext uri="{BB962C8B-B14F-4D97-AF65-F5344CB8AC3E}">
        <p14:creationId xmlns:p14="http://schemas.microsoft.com/office/powerpoint/2010/main" val="50887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B7AD5B-62F9-2B30-58B1-D2952321778E}"/>
              </a:ext>
            </a:extLst>
          </p:cNvPr>
          <p:cNvSpPr/>
          <p:nvPr userDrawn="1"/>
        </p:nvSpPr>
        <p:spPr>
          <a:xfrm flipH="1">
            <a:off x="0" y="0"/>
            <a:ext cx="12192000" cy="39303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Act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72324"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2" name="Picture 11"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3"/>
          <a:stretch>
            <a:fillRect/>
          </a:stretch>
        </p:blipFill>
        <p:spPr>
          <a:xfrm>
            <a:off x="50076" y="4094989"/>
            <a:ext cx="2313405" cy="24173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Lesson Overview</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p:ph type="body" sz="quarter" idx="10" hasCustomPrompt="1"/>
          </p:nvPr>
        </p:nvSpPr>
        <p:spPr>
          <a:xfrm>
            <a:off x="515569" y="1315916"/>
            <a:ext cx="8178363" cy="642938"/>
          </a:xfrm>
        </p:spPr>
        <p:txBody>
          <a:bodyPr tIns="0">
            <a:noAutofit/>
          </a:bodyPr>
          <a:lstStyle>
            <a:lvl1pPr marL="0" indent="0">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Essential Understanding: </a:t>
            </a:r>
          </a:p>
        </p:txBody>
      </p:sp>
      <p:sp>
        <p:nvSpPr>
          <p:cNvPr id="45" name="Text Placeholder 43">
            <a:extLst>
              <a:ext uri="{FF2B5EF4-FFF2-40B4-BE49-F238E27FC236}">
                <a16:creationId xmlns:a16="http://schemas.microsoft.com/office/drawing/2014/main" id="{9DD84C2B-121B-74A9-6362-C8FCD9883B65}"/>
              </a:ext>
            </a:extLst>
          </p:cNvPr>
          <p:cNvSpPr>
            <a:spLocks noGrp="1"/>
          </p:cNvSpPr>
          <p:nvPr>
            <p:ph type="body" sz="quarter" idx="11" hasCustomPrompt="1"/>
          </p:nvPr>
        </p:nvSpPr>
        <p:spPr>
          <a:xfrm>
            <a:off x="519808" y="4641591"/>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Discover: </a:t>
            </a:r>
            <a:endParaRPr lang="en-US" dirty="0"/>
          </a:p>
        </p:txBody>
      </p:sp>
      <p:pic>
        <p:nvPicPr>
          <p:cNvPr id="33" name="Picture 32"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8846323" y="1962031"/>
            <a:ext cx="2471279" cy="2582348"/>
          </a:xfrm>
          <a:prstGeom prst="rect">
            <a:avLst/>
          </a:prstGeom>
        </p:spPr>
      </p:pic>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583" r="14738"/>
          <a:stretch/>
        </p:blipFill>
        <p:spPr>
          <a:xfrm>
            <a:off x="4766033" y="2243575"/>
            <a:ext cx="2575299" cy="2341347"/>
          </a:xfrm>
          <a:prstGeom prst="rect">
            <a:avLst/>
          </a:prstGeom>
        </p:spPr>
      </p:pic>
      <p:pic>
        <p:nvPicPr>
          <p:cNvPr id="35" name="Picture 34"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4"/>
          <a:stretch>
            <a:fillRect/>
          </a:stretch>
        </p:blipFill>
        <p:spPr>
          <a:xfrm>
            <a:off x="515569" y="2052889"/>
            <a:ext cx="2745473" cy="2400632"/>
          </a:xfrm>
          <a:prstGeom prst="rect">
            <a:avLst/>
          </a:prstGeom>
        </p:spPr>
      </p:pic>
      <p:sp>
        <p:nvSpPr>
          <p:cNvPr id="37" name="Text Placeholder 43">
            <a:extLst>
              <a:ext uri="{FF2B5EF4-FFF2-40B4-BE49-F238E27FC236}">
                <a16:creationId xmlns:a16="http://schemas.microsoft.com/office/drawing/2014/main" id="{9DD84C2B-121B-74A9-6362-C8FCD9883B65}"/>
              </a:ext>
            </a:extLst>
          </p:cNvPr>
          <p:cNvSpPr>
            <a:spLocks noGrp="1"/>
          </p:cNvSpPr>
          <p:nvPr>
            <p:ph type="body" sz="quarter" idx="26" hasCustomPrompt="1"/>
          </p:nvPr>
        </p:nvSpPr>
        <p:spPr>
          <a:xfrm>
            <a:off x="4766033" y="4635722"/>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Understand: </a:t>
            </a:r>
            <a:endParaRPr lang="en-US" dirty="0"/>
          </a:p>
        </p:txBody>
      </p:sp>
      <p:sp>
        <p:nvSpPr>
          <p:cNvPr id="38" name="Text Placeholder 43">
            <a:extLst>
              <a:ext uri="{FF2B5EF4-FFF2-40B4-BE49-F238E27FC236}">
                <a16:creationId xmlns:a16="http://schemas.microsoft.com/office/drawing/2014/main" id="{9DD84C2B-121B-74A9-6362-C8FCD9883B65}"/>
              </a:ext>
            </a:extLst>
          </p:cNvPr>
          <p:cNvSpPr>
            <a:spLocks noGrp="1"/>
          </p:cNvSpPr>
          <p:nvPr>
            <p:ph type="body" sz="quarter" idx="27" hasCustomPrompt="1"/>
          </p:nvPr>
        </p:nvSpPr>
        <p:spPr>
          <a:xfrm>
            <a:off x="8798561" y="4650240"/>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Act: </a:t>
            </a:r>
            <a:endParaRPr lang="en-US" dirty="0"/>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B7AD5B-62F9-2B30-58B1-D2952321778E}"/>
              </a:ext>
            </a:extLst>
          </p:cNvPr>
          <p:cNvSpPr/>
          <p:nvPr userDrawn="1"/>
        </p:nvSpPr>
        <p:spPr>
          <a:xfrm flipH="1">
            <a:off x="0" y="0"/>
            <a:ext cx="4287520" cy="68580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527326"/>
            <a:ext cx="7191488" cy="496134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 (Optional):</a:t>
            </a:r>
          </a:p>
          <a:p>
            <a:pPr lvl="0"/>
            <a:r>
              <a:rPr lang="en-US" dirty="0"/>
              <a:t>Act Investigation:</a:t>
            </a:r>
          </a:p>
          <a:p>
            <a:pPr lvl="0"/>
            <a:r>
              <a:rPr lang="en-US" dirty="0"/>
              <a:t>Act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10342268" y="67851"/>
            <a:ext cx="1691880" cy="1767920"/>
          </a:xfrm>
          <a:prstGeom prst="rect">
            <a:avLst/>
          </a:prstGeom>
        </p:spPr>
      </p:pic>
      <p:sp>
        <p:nvSpPr>
          <p:cNvPr id="19"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4" name="Title 3">
            <a:extLst>
              <a:ext uri="{FF2B5EF4-FFF2-40B4-BE49-F238E27FC236}">
                <a16:creationId xmlns:a16="http://schemas.microsoft.com/office/drawing/2014/main" id="{6A2AEA16-48EB-F08C-35F4-F05A42299B3D}"/>
              </a:ext>
            </a:extLst>
          </p:cNvPr>
          <p:cNvSpPr>
            <a:spLocks noGrp="1"/>
          </p:cNvSpPr>
          <p:nvPr>
            <p:ph type="title" hasCustomPrompt="1"/>
          </p:nvPr>
        </p:nvSpPr>
        <p:spPr>
          <a:xfrm>
            <a:off x="4431552" y="201763"/>
            <a:ext cx="5798298" cy="1325563"/>
          </a:xfrm>
        </p:spPr>
        <p:txBody>
          <a:bodyPr/>
          <a:lstStyle>
            <a:lvl1pPr>
              <a:defRPr b="1"/>
            </a:lvl1pPr>
          </a:lstStyle>
          <a:p>
            <a:r>
              <a:rPr lang="en-US"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263806"/>
            <a:ext cx="10924717" cy="4036431"/>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402672"/>
            <a:ext cx="7221166" cy="545942"/>
          </a:xfrm>
        </p:spPr>
        <p:txBody>
          <a:bodyPr>
            <a:normAutofit/>
          </a:bodyPr>
          <a:lstStyle>
            <a:lvl1pPr marL="0" indent="0" algn="ctr">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802313" y="-15006"/>
            <a:ext cx="7221167" cy="1297278"/>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163250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48614"/>
            <a:ext cx="10924717" cy="435162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636668" y="-15006"/>
            <a:ext cx="7439488" cy="1297278"/>
          </a:xfrm>
        </p:spPr>
        <p:txBody>
          <a:bodyPr/>
          <a:lstStyle>
            <a:lvl1pPr algn="ctr">
              <a:defRPr b="1"/>
            </a:lvl1pPr>
          </a:lstStyle>
          <a:p>
            <a:r>
              <a:rPr lang="en-US"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95130"/>
            <a:ext cx="10924717" cy="4205107"/>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2962"/>
            <a:ext cx="8756044" cy="519508"/>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8756044" cy="751252"/>
          </a:xfrm>
        </p:spPr>
        <p:txBody>
          <a:bodyPr/>
          <a:lstStyle>
            <a:lvl1pPr>
              <a:defRPr b="1"/>
            </a:lvl1pPr>
          </a:lstStyle>
          <a:p>
            <a:r>
              <a:rPr lang="en-US"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4511"/>
            <a:ext cx="10924717" cy="4535726"/>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7667625" cy="760164"/>
          </a:xfrm>
        </p:spPr>
        <p:txBody>
          <a:bodyPr/>
          <a:lstStyle>
            <a:lvl1pPr>
              <a:defRPr b="1"/>
            </a:lvl1pPr>
          </a:lstStyle>
          <a:p>
            <a:r>
              <a:rPr lang="en-US" dirty="0"/>
              <a:t>Click to add title</a:t>
            </a:r>
          </a:p>
        </p:txBody>
      </p:sp>
    </p:spTree>
    <p:extLst>
      <p:ext uri="{BB962C8B-B14F-4D97-AF65-F5344CB8AC3E}">
        <p14:creationId xmlns:p14="http://schemas.microsoft.com/office/powerpoint/2010/main" val="237941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104008"/>
            <a:ext cx="10924717" cy="421944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3146" y="1391213"/>
            <a:ext cx="9650663" cy="478636"/>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641401" cy="890588"/>
          </a:xfrm>
        </p:spPr>
        <p:txBody>
          <a:bodyPr/>
          <a:lstStyle>
            <a:lvl1pPr>
              <a:defRPr b="1"/>
            </a:lvl1pPr>
          </a:lstStyle>
          <a:p>
            <a:r>
              <a:rPr lang="en-US" dirty="0"/>
              <a:t>Click to add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52600"/>
            <a:ext cx="10924717" cy="4570855"/>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534870" cy="890588"/>
          </a:xfrm>
        </p:spPr>
        <p:txBody>
          <a:bodyPr/>
          <a:lstStyle>
            <a:lvl1pPr>
              <a:defRPr b="1"/>
            </a:lvl1pPr>
          </a:lstStyle>
          <a:p>
            <a:r>
              <a:rPr lang="en-US" dirty="0"/>
              <a:t>Click to add title</a:t>
            </a:r>
          </a:p>
        </p:txBody>
      </p:sp>
    </p:spTree>
    <p:extLst>
      <p:ext uri="{BB962C8B-B14F-4D97-AF65-F5344CB8AC3E}">
        <p14:creationId xmlns:p14="http://schemas.microsoft.com/office/powerpoint/2010/main" val="9422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Glossary</a:t>
            </a:r>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4" name="Text Placeholder 3">
            <a:extLst>
              <a:ext uri="{FF2B5EF4-FFF2-40B4-BE49-F238E27FC236}">
                <a16:creationId xmlns:a16="http://schemas.microsoft.com/office/drawing/2014/main" id="{36E95231-6C47-A4AB-146A-3B3BC7F2A29B}"/>
              </a:ext>
            </a:extLst>
          </p:cNvPr>
          <p:cNvSpPr>
            <a:spLocks noGrp="1"/>
          </p:cNvSpPr>
          <p:nvPr>
            <p:ph type="body" sz="quarter" idx="10" hasCustomPrompt="1"/>
          </p:nvPr>
        </p:nvSpPr>
        <p:spPr>
          <a:xfrm>
            <a:off x="515938" y="1527175"/>
            <a:ext cx="11493500" cy="4492625"/>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1"/>
            <a:r>
              <a:rPr lang="en-US" dirty="0"/>
              <a:t>Click to add glossary words</a:t>
            </a:r>
          </a:p>
        </p:txBody>
      </p:sp>
    </p:spTree>
    <p:extLst>
      <p:ext uri="{BB962C8B-B14F-4D97-AF65-F5344CB8AC3E}">
        <p14:creationId xmlns:p14="http://schemas.microsoft.com/office/powerpoint/2010/main" val="378745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5107" y="4566822"/>
            <a:ext cx="1747228" cy="1747228"/>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895" y="2972520"/>
            <a:ext cx="1385821" cy="1385821"/>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6740" y="4586054"/>
            <a:ext cx="1645260" cy="1645260"/>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74225" y="3261863"/>
            <a:ext cx="1182816" cy="1182816"/>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5804" y="5372414"/>
            <a:ext cx="1118205" cy="1118205"/>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86198" y="116366"/>
            <a:ext cx="3175540" cy="1055927"/>
          </a:xfrm>
        </p:spPr>
        <p:txBody>
          <a:bodyPr anchor="ctr">
            <a:normAutofit/>
          </a:bodyPr>
          <a:lstStyle>
            <a:lvl1pPr algn="ctr">
              <a:defRPr sz="6000">
                <a:solidFill>
                  <a:schemeClr val="tx1"/>
                </a:solidFill>
              </a:defRPr>
            </a:lvl1pPr>
          </a:lstStyle>
          <a:p>
            <a:r>
              <a:rPr lang="en-US" dirty="0"/>
              <a:t>Symbols</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12"/>
          <a:stretch>
            <a:fillRect/>
          </a:stretch>
        </p:blipFill>
        <p:spPr>
          <a:xfrm>
            <a:off x="4211462" y="5017078"/>
            <a:ext cx="1691880" cy="1767920"/>
          </a:xfrm>
          <a:prstGeom prst="rect">
            <a:avLst/>
          </a:prstGeom>
        </p:spPr>
      </p:pic>
      <p:pic>
        <p:nvPicPr>
          <p:cNvPr id="1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5114" r="15244"/>
          <a:stretch/>
        </p:blipFill>
        <p:spPr>
          <a:xfrm>
            <a:off x="10659809" y="2654778"/>
            <a:ext cx="1186387" cy="1703563"/>
          </a:xfrm>
          <a:prstGeom prst="rect">
            <a:avLst/>
          </a:prstGeom>
        </p:spPr>
      </p:pic>
      <p:pic>
        <p:nvPicPr>
          <p:cNvPr id="16" name="Picture 15"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15"/>
          <a:stretch>
            <a:fillRect/>
          </a:stretch>
        </p:blipFill>
        <p:spPr>
          <a:xfrm>
            <a:off x="3610526" y="3229907"/>
            <a:ext cx="2629770" cy="1570293"/>
          </a:xfrm>
          <a:prstGeom prst="rect">
            <a:avLst/>
          </a:prstGeom>
        </p:spPr>
      </p:pic>
      <p:pic>
        <p:nvPicPr>
          <p:cNvPr id="18" name="Picture 17"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16"/>
          <a:stretch>
            <a:fillRect/>
          </a:stretch>
        </p:blipFill>
        <p:spPr>
          <a:xfrm>
            <a:off x="4118318" y="1352682"/>
            <a:ext cx="1787624" cy="1563092"/>
          </a:xfrm>
          <a:prstGeom prst="rect">
            <a:avLst/>
          </a:prstGeom>
        </p:spPr>
      </p:pic>
      <p:pic>
        <p:nvPicPr>
          <p:cNvPr id="36" name="Picture 35">
            <a:extLst>
              <a:ext uri="{FF2B5EF4-FFF2-40B4-BE49-F238E27FC236}">
                <a16:creationId xmlns:a16="http://schemas.microsoft.com/office/drawing/2014/main" id="{E52436D3-97AB-EA58-FCD8-68E3D9EB091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0334" y="5006843"/>
            <a:ext cx="1687984" cy="1687984"/>
          </a:xfrm>
          <a:prstGeom prst="rect">
            <a:avLst/>
          </a:prstGeom>
        </p:spPr>
      </p:pic>
      <p:pic>
        <p:nvPicPr>
          <p:cNvPr id="38" name="Picture 37">
            <a:extLst>
              <a:ext uri="{FF2B5EF4-FFF2-40B4-BE49-F238E27FC236}">
                <a16:creationId xmlns:a16="http://schemas.microsoft.com/office/drawing/2014/main" id="{60AB093A-50E3-9BED-96BE-4CB9917ABA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769" y="3188627"/>
            <a:ext cx="1844059" cy="1642065"/>
          </a:xfrm>
          <a:prstGeom prst="rect">
            <a:avLst/>
          </a:prstGeom>
        </p:spPr>
      </p:pic>
      <p:pic>
        <p:nvPicPr>
          <p:cNvPr id="39" name="Picture 38">
            <a:extLst>
              <a:ext uri="{FF2B5EF4-FFF2-40B4-BE49-F238E27FC236}">
                <a16:creationId xmlns:a16="http://schemas.microsoft.com/office/drawing/2014/main" id="{BC8C06FB-1CCC-0222-1970-34B052FFF62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73968" y="1424190"/>
            <a:ext cx="1507228" cy="1507228"/>
          </a:xfrm>
          <a:prstGeom prst="rect">
            <a:avLst/>
          </a:prstGeom>
        </p:spPr>
      </p:pic>
      <p:pic>
        <p:nvPicPr>
          <p:cNvPr id="40" name="Picture 39">
            <a:extLst>
              <a:ext uri="{FF2B5EF4-FFF2-40B4-BE49-F238E27FC236}">
                <a16:creationId xmlns:a16="http://schemas.microsoft.com/office/drawing/2014/main" id="{4DF44CF5-8F20-222D-21F4-E6B940C4F38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7992" y="5006843"/>
            <a:ext cx="1680209" cy="1590399"/>
          </a:xfrm>
          <a:prstGeom prst="rect">
            <a:avLst/>
          </a:prstGeom>
        </p:spPr>
      </p:pic>
      <p:pic>
        <p:nvPicPr>
          <p:cNvPr id="41" name="Picture 40">
            <a:extLst>
              <a:ext uri="{FF2B5EF4-FFF2-40B4-BE49-F238E27FC236}">
                <a16:creationId xmlns:a16="http://schemas.microsoft.com/office/drawing/2014/main" id="{121BD45D-93EA-576A-8A0A-AE3272360AA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63443" y="3188627"/>
            <a:ext cx="1317753" cy="1584455"/>
          </a:xfrm>
          <a:prstGeom prst="rect">
            <a:avLst/>
          </a:prstGeom>
        </p:spPr>
      </p:pic>
      <p:pic>
        <p:nvPicPr>
          <p:cNvPr id="42" name="Picture 41">
            <a:extLst>
              <a:ext uri="{FF2B5EF4-FFF2-40B4-BE49-F238E27FC236}">
                <a16:creationId xmlns:a16="http://schemas.microsoft.com/office/drawing/2014/main" id="{810C5492-8F0F-89DC-E1B9-47D0F7FB2F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767" y="1435404"/>
            <a:ext cx="1614875" cy="1597249"/>
          </a:xfrm>
          <a:prstGeom prst="rect">
            <a:avLst/>
          </a:prstGeom>
          <a:solidFill>
            <a:srgbClr val="00A1DD">
              <a:alpha val="0"/>
            </a:srgbClr>
          </a:solidFill>
        </p:spPr>
      </p:pic>
      <p:pic>
        <p:nvPicPr>
          <p:cNvPr id="43" name="Picture 42">
            <a:extLst>
              <a:ext uri="{FF2B5EF4-FFF2-40B4-BE49-F238E27FC236}">
                <a16:creationId xmlns:a16="http://schemas.microsoft.com/office/drawing/2014/main" id="{9FADE8F2-E92E-1BF0-CC4E-92061BE7E99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664348" y="219325"/>
            <a:ext cx="6802569" cy="916680"/>
          </a:xfrm>
          <a:prstGeom prst="rect">
            <a:avLst/>
          </a:prstGeom>
        </p:spPr>
      </p:pic>
      <p:pic>
        <p:nvPicPr>
          <p:cNvPr id="44" name="Picture 43">
            <a:extLst>
              <a:ext uri="{FF2B5EF4-FFF2-40B4-BE49-F238E27FC236}">
                <a16:creationId xmlns:a16="http://schemas.microsoft.com/office/drawing/2014/main" id="{FFF23187-F68F-28ED-3DE2-13895540D987}"/>
              </a:ext>
            </a:extLst>
          </p:cNvPr>
          <p:cNvPicPr>
            <a:picLocks noChangeAspect="1"/>
          </p:cNvPicPr>
          <p:nvPr userDrawn="1"/>
        </p:nvPicPr>
        <p:blipFill>
          <a:blip r:embed="rId24"/>
          <a:srcRect l="26072" t="21587" r="27768" b="65238"/>
          <a:stretch/>
        </p:blipFill>
        <p:spPr>
          <a:xfrm>
            <a:off x="7198031" y="1494086"/>
            <a:ext cx="4748126" cy="762272"/>
          </a:xfrm>
          <a:prstGeom prst="rect">
            <a:avLst/>
          </a:prstGeom>
        </p:spPr>
      </p:pic>
      <p:pic>
        <p:nvPicPr>
          <p:cNvPr id="3" name="Picture 2" descr="A blue binoculars with black background&#10;&#10;Description automatically generated">
            <a:extLst>
              <a:ext uri="{FF2B5EF4-FFF2-40B4-BE49-F238E27FC236}">
                <a16:creationId xmlns:a16="http://schemas.microsoft.com/office/drawing/2014/main" id="{E83BFFAA-2E8B-7A9F-1CAA-732E27504638}"/>
              </a:ext>
            </a:extLst>
          </p:cNvPr>
          <p:cNvPicPr>
            <a:picLocks noChangeAspect="1"/>
          </p:cNvPicPr>
          <p:nvPr userDrawn="1"/>
        </p:nvPicPr>
        <p:blipFill>
          <a:blip r:embed="rId25"/>
          <a:stretch>
            <a:fillRect/>
          </a:stretch>
        </p:blipFill>
        <p:spPr>
          <a:xfrm>
            <a:off x="6143064" y="1875222"/>
            <a:ext cx="1023299" cy="857254"/>
          </a:xfrm>
          <a:prstGeom prst="rect">
            <a:avLst/>
          </a:prstGeom>
        </p:spPr>
      </p:pic>
      <p:pic>
        <p:nvPicPr>
          <p:cNvPr id="4" name="Picture 3" descr="A yellow globe with a magnifying glass&#10;&#10;Description automatically generated">
            <a:extLst>
              <a:ext uri="{FF2B5EF4-FFF2-40B4-BE49-F238E27FC236}">
                <a16:creationId xmlns:a16="http://schemas.microsoft.com/office/drawing/2014/main" id="{D1F81F66-2ECE-B80E-A1E4-C6F00FDEE45C}"/>
              </a:ext>
            </a:extLst>
          </p:cNvPr>
          <p:cNvPicPr>
            <a:picLocks noChangeAspect="1"/>
          </p:cNvPicPr>
          <p:nvPr userDrawn="1"/>
        </p:nvPicPr>
        <p:blipFill>
          <a:blip r:embed="rId26"/>
          <a:stretch>
            <a:fillRect/>
          </a:stretch>
        </p:blipFill>
        <p:spPr>
          <a:xfrm>
            <a:off x="9210281" y="4874982"/>
            <a:ext cx="1336460" cy="1356331"/>
          </a:xfrm>
          <a:prstGeom prst="rect">
            <a:avLst/>
          </a:prstGeom>
        </p:spPr>
      </p:pic>
      <p:pic>
        <p:nvPicPr>
          <p:cNvPr id="5" name="Picture 4">
            <a:extLst>
              <a:ext uri="{FF2B5EF4-FFF2-40B4-BE49-F238E27FC236}">
                <a16:creationId xmlns:a16="http://schemas.microsoft.com/office/drawing/2014/main" id="{C7E10E21-F5D0-63EB-D3CB-2366399B1817}"/>
              </a:ext>
              <a:ext uri="{C183D7F6-B498-43B3-948B-1728B52AA6E4}">
                <adec:decorative xmlns:adec="http://schemas.microsoft.com/office/drawing/2017/decorative" val="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291394" y="3261863"/>
            <a:ext cx="1276350" cy="13551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D992B0-A519-A120-5871-8CEDBBE5696A}"/>
              </a:ext>
            </a:extLst>
          </p:cNvPr>
          <p:cNvSpPr/>
          <p:nvPr userDrawn="1"/>
        </p:nvSpPr>
        <p:spPr>
          <a:xfrm>
            <a:off x="0" y="10156"/>
            <a:ext cx="12192000" cy="392016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Discover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08155"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27" name="Picture 26"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3"/>
          <a:stretch>
            <a:fillRect/>
          </a:stretch>
        </p:blipFill>
        <p:spPr>
          <a:xfrm>
            <a:off x="287855" y="4177534"/>
            <a:ext cx="2220300" cy="1941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5"/>
            <a:ext cx="4287520" cy="6847845"/>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98712"/>
            <a:ext cx="7191488" cy="4989956"/>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 (Optional):</a:t>
            </a:r>
          </a:p>
          <a:p>
            <a:pPr lvl="0"/>
            <a:r>
              <a:rPr lang="en-US" dirty="0"/>
              <a:t>Discovery Investigation:</a:t>
            </a:r>
          </a:p>
          <a:p>
            <a:pPr lvl="0"/>
            <a:r>
              <a:rPr lang="en-US" dirty="0"/>
              <a:t>Discover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0265767" y="96465"/>
            <a:ext cx="1768381" cy="1546266"/>
          </a:xfrm>
          <a:prstGeom prst="rect">
            <a:avLst/>
          </a:prstGeom>
        </p:spPr>
      </p:pic>
      <p:sp>
        <p:nvSpPr>
          <p:cNvPr id="15"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3" name="Title 2">
            <a:extLst>
              <a:ext uri="{FF2B5EF4-FFF2-40B4-BE49-F238E27FC236}">
                <a16:creationId xmlns:a16="http://schemas.microsoft.com/office/drawing/2014/main" id="{E579BC1A-F610-9F8C-90F0-00142451E9FB}"/>
              </a:ext>
            </a:extLst>
          </p:cNvPr>
          <p:cNvSpPr>
            <a:spLocks noGrp="1"/>
          </p:cNvSpPr>
          <p:nvPr>
            <p:ph type="title" hasCustomPrompt="1"/>
          </p:nvPr>
        </p:nvSpPr>
        <p:spPr>
          <a:xfrm>
            <a:off x="4431551" y="315025"/>
            <a:ext cx="5834215" cy="1183687"/>
          </a:xfrm>
        </p:spPr>
        <p:txBody>
          <a:bodyPr/>
          <a:lstStyle>
            <a:lvl1pPr>
              <a:defRPr b="1"/>
            </a:lvl1pPr>
          </a:lstStyle>
          <a:p>
            <a:r>
              <a:rPr lang="en-US" dirty="0"/>
              <a:t>Discover Overview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59619"/>
            <a:ext cx="10924717" cy="4240618"/>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11839" y="1328485"/>
            <a:ext cx="7221166" cy="523144"/>
          </a:xfrm>
        </p:spPr>
        <p:txBody>
          <a:bodyPr>
            <a:normAutofit/>
          </a:bodyPr>
          <a:lstStyle>
            <a:lvl1pPr marL="0" indent="0" algn="ctr">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2811839" y="-8894"/>
            <a:ext cx="7221166" cy="1325563"/>
          </a:xfrm>
        </p:spPr>
        <p:txBody>
          <a:bodyPr/>
          <a:lstStyle>
            <a:lvl1pPr algn="ctr">
              <a:defRPr b="1"/>
            </a:lvl1pPr>
          </a:lstStyle>
          <a:p>
            <a:r>
              <a:rPr lang="en-US" dirty="0"/>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95475"/>
            <a:ext cx="10924717" cy="4404762"/>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3045041" y="-8893"/>
            <a:ext cx="7368466" cy="1283920"/>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26343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21763"/>
            <a:ext cx="10924717" cy="4178474"/>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51595" y="1377400"/>
            <a:ext cx="9321413" cy="556175"/>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30966"/>
            <a:ext cx="10924717" cy="4469271"/>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extLst>
      <p:ext uri="{BB962C8B-B14F-4D97-AF65-F5344CB8AC3E}">
        <p14:creationId xmlns:p14="http://schemas.microsoft.com/office/powerpoint/2010/main" val="14864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53358"/>
            <a:ext cx="10924717" cy="407009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39687" y="1435578"/>
            <a:ext cx="9499663" cy="568013"/>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3/27/2025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77" r:id="rId4"/>
    <p:sldLayoutId id="2147483674" r:id="rId5"/>
    <p:sldLayoutId id="2147483690" r:id="rId6"/>
    <p:sldLayoutId id="2147483680" r:id="rId7"/>
    <p:sldLayoutId id="2147483691" r:id="rId8"/>
    <p:sldLayoutId id="2147483683" r:id="rId9"/>
    <p:sldLayoutId id="2147483697" r:id="rId10"/>
    <p:sldLayoutId id="2147483687" r:id="rId11"/>
    <p:sldLayoutId id="2147483675" r:id="rId12"/>
    <p:sldLayoutId id="2147483678" r:id="rId13"/>
    <p:sldLayoutId id="2147483692" r:id="rId14"/>
    <p:sldLayoutId id="2147483681" r:id="rId15"/>
    <p:sldLayoutId id="2147483689" r:id="rId16"/>
    <p:sldLayoutId id="2147483684" r:id="rId17"/>
    <p:sldLayoutId id="2147483693" r:id="rId18"/>
    <p:sldLayoutId id="2147483688" r:id="rId19"/>
    <p:sldLayoutId id="2147483676" r:id="rId20"/>
    <p:sldLayoutId id="2147483694" r:id="rId21"/>
    <p:sldLayoutId id="2147483679" r:id="rId22"/>
    <p:sldLayoutId id="2147483682" r:id="rId23"/>
    <p:sldLayoutId id="2147483695" r:id="rId24"/>
    <p:sldLayoutId id="2147483685" r:id="rId25"/>
    <p:sldLayoutId id="2147483696" r:id="rId26"/>
    <p:sldLayoutId id="2147483698" r:id="rId27"/>
    <p:sldLayoutId id="214748367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hyperlink" Target="https://ssec.si.edu/sustainability-lesson-set-health-disease"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s-us" sz="3600" b="0" i="0" u="none" baseline="0">
                <a:solidFill>
                  <a:srgbClr val="000000"/>
                </a:solidFill>
              </a:rPr>
              <a:t>La buena salud y </a:t>
            </a:r>
            <a:r>
              <a:rPr lang="es-us" sz="3600" b="0" i="0" u="none" baseline="0"/>
              <a:t>la enfermedad</a:t>
            </a:r>
            <a:br>
              <a:rPr lang="es-us"/>
            </a:br>
            <a:r>
              <a:rPr lang="es-us" b="0" i="0" u="none" baseline="0"/>
              <a:t>Actuar</a:t>
            </a:r>
          </a:p>
        </p:txBody>
      </p:sp>
      <p:sp>
        <p:nvSpPr>
          <p:cNvPr id="3" name="Subtitle 2"/>
          <p:cNvSpPr>
            <a:spLocks noGrp="1"/>
          </p:cNvSpPr>
          <p:nvPr>
            <p:ph type="subTitle" idx="1"/>
          </p:nvPr>
        </p:nvSpPr>
        <p:spPr>
          <a:xfrm>
            <a:off x="2841313" y="4344909"/>
            <a:ext cx="8576939" cy="1526502"/>
          </a:xfrm>
        </p:spPr>
        <p:txBody>
          <a:bodyPr>
            <a:normAutofit fontScale="70000" lnSpcReduction="20000"/>
          </a:bodyPr>
          <a:lstStyle/>
          <a:p>
            <a:pPr algn="l" rtl="0"/>
            <a:r>
              <a:rPr lang="es-us" b="1" i="0" u="none" baseline="0" dirty="0"/>
              <a:t>¿</a:t>
            </a:r>
            <a:r>
              <a:rPr lang="es-us" sz="6300" b="1" i="0" u="none" baseline="0" dirty="0"/>
              <a:t>Cómo actuaremos para mejorar nuestra salud medioambiental?</a:t>
            </a:r>
          </a:p>
        </p:txBody>
      </p:sp>
    </p:spTree>
    <p:extLst>
      <p:ext uri="{BB962C8B-B14F-4D97-AF65-F5344CB8AC3E}">
        <p14:creationId xmlns:p14="http://schemas.microsoft.com/office/powerpoint/2010/main" val="138864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8D0E16-DC68-1B56-5EEE-3134A1E60AA3}"/>
              </a:ext>
            </a:extLst>
          </p:cNvPr>
          <p:cNvSpPr>
            <a:spLocks noGrp="1"/>
          </p:cNvSpPr>
          <p:nvPr>
            <p:ph type="title"/>
          </p:nvPr>
        </p:nvSpPr>
        <p:spPr/>
        <p:txBody>
          <a:bodyPr vert="horz" lIns="91440" tIns="45720" rIns="91440" bIns="45720" rtlCol="0" anchor="b">
            <a:normAutofit fontScale="90000"/>
          </a:bodyPr>
          <a:lstStyle/>
          <a:p>
            <a:pPr algn="l" rtl="0"/>
            <a:r>
              <a:rPr lang="es-us" b="1" i="0" u="none" baseline="0"/>
              <a:t>Extensión de la investigación de Actuar</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p:txBody>
          <a:bodyPr/>
          <a:lstStyle/>
          <a:p>
            <a:pPr algn="l" rtl="0"/>
            <a:r>
              <a:rPr lang="es-us" b="0" i="0" u="none" baseline="0"/>
              <a:t>¡Elige tu camino! </a:t>
            </a:r>
          </a:p>
        </p:txBody>
      </p:sp>
      <p:sp>
        <p:nvSpPr>
          <p:cNvPr id="4" name="Content Placeholder 1"/>
          <p:cNvSpPr txBox="1">
            <a:spLocks/>
          </p:cNvSpPr>
          <p:nvPr/>
        </p:nvSpPr>
        <p:spPr>
          <a:xfrm>
            <a:off x="527525" y="2105982"/>
            <a:ext cx="10924717" cy="842702"/>
          </a:xfrm>
          <a:prstGeom prst="rect">
            <a:avLst/>
          </a:prstGeom>
        </p:spPr>
        <p:txBody>
          <a:bodyPr vert="horz" lIns="91440" tIns="45720" rIns="91440" bIns="45720" rtlCol="0">
            <a:normAutofit fontScale="92500" lnSpcReduction="20000"/>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s-us" b="0" i="0" u="none" baseline="0"/>
              <a:t>¡Ha llegado el momento de actuar! Puedes utilizar todo lo que has aprendido para dar el primer paso hacia una comunidad más saludable desde el punto de vista medioambiental. </a:t>
            </a:r>
          </a:p>
        </p:txBody>
      </p:sp>
      <p:sp>
        <p:nvSpPr>
          <p:cNvPr id="2" name="Content Placeholder 1"/>
          <p:cNvSpPr>
            <a:spLocks noGrp="1"/>
          </p:cNvSpPr>
          <p:nvPr>
            <p:ph sz="quarter" idx="11"/>
          </p:nvPr>
        </p:nvSpPr>
        <p:spPr>
          <a:xfrm>
            <a:off x="527526" y="2948683"/>
            <a:ext cx="10924717" cy="3374771"/>
          </a:xfrm>
        </p:spPr>
        <p:txBody>
          <a:bodyPr>
            <a:normAutofit/>
          </a:bodyPr>
          <a:lstStyle/>
          <a:p>
            <a:pPr lvl="0" algn="l" rtl="0"/>
            <a:r>
              <a:rPr lang="es-us" b="0" i="0" u="none" baseline="0"/>
              <a:t>Con tus compañeros de equipo, pon en práctica tu plan de acción. Esto puede tomar algún tiempo. Cuando hayas terminado, regresa y completa esta actividad.</a:t>
            </a:r>
          </a:p>
          <a:p>
            <a:pPr lvl="0" algn="l" rtl="0"/>
            <a:endParaRPr lang="es-us" dirty="0"/>
          </a:p>
          <a:p>
            <a:pPr lvl="0" algn="l" rtl="0"/>
            <a:r>
              <a:rPr lang="es-us" b="0" i="0" u="none" baseline="0"/>
              <a:t>Piensa en silencio en la acción que tomaste. </a:t>
            </a:r>
          </a:p>
          <a:p>
            <a:pPr lvl="1" algn="l" rtl="0"/>
            <a:r>
              <a:rPr lang="es-us" b="0" i="0" u="none" baseline="0"/>
              <a:t>¿Qué salió bien? </a:t>
            </a:r>
          </a:p>
          <a:p>
            <a:pPr lvl="1" algn="l" rtl="0"/>
            <a:r>
              <a:rPr lang="es-us" b="0" i="0" u="none" baseline="0"/>
              <a:t>¿Qué crees que podría haber salido mejor? </a:t>
            </a:r>
          </a:p>
          <a:p>
            <a:pPr lvl="1" algn="l" rtl="0"/>
            <a:r>
              <a:rPr lang="es-us" b="0" i="0" u="none" baseline="0"/>
              <a:t>¿Cómo cambiarías tu acción si tuvieras que hacerlo de nuevo?</a:t>
            </a:r>
          </a:p>
          <a:p>
            <a:endParaRPr lang="es-us" dirty="0"/>
          </a:p>
        </p:txBody>
      </p:sp>
    </p:spTree>
    <p:extLst>
      <p:ext uri="{BB962C8B-B14F-4D97-AF65-F5344CB8AC3E}">
        <p14:creationId xmlns:p14="http://schemas.microsoft.com/office/powerpoint/2010/main" val="4331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74836-8065-0FB8-5497-82396C7660DE}"/>
              </a:ext>
            </a:extLst>
          </p:cNvPr>
          <p:cNvSpPr>
            <a:spLocks noGrp="1"/>
          </p:cNvSpPr>
          <p:nvPr>
            <p:ph type="title"/>
          </p:nvPr>
        </p:nvSpPr>
        <p:spPr>
          <a:xfrm>
            <a:off x="532408" y="246328"/>
            <a:ext cx="9473164" cy="890588"/>
          </a:xfrm>
        </p:spPr>
        <p:txBody>
          <a:bodyPr vert="horz" lIns="91440" tIns="45720" rIns="91440" bIns="45720" rtlCol="0" anchor="b">
            <a:normAutofit fontScale="90000"/>
          </a:bodyPr>
          <a:lstStyle/>
          <a:p>
            <a:pPr algn="l" rtl="0"/>
            <a:r>
              <a:rPr lang="es-us" b="1" i="0" u="none" baseline="0"/>
              <a:t>Extensión de la investigación de Actuar, diapositiva 2</a:t>
            </a:r>
          </a:p>
        </p:txBody>
      </p:sp>
      <p:sp>
        <p:nvSpPr>
          <p:cNvPr id="11" name="Content Placeholder 1"/>
          <p:cNvSpPr txBox="1">
            <a:spLocks/>
          </p:cNvSpPr>
          <p:nvPr/>
        </p:nvSpPr>
        <p:spPr>
          <a:xfrm>
            <a:off x="474885" y="1865991"/>
            <a:ext cx="11343632" cy="972986"/>
          </a:xfrm>
          <a:prstGeom prst="rect">
            <a:avLst/>
          </a:prstGeom>
        </p:spPr>
        <p:txBody>
          <a:bodyPr vert="horz" lIns="91440" tIns="45720" rIns="91440" bIns="45720" rtlCol="0">
            <a:normAutofit lnSpcReduction="10000"/>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mj-lt"/>
              <a:buAutoNum type="arabicPeriod" startAt="3"/>
            </a:pPr>
            <a:r>
              <a:rPr lang="es-us" b="0" i="0" u="none" baseline="0"/>
              <a:t>¡Decide cómo quieres aprender más! Las guías de investigación comunitaria aquí enumeradas pueden ayudarte a explorar distintos temas. ¿Qué temas te interesan más?</a:t>
            </a:r>
          </a:p>
        </p:txBody>
      </p:sp>
      <p:pic>
        <p:nvPicPr>
          <p:cNvPr id="4" name="Picture 3"/>
          <p:cNvPicPr/>
          <p:nvPr/>
        </p:nvPicPr>
        <p:blipFill>
          <a:blip r:embed="rId2"/>
          <a:srcRect/>
          <a:stretch/>
        </p:blipFill>
        <p:spPr bwMode="auto">
          <a:xfrm>
            <a:off x="550850" y="2948724"/>
            <a:ext cx="1600765" cy="2070100"/>
          </a:xfrm>
          <a:prstGeom prst="rect">
            <a:avLst/>
          </a:prstGeom>
          <a:noFill/>
          <a:ln>
            <a:solidFill>
              <a:schemeClr val="tx1"/>
            </a:solidFill>
          </a:ln>
        </p:spPr>
      </p:pic>
      <p:sp>
        <p:nvSpPr>
          <p:cNvPr id="7" name="Content Placeholder 1"/>
          <p:cNvSpPr txBox="1">
            <a:spLocks/>
          </p:cNvSpPr>
          <p:nvPr/>
        </p:nvSpPr>
        <p:spPr>
          <a:xfrm>
            <a:off x="2209406" y="3475830"/>
            <a:ext cx="2170637" cy="1327500"/>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s-us" sz="2000" b="0" i="0" u="none" baseline="0"/>
              <a:t>Explora cómo el medio ambiente afecta la salud en tu comunidad. </a:t>
            </a:r>
          </a:p>
        </p:txBody>
      </p:sp>
      <p:pic>
        <p:nvPicPr>
          <p:cNvPr id="5" name="Picture 4"/>
          <p:cNvPicPr/>
          <p:nvPr/>
        </p:nvPicPr>
        <p:blipFill>
          <a:blip r:embed="rId3"/>
          <a:srcRect/>
          <a:stretch/>
        </p:blipFill>
        <p:spPr bwMode="auto">
          <a:xfrm>
            <a:off x="4543726" y="2960490"/>
            <a:ext cx="1610995" cy="2074155"/>
          </a:xfrm>
          <a:prstGeom prst="rect">
            <a:avLst/>
          </a:prstGeom>
          <a:noFill/>
          <a:ln w="3175">
            <a:solidFill>
              <a:schemeClr val="tx1"/>
            </a:solidFill>
          </a:ln>
        </p:spPr>
      </p:pic>
      <p:sp>
        <p:nvSpPr>
          <p:cNvPr id="8" name="Content Placeholder 1"/>
          <p:cNvSpPr txBox="1">
            <a:spLocks/>
          </p:cNvSpPr>
          <p:nvPr/>
        </p:nvSpPr>
        <p:spPr>
          <a:xfrm>
            <a:off x="6226911" y="3137961"/>
            <a:ext cx="1776436" cy="397344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s-us" sz="2000" b="0" i="0" u="none" baseline="0"/>
              <a:t>Explora formas de utilizar la biotecnología para mejorar la salud humana.</a:t>
            </a:r>
          </a:p>
        </p:txBody>
      </p:sp>
      <p:pic>
        <p:nvPicPr>
          <p:cNvPr id="6" name="Picture 5"/>
          <p:cNvPicPr/>
          <p:nvPr/>
        </p:nvPicPr>
        <p:blipFill>
          <a:blip r:embed="rId4"/>
          <a:srcRect l="24" r="24"/>
          <a:stretch/>
        </p:blipFill>
        <p:spPr bwMode="auto">
          <a:xfrm>
            <a:off x="8305798" y="2958541"/>
            <a:ext cx="1609344" cy="2084832"/>
          </a:xfrm>
          <a:prstGeom prst="rect">
            <a:avLst/>
          </a:prstGeom>
          <a:ln>
            <a:solidFill>
              <a:schemeClr val="tx1"/>
            </a:solidFill>
          </a:ln>
          <a:extLst>
            <a:ext uri="{53640926-AAD7-44D8-BBD7-CCE9431645EC}">
              <a14:shadowObscured xmlns:a14="http://schemas.microsoft.com/office/drawing/2010/main"/>
            </a:ext>
          </a:extLst>
        </p:spPr>
      </p:pic>
      <p:sp>
        <p:nvSpPr>
          <p:cNvPr id="9" name="Content Placeholder 1"/>
          <p:cNvSpPr txBox="1">
            <a:spLocks/>
          </p:cNvSpPr>
          <p:nvPr/>
        </p:nvSpPr>
        <p:spPr>
          <a:xfrm>
            <a:off x="9986659" y="3032102"/>
            <a:ext cx="1925239" cy="397344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s-us" sz="2000" b="0" i="0" u="none" baseline="0"/>
              <a:t>Descubre más sobre cómo las vacunas pueden ayudar a reducir enfermedades y mejorar la salud.</a:t>
            </a:r>
          </a:p>
        </p:txBody>
      </p:sp>
      <p:sp>
        <p:nvSpPr>
          <p:cNvPr id="2" name="Content Placeholder 1"/>
          <p:cNvSpPr>
            <a:spLocks noGrp="1"/>
          </p:cNvSpPr>
          <p:nvPr>
            <p:ph sz="quarter" idx="11"/>
          </p:nvPr>
        </p:nvSpPr>
        <p:spPr>
          <a:xfrm>
            <a:off x="532408" y="5476875"/>
            <a:ext cx="10924717" cy="4570855"/>
          </a:xfrm>
        </p:spPr>
        <p:txBody>
          <a:bodyPr/>
          <a:lstStyle/>
          <a:p>
            <a:pPr lvl="0" algn="l" rtl="0">
              <a:buFont typeface="+mj-lt"/>
              <a:buAutoNum type="arabicPeriod" startAt="4"/>
            </a:pPr>
            <a:r>
              <a:rPr lang="es-us" b="0" i="0" u="none" baseline="0"/>
              <a:t>En grupo, elijan una guía que les gustaría utilizar y empiecen a explorar juntos.</a:t>
            </a:r>
          </a:p>
        </p:txBody>
      </p:sp>
    </p:spTree>
    <p:extLst>
      <p:ext uri="{BB962C8B-B14F-4D97-AF65-F5344CB8AC3E}">
        <p14:creationId xmlns:p14="http://schemas.microsoft.com/office/powerpoint/2010/main" val="127928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00A0B1-DA0B-3003-F948-201F3E95DCB3}"/>
              </a:ext>
            </a:extLst>
          </p:cNvPr>
          <p:cNvSpPr>
            <a:spLocks noGrp="1"/>
          </p:cNvSpPr>
          <p:nvPr>
            <p:ph type="title"/>
          </p:nvPr>
        </p:nvSpPr>
        <p:spPr>
          <a:xfrm>
            <a:off x="532408" y="246328"/>
            <a:ext cx="9440267" cy="890588"/>
          </a:xfrm>
        </p:spPr>
        <p:txBody>
          <a:bodyPr vert="horz" lIns="91440" tIns="45720" rIns="91440" bIns="45720" rtlCol="0" anchor="b">
            <a:normAutofit fontScale="90000"/>
          </a:bodyPr>
          <a:lstStyle/>
          <a:p>
            <a:pPr algn="l" rtl="0"/>
            <a:r>
              <a:rPr lang="es-us" b="1" i="0" u="none" baseline="0"/>
              <a:t>Extensión de la investigación de Actuar, diapositiva 3</a:t>
            </a:r>
          </a:p>
        </p:txBody>
      </p:sp>
      <p:sp>
        <p:nvSpPr>
          <p:cNvPr id="3" name="Subtitle 2"/>
          <p:cNvSpPr>
            <a:spLocks noGrp="1"/>
          </p:cNvSpPr>
          <p:nvPr>
            <p:ph type="subTitle" idx="4294967295"/>
          </p:nvPr>
        </p:nvSpPr>
        <p:spPr>
          <a:xfrm>
            <a:off x="527526" y="2217751"/>
            <a:ext cx="7221538" cy="1655763"/>
          </a:xfrm>
        </p:spPr>
        <p:txBody>
          <a:bodyPr>
            <a:normAutofit/>
          </a:bodyPr>
          <a:lstStyle/>
          <a:p>
            <a:pPr marL="0" indent="0" algn="l" rtl="0">
              <a:buNone/>
            </a:pPr>
            <a:r>
              <a:rPr lang="es-us" sz="3200" b="1" i="0" u="none" baseline="0"/>
              <a:t>Tabla de estados de ánimo</a:t>
            </a:r>
          </a:p>
        </p:txBody>
      </p:sp>
      <p:sp>
        <p:nvSpPr>
          <p:cNvPr id="2" name="Content Placeholder 1"/>
          <p:cNvSpPr>
            <a:spLocks noGrp="1"/>
          </p:cNvSpPr>
          <p:nvPr>
            <p:ph sz="quarter" idx="11"/>
          </p:nvPr>
        </p:nvSpPr>
        <p:spPr>
          <a:xfrm>
            <a:off x="527526" y="2857500"/>
            <a:ext cx="10924717" cy="3465955"/>
          </a:xfrm>
        </p:spPr>
        <p:txBody>
          <a:bodyPr>
            <a:normAutofit/>
          </a:bodyPr>
          <a:lstStyle/>
          <a:p>
            <a:pPr marL="0" indent="0" algn="l" rtl="0">
              <a:buNone/>
            </a:pPr>
            <a:r>
              <a:rPr lang="es-us" sz="2800" b="0" i="0" u="none" baseline="0"/>
              <a:t>¿Qué opinas de tu capacidad para mejorar la salud de tu comunidad?</a:t>
            </a:r>
          </a:p>
        </p:txBody>
      </p:sp>
      <p:pic>
        <p:nvPicPr>
          <p:cNvPr id="4" name="Picture 3" descr="Una serie de siete emojis ilustrados. De izquierda a derecha son: cara enfadada, cara con una lágrima llorando, cara con el ceño fruncido, cara con la boca en línea plana, cara sonriente, cara sonriente con los ojos entrecerrados y cara sonriente con ojos de estrella.">
            <a:extLst>
              <a:ext uri="{FF2B5EF4-FFF2-40B4-BE49-F238E27FC236}">
                <a16:creationId xmlns:a16="http://schemas.microsoft.com/office/drawing/2014/main" id="{9FADE8F2-E92E-1BF0-CC4E-92061BE7E9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27669" y="4020224"/>
            <a:ext cx="9964011" cy="1510978"/>
          </a:xfrm>
          <a:prstGeom prst="rect">
            <a:avLst/>
          </a:prstGeom>
        </p:spPr>
      </p:pic>
    </p:spTree>
    <p:extLst>
      <p:ext uri="{BB962C8B-B14F-4D97-AF65-F5344CB8AC3E}">
        <p14:creationId xmlns:p14="http://schemas.microsoft.com/office/powerpoint/2010/main" val="301228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6A97-8640-4D6D-B43B-EA18E10F8E27}"/>
              </a:ext>
            </a:extLst>
          </p:cNvPr>
          <p:cNvSpPr>
            <a:spLocks noGrp="1"/>
          </p:cNvSpPr>
          <p:nvPr>
            <p:ph type="title"/>
          </p:nvPr>
        </p:nvSpPr>
        <p:spPr/>
        <p:txBody>
          <a:bodyPr/>
          <a:lstStyle/>
          <a:p>
            <a:pPr algn="l" rtl="0"/>
            <a:r>
              <a:rPr lang="es-us" b="0" i="0" u="none" baseline="0"/>
              <a:t>Glosario</a:t>
            </a:r>
          </a:p>
        </p:txBody>
      </p:sp>
      <p:sp>
        <p:nvSpPr>
          <p:cNvPr id="3" name="Text Placeholder 2">
            <a:extLst>
              <a:ext uri="{FF2B5EF4-FFF2-40B4-BE49-F238E27FC236}">
                <a16:creationId xmlns:a16="http://schemas.microsoft.com/office/drawing/2014/main" id="{1BA6F8AD-A007-74D3-C76E-9333DADECDC7}"/>
              </a:ext>
            </a:extLst>
          </p:cNvPr>
          <p:cNvSpPr>
            <a:spLocks noGrp="1"/>
          </p:cNvSpPr>
          <p:nvPr>
            <p:ph type="body" sz="quarter" idx="10"/>
          </p:nvPr>
        </p:nvSpPr>
        <p:spPr/>
        <p:txBody>
          <a:bodyPr/>
          <a:lstStyle/>
          <a:p>
            <a:pPr algn="l" rtl="0">
              <a:spcBef>
                <a:spcPts val="1200"/>
              </a:spcBef>
              <a:spcAft>
                <a:spcPts val="1200"/>
              </a:spcAft>
            </a:pPr>
            <a:r>
              <a:rPr lang="es-us" sz="2400" b="1" i="0" u="none" baseline="0">
                <a:ea typeface="Aptos" panose="020B0004020202020204" pitchFamily="34" charset="0"/>
                <a:cs typeface="Times New Roman" panose="02020603050405020304" pitchFamily="18" charset="0"/>
              </a:rPr>
              <a:t>Inmunidad colectiva:</a:t>
            </a:r>
            <a:r>
              <a:rPr lang="es-us" sz="2400" b="0" i="0" u="none" baseline="0">
                <a:ea typeface="Aptos" panose="020B0004020202020204" pitchFamily="34" charset="0"/>
                <a:cs typeface="Times New Roman" panose="02020603050405020304" pitchFamily="18" charset="0"/>
              </a:rPr>
              <a:t> </a:t>
            </a:r>
            <a:r>
              <a:rPr lang="es-us" sz="2400" b="0" i="0" u="none" baseline="0">
                <a:solidFill>
                  <a:srgbClr val="111111"/>
                </a:solidFill>
                <a:ea typeface="Times New Roman" panose="02020603050405020304" pitchFamily="18" charset="0"/>
                <a:cs typeface="Times New Roman" panose="02020603050405020304" pitchFamily="18" charset="0"/>
              </a:rPr>
              <a:t>cuando una gran parte de la comunidad (el grupo) ya no puede infectarse ni propagar una enfermedad</a:t>
            </a:r>
            <a:endParaRPr lang="es-us" sz="2400" dirty="0">
              <a:ea typeface="Aptos" panose="020B0004020202020204" pitchFamily="34" charset="0"/>
              <a:cs typeface="Times New Roman" panose="02020603050405020304" pitchFamily="18" charset="0"/>
            </a:endParaRPr>
          </a:p>
          <a:p>
            <a:pPr algn="l" rtl="0">
              <a:spcBef>
                <a:spcPts val="1200"/>
              </a:spcBef>
              <a:spcAft>
                <a:spcPts val="1200"/>
              </a:spcAft>
            </a:pPr>
            <a:r>
              <a:rPr lang="es-us" sz="2400" b="1" i="0" u="none" baseline="0">
                <a:ea typeface="Aptos" panose="020B0004020202020204" pitchFamily="34" charset="0"/>
                <a:cs typeface="Times New Roman" panose="02020603050405020304" pitchFamily="18" charset="0"/>
              </a:rPr>
              <a:t>Inmune:</a:t>
            </a:r>
            <a:r>
              <a:rPr lang="es-us" sz="2400" b="0" i="0" u="none" baseline="0">
                <a:ea typeface="Aptos" panose="020B0004020202020204" pitchFamily="34" charset="0"/>
                <a:cs typeface="Times New Roman" panose="02020603050405020304" pitchFamily="18" charset="0"/>
              </a:rPr>
              <a:t> cuando no puedes infectarte por una enfermedad</a:t>
            </a:r>
          </a:p>
          <a:p>
            <a:pPr marL="0" marR="0" algn="l" rtl="0">
              <a:spcBef>
                <a:spcPts val="1200"/>
              </a:spcBef>
              <a:spcAft>
                <a:spcPts val="1200"/>
              </a:spcAft>
            </a:pPr>
            <a:r>
              <a:rPr lang="es-us" sz="2400" b="1" i="0" u="none" baseline="0">
                <a:effectLst/>
                <a:ea typeface="Aptos" panose="020B0004020202020204" pitchFamily="34" charset="0"/>
                <a:cs typeface="Times New Roman" panose="02020603050405020304" pitchFamily="18" charset="0"/>
              </a:rPr>
              <a:t>Infeccioso:</a:t>
            </a:r>
            <a:r>
              <a:rPr lang="es-us" sz="2400" b="0" i="0" u="none" baseline="0">
                <a:effectLst/>
                <a:ea typeface="Aptos" panose="020B0004020202020204" pitchFamily="34" charset="0"/>
                <a:cs typeface="Times New Roman" panose="02020603050405020304" pitchFamily="18" charset="0"/>
              </a:rPr>
              <a:t> enfermedades que se contagian entre personas</a:t>
            </a:r>
          </a:p>
          <a:p>
            <a:pPr marL="0" marR="0" algn="l" rtl="0">
              <a:lnSpc>
                <a:spcPct val="107000"/>
              </a:lnSpc>
              <a:spcBef>
                <a:spcPts val="1200"/>
              </a:spcBef>
              <a:spcAft>
                <a:spcPts val="800"/>
              </a:spcAft>
            </a:pPr>
            <a:r>
              <a:rPr lang="es-us" sz="2400" b="1" i="0" u="none" baseline="0">
                <a:effectLst/>
                <a:ea typeface="Aptos" panose="020B0004020202020204" pitchFamily="34" charset="0"/>
                <a:cs typeface="Times New Roman" panose="02020603050405020304" pitchFamily="18" charset="0"/>
              </a:rPr>
              <a:t>Vacuna: </a:t>
            </a:r>
            <a:r>
              <a:rPr lang="es-us" sz="2400" b="0" i="0" u="none" baseline="0">
                <a:effectLst/>
                <a:ea typeface="Aptos" panose="020B0004020202020204" pitchFamily="34" charset="0"/>
                <a:cs typeface="Aptos" panose="020B0004020202020204" pitchFamily="34" charset="0"/>
              </a:rPr>
              <a:t>algo que ayuda al cuerpo a protegerse contra las enfermedades</a:t>
            </a:r>
            <a:endParaRPr lang="es-us" sz="2400" dirty="0">
              <a:effectLst/>
              <a:ea typeface="Aptos" panose="020B0004020202020204" pitchFamily="34" charset="0"/>
              <a:cs typeface="Times New Roman" panose="02020603050405020304" pitchFamily="18" charset="0"/>
            </a:endParaRPr>
          </a:p>
          <a:p>
            <a:endParaRPr lang="es-us" dirty="0"/>
          </a:p>
        </p:txBody>
      </p:sp>
    </p:spTree>
    <p:extLst>
      <p:ext uri="{BB962C8B-B14F-4D97-AF65-F5344CB8AC3E}">
        <p14:creationId xmlns:p14="http://schemas.microsoft.com/office/powerpoint/2010/main" val="64619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10AE8-7A7F-85E2-8AF9-676C70291231}"/>
              </a:ext>
            </a:extLst>
          </p:cNvPr>
          <p:cNvSpPr>
            <a:spLocks noGrp="1"/>
          </p:cNvSpPr>
          <p:nvPr>
            <p:ph type="title"/>
          </p:nvPr>
        </p:nvSpPr>
        <p:spPr>
          <a:xfrm>
            <a:off x="4431552" y="201763"/>
            <a:ext cx="5798298" cy="1169837"/>
          </a:xfrm>
        </p:spPr>
        <p:txBody>
          <a:bodyPr vert="horz" lIns="91440" tIns="45720" rIns="91440" bIns="45720" rtlCol="0" anchor="b">
            <a:normAutofit/>
          </a:bodyPr>
          <a:lstStyle/>
          <a:p>
            <a:pPr algn="l" rtl="0"/>
            <a:r>
              <a:rPr lang="es-us" b="1" i="0" u="none" baseline="0"/>
              <a:t>Resumen de Actuar</a:t>
            </a:r>
          </a:p>
        </p:txBody>
      </p:sp>
      <p:sp>
        <p:nvSpPr>
          <p:cNvPr id="3" name="Subtitle 2"/>
          <p:cNvSpPr>
            <a:spLocks noGrp="1"/>
          </p:cNvSpPr>
          <p:nvPr>
            <p:ph type="subTitle" idx="1"/>
          </p:nvPr>
        </p:nvSpPr>
        <p:spPr/>
        <p:txBody>
          <a:bodyPr>
            <a:normAutofit/>
          </a:bodyPr>
          <a:lstStyle/>
          <a:p>
            <a:pPr algn="l" rtl="0"/>
            <a:r>
              <a:rPr lang="es-us" b="1" i="0" u="none" baseline="0"/>
              <a:t>Objetivo del aprendizaje: </a:t>
            </a:r>
          </a:p>
          <a:p>
            <a:pPr algn="l" rtl="0"/>
            <a:r>
              <a:rPr lang="es-us" b="0" i="0" u="none" baseline="0"/>
              <a:t>Aplicaremos lo aprendido eligiendo y poniendo en práctica acciones para resolver un problema relacionado con una enfermedad en nuestra comunidad.</a:t>
            </a:r>
          </a:p>
        </p:txBody>
      </p:sp>
      <p:sp>
        <p:nvSpPr>
          <p:cNvPr id="2" name="Content Placeholder 1"/>
          <p:cNvSpPr>
            <a:spLocks noGrp="1"/>
          </p:cNvSpPr>
          <p:nvPr>
            <p:ph sz="quarter" idx="11"/>
          </p:nvPr>
        </p:nvSpPr>
        <p:spPr>
          <a:xfrm>
            <a:off x="4431552" y="1679170"/>
            <a:ext cx="7191488" cy="5178829"/>
          </a:xfrm>
        </p:spPr>
        <p:txBody>
          <a:bodyPr>
            <a:normAutofit fontScale="92500"/>
          </a:bodyPr>
          <a:lstStyle/>
          <a:p>
            <a:pPr marL="342900" marR="0" lvl="0" indent="-342900" algn="l" rtl="0">
              <a:lnSpc>
                <a:spcPct val="107000"/>
              </a:lnSpc>
              <a:spcBef>
                <a:spcPts val="1200"/>
              </a:spcBef>
              <a:buFont typeface="Symbol" panose="05050102010706020507" pitchFamily="18" charset="2"/>
              <a:buChar char=""/>
            </a:pPr>
            <a:r>
              <a:rPr lang="es-us" sz="2200" b="1" i="0" u="none" baseline="0" dirty="0">
                <a:solidFill>
                  <a:srgbClr val="000000"/>
                </a:solidFill>
                <a:effectLst/>
                <a:ea typeface="Aptos" panose="020B0004020202020204" pitchFamily="34" charset="0"/>
                <a:cs typeface="Times New Roman" panose="02020603050405020304" pitchFamily="18" charset="0"/>
              </a:rPr>
              <a:t>Lectura de Actuar (opcional):</a:t>
            </a:r>
            <a:r>
              <a:rPr lang="es-us" sz="2200" b="0" i="0" u="none" baseline="0" dirty="0">
                <a:solidFill>
                  <a:srgbClr val="000000"/>
                </a:solidFill>
                <a:effectLst/>
                <a:ea typeface="Aptos" panose="020B0004020202020204" pitchFamily="34" charset="0"/>
                <a:cs typeface="Times New Roman" panose="02020603050405020304" pitchFamily="18" charset="0"/>
              </a:rPr>
              <a:t> </a:t>
            </a:r>
            <a:r>
              <a:rPr lang="es-us" sz="2200" b="0" i="0" u="none" baseline="0" dirty="0">
                <a:effectLst/>
                <a:ea typeface="Aptos" panose="020B0004020202020204" pitchFamily="34" charset="0"/>
                <a:cs typeface="Times New Roman" panose="02020603050405020304" pitchFamily="18" charset="0"/>
              </a:rPr>
              <a:t>lectura de 1 página de la experta en la materia Leila Carvalho en la que comparte detalles sobre cómo las acciones cotidianas pueden conducir a un aumento de la salud personal y comunitaria.</a:t>
            </a:r>
          </a:p>
          <a:p>
            <a:pPr marL="342900" marR="0" lvl="0" indent="-342900" algn="l" rtl="0">
              <a:lnSpc>
                <a:spcPct val="107000"/>
              </a:lnSpc>
              <a:spcBef>
                <a:spcPts val="1200"/>
              </a:spcBef>
              <a:buFont typeface="Symbol" panose="05050102010706020507" pitchFamily="18" charset="2"/>
              <a:buChar char=""/>
            </a:pPr>
            <a:endParaRPr lang="es-us" sz="1050" dirty="0">
              <a:effectLst/>
              <a:ea typeface="Aptos" panose="020B0004020202020204" pitchFamily="34" charset="0"/>
              <a:cs typeface="Times New Roman" panose="02020603050405020304" pitchFamily="18" charset="0"/>
            </a:endParaRPr>
          </a:p>
          <a:p>
            <a:pPr marL="342900" marR="0" lvl="0" indent="-342900" algn="l" rtl="0">
              <a:buFont typeface="Symbol" panose="05050102010706020507" pitchFamily="18" charset="2"/>
              <a:buChar char=""/>
            </a:pPr>
            <a:r>
              <a:rPr lang="es-us" sz="2200" b="1" i="0" u="none" baseline="0" dirty="0">
                <a:solidFill>
                  <a:srgbClr val="000000"/>
                </a:solidFill>
                <a:effectLst/>
                <a:ea typeface="Aptos" panose="020B0004020202020204" pitchFamily="34" charset="0"/>
                <a:cs typeface="Times New Roman" panose="02020603050405020304" pitchFamily="18" charset="0"/>
              </a:rPr>
              <a:t>Investigación de Actuar: </a:t>
            </a:r>
            <a:r>
              <a:rPr lang="es-us" sz="2200" b="0" i="0" u="none" baseline="0" dirty="0">
                <a:solidFill>
                  <a:srgbClr val="000000"/>
                </a:solidFill>
                <a:effectLst/>
                <a:ea typeface="Aptos" panose="020B0004020202020204" pitchFamily="34" charset="0"/>
                <a:cs typeface="Times New Roman" panose="02020603050405020304" pitchFamily="18" charset="0"/>
              </a:rPr>
              <a:t>los estudiantes crean consenso en torno a una acción de grupo y completan un plan de acción detallado.</a:t>
            </a:r>
            <a:r>
              <a:rPr lang="es-us" sz="2200" b="1" i="0" u="none" baseline="0" dirty="0">
                <a:solidFill>
                  <a:srgbClr val="000000"/>
                </a:solidFill>
                <a:effectLst/>
                <a:ea typeface="Aptos" panose="020B0004020202020204" pitchFamily="34" charset="0"/>
                <a:cs typeface="Times New Roman" panose="02020603050405020304" pitchFamily="18" charset="0"/>
              </a:rPr>
              <a:t> </a:t>
            </a:r>
          </a:p>
          <a:p>
            <a:pPr marL="342900" marR="0" lvl="0" indent="-342900" algn="l" rtl="0">
              <a:buFont typeface="Symbol" panose="05050102010706020507" pitchFamily="18" charset="2"/>
              <a:buChar char=""/>
            </a:pPr>
            <a:endParaRPr lang="es-us" sz="1000" dirty="0">
              <a:effectLst/>
              <a:ea typeface="Aptos" panose="020B0004020202020204" pitchFamily="34" charset="0"/>
              <a:cs typeface="Times New Roman" panose="02020603050405020304" pitchFamily="18" charset="0"/>
            </a:endParaRPr>
          </a:p>
          <a:p>
            <a:pPr marL="342900" marR="0" lvl="0" indent="-342900" algn="l" rtl="0">
              <a:lnSpc>
                <a:spcPct val="107000"/>
              </a:lnSpc>
              <a:buFont typeface="Symbol" panose="05050102010706020507" pitchFamily="18" charset="2"/>
              <a:buChar char=""/>
            </a:pPr>
            <a:r>
              <a:rPr lang="es-us" sz="2200" b="1" i="0" u="none" baseline="0" dirty="0">
                <a:solidFill>
                  <a:srgbClr val="000000"/>
                </a:solidFill>
                <a:effectLst/>
                <a:ea typeface="Aptos" panose="020B0004020202020204" pitchFamily="34" charset="0"/>
                <a:cs typeface="Times New Roman" panose="02020603050405020304" pitchFamily="18" charset="0"/>
              </a:rPr>
              <a:t>Extensión de la investigación de Actuar (opcional): </a:t>
            </a:r>
            <a:r>
              <a:rPr lang="es-us" sz="2200" b="0" i="0" u="none" baseline="0" dirty="0">
                <a:solidFill>
                  <a:srgbClr val="000000"/>
                </a:solidFill>
                <a:effectLst/>
                <a:ea typeface="Aptos" panose="020B0004020202020204" pitchFamily="34" charset="0"/>
                <a:cs typeface="Times New Roman" panose="02020603050405020304" pitchFamily="18" charset="0"/>
              </a:rPr>
              <a:t>los estudiantes ponen en práctica su plan de acción y evalúan qué guía de investigación comunitaria del programa Ciencia para los Objetivos Globales de </a:t>
            </a:r>
            <a:r>
              <a:rPr lang="es-us" sz="2200" b="0" i="0" u="none" baseline="0" dirty="0" err="1">
                <a:solidFill>
                  <a:srgbClr val="000000"/>
                </a:solidFill>
                <a:effectLst/>
                <a:ea typeface="Aptos" panose="020B0004020202020204" pitchFamily="34" charset="0"/>
                <a:cs typeface="Times New Roman" panose="02020603050405020304" pitchFamily="18" charset="0"/>
              </a:rPr>
              <a:t>Smithsonian</a:t>
            </a:r>
            <a:r>
              <a:rPr lang="es-us" sz="2200" b="0" i="0" u="none" baseline="0" dirty="0">
                <a:solidFill>
                  <a:srgbClr val="000000"/>
                </a:solidFill>
                <a:effectLst/>
                <a:ea typeface="Aptos" panose="020B0004020202020204" pitchFamily="34" charset="0"/>
                <a:cs typeface="Times New Roman" panose="02020603050405020304" pitchFamily="18" charset="0"/>
              </a:rPr>
              <a:t> podría apoyar mejor sus áreas de interés adicionales.</a:t>
            </a:r>
            <a:endParaRPr lang="es-us" sz="22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1757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56A54-8A7D-154B-3585-748F29436528}"/>
              </a:ext>
            </a:extLst>
          </p:cNvPr>
          <p:cNvSpPr>
            <a:spLocks noGrp="1"/>
          </p:cNvSpPr>
          <p:nvPr>
            <p:ph type="title"/>
          </p:nvPr>
        </p:nvSpPr>
        <p:spPr/>
        <p:txBody>
          <a:bodyPr/>
          <a:lstStyle/>
          <a:p>
            <a:pPr rtl="0"/>
            <a:r>
              <a:rPr lang="es-us" b="1" i="0" u="none" baseline="0"/>
              <a:t>Lectura de Actuar</a:t>
            </a:r>
          </a:p>
        </p:txBody>
      </p:sp>
      <p:sp>
        <p:nvSpPr>
          <p:cNvPr id="3" name="Subtitle 2">
            <a:extLst>
              <a:ext uri="{FF2B5EF4-FFF2-40B4-BE49-F238E27FC236}">
                <a16:creationId xmlns:a16="http://schemas.microsoft.com/office/drawing/2014/main" id="{30209840-0C09-6414-B73C-22DE0946745F}"/>
              </a:ext>
            </a:extLst>
          </p:cNvPr>
          <p:cNvSpPr>
            <a:spLocks noGrp="1"/>
          </p:cNvSpPr>
          <p:nvPr>
            <p:ph type="subTitle" idx="1"/>
          </p:nvPr>
        </p:nvSpPr>
        <p:spPr>
          <a:xfrm>
            <a:off x="2802314" y="1300187"/>
            <a:ext cx="7221166" cy="509563"/>
          </a:xfrm>
        </p:spPr>
        <p:txBody>
          <a:bodyPr>
            <a:normAutofit/>
          </a:bodyPr>
          <a:lstStyle/>
          <a:p>
            <a:pPr rtl="0"/>
            <a:r>
              <a:rPr lang="es-us" b="0" i="0" u="none" baseline="0"/>
              <a:t>Caminos hacia la salud cotidiana</a:t>
            </a:r>
          </a:p>
          <a:p>
            <a:endParaRPr lang="es-us" dirty="0"/>
          </a:p>
        </p:txBody>
      </p:sp>
      <p:pic>
        <p:nvPicPr>
          <p:cNvPr id="7" name="Picture 6" descr="Fotografía de Leila Carvalho">
            <a:extLst>
              <a:ext uri="{FF2B5EF4-FFF2-40B4-BE49-F238E27FC236}">
                <a16:creationId xmlns:a16="http://schemas.microsoft.com/office/drawing/2014/main" id="{B5083648-27C6-611C-8CEC-FF9CC770C4BA}"/>
              </a:ext>
            </a:extLst>
          </p:cNvPr>
          <p:cNvPicPr>
            <a:picLocks noChangeAspect="1"/>
          </p:cNvPicPr>
          <p:nvPr/>
        </p:nvPicPr>
        <p:blipFill>
          <a:blip r:embed="rId3"/>
          <a:stretch>
            <a:fillRect/>
          </a:stretch>
        </p:blipFill>
        <p:spPr>
          <a:xfrm>
            <a:off x="698821" y="1911464"/>
            <a:ext cx="2103492" cy="1878466"/>
          </a:xfrm>
          <a:prstGeom prst="rect">
            <a:avLst/>
          </a:prstGeom>
          <a:ln w="57150">
            <a:solidFill>
              <a:srgbClr val="008F00"/>
            </a:solidFill>
          </a:ln>
        </p:spPr>
      </p:pic>
      <p:sp>
        <p:nvSpPr>
          <p:cNvPr id="2" name="Content Placeholder 1">
            <a:extLst>
              <a:ext uri="{FF2B5EF4-FFF2-40B4-BE49-F238E27FC236}">
                <a16:creationId xmlns:a16="http://schemas.microsoft.com/office/drawing/2014/main" id="{2820B5A1-4529-D147-981B-754AF95E946E}"/>
              </a:ext>
            </a:extLst>
          </p:cNvPr>
          <p:cNvSpPr>
            <a:spLocks noGrp="1"/>
          </p:cNvSpPr>
          <p:nvPr>
            <p:ph sz="quarter" idx="11"/>
          </p:nvPr>
        </p:nvSpPr>
        <p:spPr>
          <a:xfrm>
            <a:off x="2802316" y="1853293"/>
            <a:ext cx="9116968" cy="2254732"/>
          </a:xfrm>
        </p:spPr>
        <p:txBody>
          <a:bodyPr>
            <a:normAutofit/>
          </a:bodyPr>
          <a:lstStyle/>
          <a:p>
            <a:pPr algn="l" rtl="0">
              <a:lnSpc>
                <a:spcPct val="100000"/>
              </a:lnSpc>
            </a:pPr>
            <a:r>
              <a:rPr lang="es-us" sz="2200" b="0" i="0" u="none" strike="noStrike" baseline="0" dirty="0"/>
              <a:t>Te presento a la Dra. Leila Carvalho. Leila (se pronuncia </a:t>
            </a:r>
            <a:r>
              <a:rPr lang="es-us" sz="2200" b="0" i="1" u="none" strike="noStrike" baseline="0" dirty="0"/>
              <a:t>LAY-la</a:t>
            </a:r>
            <a:r>
              <a:rPr lang="es-us" sz="2200" b="0" i="0" u="none" strike="noStrike" baseline="0" dirty="0"/>
              <a:t>) es la responsable de Ciencias Médicas y de Seguridad de </a:t>
            </a:r>
            <a:r>
              <a:rPr lang="es-us" sz="2200" b="0" i="0" u="none" strike="noStrike" baseline="0" dirty="0" err="1"/>
              <a:t>Kenvue</a:t>
            </a:r>
            <a:r>
              <a:rPr lang="es-us" sz="2200" b="0" i="0" u="none" strike="noStrike" baseline="0" dirty="0"/>
              <a:t> en América Latina. Es doctora en medicina y experta en educación sanitaria residenciada en Brasil. Cree que los jóvenes tienen un importante papel que desempeñar en la creación de personas y comunidades saludables:</a:t>
            </a:r>
            <a:endParaRPr lang="es-us" sz="2200" dirty="0"/>
          </a:p>
        </p:txBody>
      </p:sp>
      <p:sp>
        <p:nvSpPr>
          <p:cNvPr id="5" name="Content Placeholder 1">
            <a:extLst>
              <a:ext uri="{FF2B5EF4-FFF2-40B4-BE49-F238E27FC236}">
                <a16:creationId xmlns:a16="http://schemas.microsoft.com/office/drawing/2014/main" id="{F7BF767B-9614-CC92-30AB-6097F2850788}"/>
              </a:ext>
              <a:ext uri="{C183D7F6-B498-43B3-948B-1728B52AA6E4}">
                <adec:decorative xmlns:adec="http://schemas.microsoft.com/office/drawing/2017/decorative" val="0"/>
              </a:ext>
            </a:extLst>
          </p:cNvPr>
          <p:cNvSpPr txBox="1">
            <a:spLocks/>
          </p:cNvSpPr>
          <p:nvPr/>
        </p:nvSpPr>
        <p:spPr>
          <a:xfrm>
            <a:off x="633640" y="3848099"/>
            <a:ext cx="11558360" cy="3563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pPr>
            <a:r>
              <a:rPr lang="es-us" sz="2200" b="0" i="0" u="none" baseline="0" dirty="0"/>
              <a:t>"Nuestra comprensión de la salud, la prevención y los buenos hábitos podría aumentar nuestra calidad de vida. Las personas que entienden los conceptos básicos de la salud tienden a estar más sanas. Estos conceptos básicos son bastante sencillos. El concepto de higiene, como lavarse bien las manos antes de comer y cepillarse los dientes para mantener la salud bucodental. Los conceptos de seguridad del agua y de los alimentos, como preparar las comidas de forma segura y utilizar solo agua limpia. Los conceptos de buenos hábitos diarios, como mantenerse activo durante el día, comer alimentos saludables y dormir bien por la noche".</a:t>
            </a:r>
          </a:p>
        </p:txBody>
      </p:sp>
    </p:spTree>
    <p:extLst>
      <p:ext uri="{BB962C8B-B14F-4D97-AF65-F5344CB8AC3E}">
        <p14:creationId xmlns:p14="http://schemas.microsoft.com/office/powerpoint/2010/main" val="181489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2563E-BE75-AD1C-D717-3FBA899F7FEF}"/>
              </a:ext>
            </a:extLst>
          </p:cNvPr>
          <p:cNvSpPr>
            <a:spLocks noGrp="1"/>
          </p:cNvSpPr>
          <p:nvPr>
            <p:ph type="title"/>
          </p:nvPr>
        </p:nvSpPr>
        <p:spPr>
          <a:xfrm>
            <a:off x="2143201" y="-15005"/>
            <a:ext cx="8539392" cy="1005606"/>
          </a:xfrm>
        </p:spPr>
        <p:txBody>
          <a:bodyPr vert="horz" lIns="91440" tIns="45720" rIns="91440" bIns="45720" rtlCol="0" anchor="b">
            <a:normAutofit fontScale="90000"/>
          </a:bodyPr>
          <a:lstStyle/>
          <a:p>
            <a:pPr rtl="0"/>
            <a:r>
              <a:rPr lang="es-us" b="1" i="0" u="none" baseline="0"/>
              <a:t>Lectura de Actuar, diapositiva 2</a:t>
            </a:r>
          </a:p>
        </p:txBody>
      </p:sp>
      <p:sp>
        <p:nvSpPr>
          <p:cNvPr id="2" name="Content Placeholder 1"/>
          <p:cNvSpPr>
            <a:spLocks noGrp="1"/>
          </p:cNvSpPr>
          <p:nvPr>
            <p:ph sz="quarter" idx="11"/>
          </p:nvPr>
        </p:nvSpPr>
        <p:spPr>
          <a:xfrm>
            <a:off x="4248150" y="1948614"/>
            <a:ext cx="7943850" cy="4661736"/>
          </a:xfrm>
        </p:spPr>
        <p:txBody>
          <a:bodyPr>
            <a:normAutofit fontScale="92500" lnSpcReduction="10000"/>
          </a:bodyPr>
          <a:lstStyle/>
          <a:p>
            <a:pPr algn="l" rtl="0">
              <a:lnSpc>
                <a:spcPct val="100000"/>
              </a:lnSpc>
              <a:spcBef>
                <a:spcPts val="0"/>
              </a:spcBef>
              <a:spcAft>
                <a:spcPts val="600"/>
              </a:spcAft>
            </a:pPr>
            <a:r>
              <a:rPr lang="es-us" b="0" i="0" u="none" baseline="0"/>
              <a:t>"Hay muchas cosas que se pueden hacer para prevenir las enfermedades infecciosas. Utilizar los conceptos sanitarios básicos. Las vacunas también pueden prevenir muchas enfermedades. Cuando nos encontremos mal por enfermedades como el resfriado común, mantengamos las distancias e intentemos evitar el contacto directo con los demás. Y si continúas sintiéndote mal, busca atención médica. Acciones como lavarse las manos, eliminar adecuadamente los residuos y buscar tratamiento no solo pueden ayudarte a ti, sino también a los demás".</a:t>
            </a:r>
          </a:p>
        </p:txBody>
      </p:sp>
      <p:pic>
        <p:nvPicPr>
          <p:cNvPr id="4" name="Picture 3">
            <a:extLst>
              <a:ext uri="{FF2B5EF4-FFF2-40B4-BE49-F238E27FC236}">
                <a16:creationId xmlns:a16="http://schemas.microsoft.com/office/drawing/2014/main" id="{20F7FB6D-6CCC-7ACD-CB39-8219D0DF946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4843" t="6610" r="16829" b="16778"/>
          <a:stretch/>
        </p:blipFill>
        <p:spPr bwMode="auto">
          <a:xfrm>
            <a:off x="590644" y="2895918"/>
            <a:ext cx="3262854" cy="2123757"/>
          </a:xfrm>
          <a:prstGeom prst="rect">
            <a:avLst/>
          </a:prstGeom>
          <a:ln w="57150">
            <a:solidFill>
              <a:srgbClr val="008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24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034448-CD62-EF5C-2892-8CE753283DE6}"/>
              </a:ext>
            </a:extLst>
          </p:cNvPr>
          <p:cNvSpPr>
            <a:spLocks noGrp="1"/>
          </p:cNvSpPr>
          <p:nvPr>
            <p:ph type="title"/>
          </p:nvPr>
        </p:nvSpPr>
        <p:spPr>
          <a:xfrm>
            <a:off x="2143201" y="-15006"/>
            <a:ext cx="8539392" cy="1005606"/>
          </a:xfrm>
        </p:spPr>
        <p:txBody>
          <a:bodyPr vert="horz" lIns="91440" tIns="45720" rIns="91440" bIns="45720" rtlCol="0" anchor="b">
            <a:normAutofit fontScale="90000"/>
          </a:bodyPr>
          <a:lstStyle/>
          <a:p>
            <a:pPr rtl="0"/>
            <a:r>
              <a:rPr lang="es-us" b="1" i="0" u="none" baseline="0"/>
              <a:t>Lectura de Actuar, diapositiva 3</a:t>
            </a:r>
          </a:p>
        </p:txBody>
      </p:sp>
      <p:sp>
        <p:nvSpPr>
          <p:cNvPr id="4" name="Content Placeholder 1"/>
          <p:cNvSpPr txBox="1">
            <a:spLocks/>
          </p:cNvSpPr>
          <p:nvPr/>
        </p:nvSpPr>
        <p:spPr>
          <a:xfrm>
            <a:off x="785550" y="1978764"/>
            <a:ext cx="11206425" cy="26218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s-us" b="0" i="0" u="none" baseline="0" dirty="0"/>
              <a:t>"</a:t>
            </a:r>
            <a:r>
              <a:rPr lang="es-us" sz="2800" b="0" i="0" u="none" strike="noStrike" baseline="0" dirty="0"/>
              <a:t>También puedes ayudar a educar a otros para que comprendan mejor los conceptos sanitarios. Promover un mensaje sencillo y difundir conocimientos sobre conceptos sanitarios básicos, sin juzgar. Puedes ayudar a tus amigos y adultos mayores compartiendo información sanitaria y mostrando ejemplo de comportamientos saludables</a:t>
            </a:r>
            <a:r>
              <a:rPr lang="es-us" b="0" i="0" u="none" baseline="0" dirty="0"/>
              <a:t>". </a:t>
            </a:r>
          </a:p>
          <a:p>
            <a:endParaRPr lang="es-us" dirty="0"/>
          </a:p>
        </p:txBody>
      </p:sp>
      <p:sp>
        <p:nvSpPr>
          <p:cNvPr id="2" name="Content Placeholder 1"/>
          <p:cNvSpPr>
            <a:spLocks noGrp="1"/>
          </p:cNvSpPr>
          <p:nvPr>
            <p:ph sz="quarter" idx="11"/>
          </p:nvPr>
        </p:nvSpPr>
        <p:spPr>
          <a:xfrm>
            <a:off x="3018966" y="4829175"/>
            <a:ext cx="8539392" cy="1471062"/>
          </a:xfrm>
        </p:spPr>
        <p:txBody>
          <a:bodyPr>
            <a:normAutofit/>
          </a:bodyPr>
          <a:lstStyle/>
          <a:p>
            <a:pPr algn="l" rtl="0"/>
            <a:r>
              <a:rPr lang="es-us" b="1" i="0" u="none" baseline="0"/>
              <a:t>Conexión con la comunidad:</a:t>
            </a:r>
            <a:r>
              <a:rPr lang="es-us" b="0" i="0" u="none" baseline="0"/>
              <a:t> </a:t>
            </a:r>
          </a:p>
          <a:p>
            <a:pPr algn="l" rtl="0"/>
            <a:r>
              <a:rPr lang="es-us" sz="2800" b="0" i="0" u="none" strike="noStrike" baseline="0"/>
              <a:t>¿Qué tipo de información sanitaria te gustaría compartir con tu comunidad?</a:t>
            </a:r>
            <a:endParaRPr lang="es-us" dirty="0"/>
          </a:p>
        </p:txBody>
      </p:sp>
      <p:pic>
        <p:nvPicPr>
          <p:cNvPr id="5" name="Picture 4">
            <a:extLst>
              <a:ext uri="{FF2B5EF4-FFF2-40B4-BE49-F238E27FC236}">
                <a16:creationId xmlns:a16="http://schemas.microsoft.com/office/drawing/2014/main" id="{BC8C06FB-1CCC-0222-1970-34B052FFF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25" y="4518498"/>
            <a:ext cx="2224561" cy="2224561"/>
          </a:xfrm>
          <a:prstGeom prst="rect">
            <a:avLst/>
          </a:prstGeom>
        </p:spPr>
      </p:pic>
    </p:spTree>
    <p:extLst>
      <p:ext uri="{BB962C8B-B14F-4D97-AF65-F5344CB8AC3E}">
        <p14:creationId xmlns:p14="http://schemas.microsoft.com/office/powerpoint/2010/main" val="114971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7C9F4-7276-B3CD-8E6B-AF59DD40ADB7}"/>
              </a:ext>
            </a:extLst>
          </p:cNvPr>
          <p:cNvSpPr>
            <a:spLocks noGrp="1"/>
          </p:cNvSpPr>
          <p:nvPr>
            <p:ph type="title"/>
          </p:nvPr>
        </p:nvSpPr>
        <p:spPr>
          <a:xfrm>
            <a:off x="2355855" y="386126"/>
            <a:ext cx="7667625" cy="749276"/>
          </a:xfrm>
        </p:spPr>
        <p:txBody>
          <a:bodyPr vert="horz" lIns="91440" tIns="45720" rIns="91440" bIns="45720" rtlCol="0" anchor="b">
            <a:normAutofit/>
          </a:bodyPr>
          <a:lstStyle/>
          <a:p>
            <a:pPr algn="l" rtl="0"/>
            <a:r>
              <a:rPr lang="es-us" b="1" i="0" u="none" baseline="0"/>
              <a:t>Investigación de Actuar</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2355855" y="1262087"/>
            <a:ext cx="8627686" cy="838175"/>
          </a:xfrm>
        </p:spPr>
        <p:txBody>
          <a:bodyPr>
            <a:normAutofit lnSpcReduction="10000"/>
          </a:bodyPr>
          <a:lstStyle/>
          <a:p>
            <a:pPr algn="l" rtl="0"/>
            <a:r>
              <a:rPr lang="es-us" b="0" i="0" u="none" baseline="0"/>
              <a:t>¿Cómo actuaremos para mejorar la salud de nuestra comunidad? </a:t>
            </a:r>
          </a:p>
        </p:txBody>
      </p:sp>
      <p:sp>
        <p:nvSpPr>
          <p:cNvPr id="4" name="Content Placeholder 1"/>
          <p:cNvSpPr txBox="1">
            <a:spLocks/>
          </p:cNvSpPr>
          <p:nvPr/>
        </p:nvSpPr>
        <p:spPr>
          <a:xfrm>
            <a:off x="240632" y="2020362"/>
            <a:ext cx="11710736" cy="1138645"/>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s-us" sz="2200" b="0" i="0" u="none" baseline="0"/>
              <a:t>Ahora te prepararás para actuar. El primer paso hacia la acción es decidir qué problema quieres resolver y qué acción quieres emprender para solucionarlo. Entonces podrás planificar cuándo y cómo actuarás.</a:t>
            </a:r>
          </a:p>
        </p:txBody>
      </p:sp>
      <p:sp>
        <p:nvSpPr>
          <p:cNvPr id="2" name="Content Placeholder 1"/>
          <p:cNvSpPr>
            <a:spLocks noGrp="1"/>
          </p:cNvSpPr>
          <p:nvPr>
            <p:ph sz="quarter" idx="11"/>
          </p:nvPr>
        </p:nvSpPr>
        <p:spPr>
          <a:xfrm>
            <a:off x="342900" y="3159007"/>
            <a:ext cx="11608467" cy="3141229"/>
          </a:xfrm>
        </p:spPr>
        <p:txBody>
          <a:bodyPr>
            <a:normAutofit fontScale="92500" lnSpcReduction="10000"/>
          </a:bodyPr>
          <a:lstStyle/>
          <a:p>
            <a:pPr lvl="0" algn="l" rtl="0"/>
            <a:r>
              <a:rPr lang="es-us" sz="2200" b="0" i="0" u="none" baseline="0"/>
              <a:t>Decide con tu grupo el problema que quieres ayudar a resolver. Puede tratarse de un problema como la falta de conocimientos sobre el modo en que se propaga la enfermedad o sobre las medidas que se pueden tomar. O puede ser un problema sobre lo fácil que es poner en práctica comportamientos saludables, como lavarse las manos. O podría ser otro problema que hayas detectado. Anota el problema en la Hoja de trabajo del planificador de acciones o en un papel aparte. </a:t>
            </a:r>
            <a:r>
              <a:rPr lang="es-us" sz="2200" b="1" i="0" u="none" baseline="0">
                <a:hlinkClick r:id="rId2"/>
              </a:rPr>
              <a:t>Recurso:</a:t>
            </a:r>
            <a:r>
              <a:rPr lang="es-us" sz="2200" b="0" i="0" u="none" baseline="0">
                <a:hlinkClick r:id="rId2"/>
              </a:rPr>
              <a:t> </a:t>
            </a:r>
            <a:r>
              <a:rPr lang="es-us" sz="2200" b="1" i="0" u="none" baseline="0">
                <a:hlinkClick r:id="rId2"/>
              </a:rPr>
              <a:t>Hoja de trabajo del planificador de acciones</a:t>
            </a:r>
            <a:endParaRPr lang="es-us" sz="2200" b="1" dirty="0"/>
          </a:p>
          <a:p>
            <a:pPr lvl="0" algn="l" rtl="0"/>
            <a:endParaRPr lang="es-us" sz="2200" dirty="0"/>
          </a:p>
          <a:p>
            <a:pPr lvl="0" algn="l" rtl="0"/>
            <a:r>
              <a:rPr lang="es-us" sz="2200" b="0" i="0" u="none" baseline="0"/>
              <a:t>Utilizando la hoja de trabajo o el papel, enumera las acciones que se te ocurran que puedan ayudar a resolver el problema. Por ejemplo, tal vez quieras transmitir información a los niños de tu comunidad. Quizás quieras instalar una estación para lavarse las manos. Enumera las acciones que ayudarán a resolver tu problema.</a:t>
            </a:r>
          </a:p>
          <a:p>
            <a:endParaRPr lang="es-us" sz="2400" dirty="0"/>
          </a:p>
        </p:txBody>
      </p:sp>
    </p:spTree>
    <p:extLst>
      <p:ext uri="{BB962C8B-B14F-4D97-AF65-F5344CB8AC3E}">
        <p14:creationId xmlns:p14="http://schemas.microsoft.com/office/powerpoint/2010/main" val="35927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4D1B7-1C83-8FF6-C293-092BAFC62592}"/>
              </a:ext>
            </a:extLst>
          </p:cNvPr>
          <p:cNvSpPr>
            <a:spLocks noGrp="1"/>
          </p:cNvSpPr>
          <p:nvPr>
            <p:ph type="title"/>
          </p:nvPr>
        </p:nvSpPr>
        <p:spPr>
          <a:xfrm>
            <a:off x="2262186" y="374673"/>
            <a:ext cx="7667625" cy="777851"/>
          </a:xfrm>
        </p:spPr>
        <p:txBody>
          <a:bodyPr vert="horz" lIns="91440" tIns="45720" rIns="91440" bIns="45720" rtlCol="0" anchor="b">
            <a:normAutofit fontScale="90000"/>
          </a:bodyPr>
          <a:lstStyle/>
          <a:p>
            <a:pPr algn="l" rtl="0"/>
            <a:r>
              <a:rPr lang="es-us" b="1" i="0" u="none" baseline="0"/>
              <a:t>Investigación de Actuar, diapositiva 2</a:t>
            </a:r>
          </a:p>
        </p:txBody>
      </p:sp>
      <p:sp>
        <p:nvSpPr>
          <p:cNvPr id="2" name="Content Placeholder 1"/>
          <p:cNvSpPr>
            <a:spLocks noGrp="1"/>
          </p:cNvSpPr>
          <p:nvPr>
            <p:ph sz="quarter" idx="11"/>
          </p:nvPr>
        </p:nvSpPr>
        <p:spPr/>
        <p:txBody>
          <a:bodyPr>
            <a:normAutofit fontScale="92500" lnSpcReduction="20000"/>
          </a:bodyPr>
          <a:lstStyle/>
          <a:p>
            <a:pPr lvl="0" algn="l" rtl="0">
              <a:buFont typeface="+mj-lt"/>
              <a:buAutoNum type="arabicPeriod" startAt="3"/>
            </a:pPr>
            <a:r>
              <a:rPr lang="es-us" b="0" i="0" u="none" baseline="0"/>
              <a:t>Escribe las fortalezas de tu grupo y cómo podrían utilizarse para mejorar la salud de tu comunidad. Por ejemplo:</a:t>
            </a:r>
          </a:p>
          <a:p>
            <a:pPr lvl="0" algn="l" rtl="0">
              <a:buFont typeface="+mj-lt"/>
              <a:buAutoNum type="arabicPeriod" startAt="3"/>
            </a:pPr>
            <a:endParaRPr lang="es-us" dirty="0"/>
          </a:p>
          <a:p>
            <a:pPr lvl="1" algn="l" rtl="0"/>
            <a:r>
              <a:rPr lang="es-us" sz="2800" b="0" i="0" u="none" baseline="0"/>
              <a:t>¿Los miembros de tu grupo forman parte de algún grupo con el que puedan comunicarse? </a:t>
            </a:r>
          </a:p>
          <a:p>
            <a:pPr lvl="1" algn="l" rtl="0"/>
            <a:r>
              <a:rPr lang="es-us" sz="2800" b="0" i="0" u="none" baseline="0"/>
              <a:t>¿Tienen los miembros de tu grupo algún talento especial, como el arte o la música, que pueda ser útil para captar la atención de la gente? </a:t>
            </a:r>
          </a:p>
          <a:p>
            <a:pPr lvl="1" algn="l" rtl="0"/>
            <a:r>
              <a:rPr lang="es-us" sz="2800" b="0" i="0" u="none" baseline="0"/>
              <a:t>¿Los miembros de tu grupo están interesados en la ciencia y la ingeniería o en otras formas que permitan encontrar soluciones innovadoras? </a:t>
            </a:r>
          </a:p>
          <a:p>
            <a:pPr lvl="1" algn="l" rtl="0"/>
            <a:r>
              <a:rPr lang="es-us" sz="2800" b="0" i="0" u="none" baseline="0"/>
              <a:t>¿Tienen los miembros del grupo buenas habilidades para la planificación o la organización?</a:t>
            </a:r>
          </a:p>
          <a:p>
            <a:pPr algn="l" rtl="0">
              <a:buAutoNum type="arabicPeriod" startAt="3"/>
            </a:pPr>
            <a:endParaRPr lang="es-us" dirty="0"/>
          </a:p>
        </p:txBody>
      </p:sp>
    </p:spTree>
    <p:extLst>
      <p:ext uri="{BB962C8B-B14F-4D97-AF65-F5344CB8AC3E}">
        <p14:creationId xmlns:p14="http://schemas.microsoft.com/office/powerpoint/2010/main" val="84194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DB2904-D5FE-89A1-4B2F-857D2B330878}"/>
              </a:ext>
            </a:extLst>
          </p:cNvPr>
          <p:cNvSpPr>
            <a:spLocks noGrp="1"/>
          </p:cNvSpPr>
          <p:nvPr>
            <p:ph type="title"/>
          </p:nvPr>
        </p:nvSpPr>
        <p:spPr>
          <a:xfrm>
            <a:off x="2354639" y="384199"/>
            <a:ext cx="7667625" cy="758801"/>
          </a:xfrm>
        </p:spPr>
        <p:txBody>
          <a:bodyPr vert="horz" lIns="91440" tIns="45720" rIns="91440" bIns="45720" rtlCol="0" anchor="b">
            <a:normAutofit fontScale="90000"/>
          </a:bodyPr>
          <a:lstStyle/>
          <a:p>
            <a:pPr algn="l" rtl="0"/>
            <a:r>
              <a:rPr lang="es-us" b="1" i="0" u="none" baseline="0"/>
              <a:t>Investigación de Actuar, diapositiva 3</a:t>
            </a:r>
          </a:p>
        </p:txBody>
      </p:sp>
      <p:sp>
        <p:nvSpPr>
          <p:cNvPr id="2" name="Content Placeholder 1"/>
          <p:cNvSpPr>
            <a:spLocks noGrp="1"/>
          </p:cNvSpPr>
          <p:nvPr>
            <p:ph sz="quarter" idx="11"/>
          </p:nvPr>
        </p:nvSpPr>
        <p:spPr/>
        <p:txBody>
          <a:bodyPr>
            <a:normAutofit fontScale="92500" lnSpcReduction="10000"/>
          </a:bodyPr>
          <a:lstStyle/>
          <a:p>
            <a:pPr lvl="0" algn="l" rtl="0">
              <a:buFont typeface="+mj-lt"/>
              <a:buAutoNum type="arabicPeriod" startAt="4"/>
            </a:pPr>
            <a:r>
              <a:rPr lang="es-us" b="0" i="0" u="none" baseline="0"/>
              <a:t>Elige una acción basada en las fortalezas de tu grupo.</a:t>
            </a:r>
          </a:p>
          <a:p>
            <a:pPr lvl="0" algn="l" rtl="0">
              <a:buFont typeface="+mj-lt"/>
              <a:buAutoNum type="arabicPeriod" startAt="4"/>
            </a:pPr>
            <a:endParaRPr lang="es-us" dirty="0"/>
          </a:p>
          <a:p>
            <a:pPr lvl="0" algn="l" rtl="0">
              <a:buAutoNum type="arabicPeriod" startAt="4"/>
            </a:pPr>
            <a:r>
              <a:rPr lang="es-us" b="0" i="0" u="none" baseline="0"/>
              <a:t>Anota tus ideas para planificar tu acción. Asegúrate de pensar en: </a:t>
            </a:r>
          </a:p>
          <a:p>
            <a:pPr lvl="1" algn="l" rtl="0"/>
            <a:r>
              <a:rPr lang="es-us" sz="2800" b="0" i="0" u="none" baseline="0"/>
              <a:t>¿Qué tendrás que hacer? </a:t>
            </a:r>
          </a:p>
          <a:p>
            <a:pPr lvl="1" algn="l" rtl="0"/>
            <a:r>
              <a:rPr lang="es-us" sz="2800" b="0" i="0" u="none" baseline="0"/>
              <a:t>¿Cómo puedes asegurarte de que todos los miembros de tu grupo están incluidos?</a:t>
            </a:r>
          </a:p>
          <a:p>
            <a:pPr lvl="1" algn="l" rtl="0"/>
            <a:r>
              <a:rPr lang="es-us" sz="2800" b="0" i="0" u="none" baseline="0"/>
              <a:t>¿Hay otras personas que necesites que te ayuden o que te den permiso? </a:t>
            </a:r>
          </a:p>
          <a:p>
            <a:pPr lvl="1" algn="l" rtl="0"/>
            <a:r>
              <a:rPr lang="es-us" sz="2800" b="0" i="0" u="none" baseline="0"/>
              <a:t>¿Dónde tendrá lugar tu acción?</a:t>
            </a:r>
          </a:p>
          <a:p>
            <a:pPr lvl="1" algn="l" rtl="0"/>
            <a:r>
              <a:rPr lang="es-us" sz="2800" b="0" i="0" u="none" baseline="0"/>
              <a:t>¿Qué materiales necesitan? </a:t>
            </a:r>
          </a:p>
          <a:p>
            <a:pPr lvl="1" algn="l" rtl="0"/>
            <a:r>
              <a:rPr lang="es-us" sz="2800" b="0" i="0" u="none" baseline="0"/>
              <a:t>¿Para qué retos deben estar preparados?</a:t>
            </a:r>
          </a:p>
          <a:p>
            <a:pPr algn="l" rtl="0">
              <a:buAutoNum type="arabicPeriod" startAt="4"/>
            </a:pPr>
            <a:endParaRPr lang="es-us" dirty="0"/>
          </a:p>
        </p:txBody>
      </p:sp>
    </p:spTree>
    <p:extLst>
      <p:ext uri="{BB962C8B-B14F-4D97-AF65-F5344CB8AC3E}">
        <p14:creationId xmlns:p14="http://schemas.microsoft.com/office/powerpoint/2010/main" val="28047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7A56B7-301B-7053-613E-854D34753C4B}"/>
              </a:ext>
            </a:extLst>
          </p:cNvPr>
          <p:cNvSpPr>
            <a:spLocks noGrp="1"/>
          </p:cNvSpPr>
          <p:nvPr>
            <p:ph type="title"/>
          </p:nvPr>
        </p:nvSpPr>
        <p:spPr>
          <a:xfrm>
            <a:off x="2262187" y="374674"/>
            <a:ext cx="7667625" cy="768326"/>
          </a:xfrm>
        </p:spPr>
        <p:txBody>
          <a:bodyPr vert="horz" lIns="91440" tIns="45720" rIns="91440" bIns="45720" rtlCol="0" anchor="b">
            <a:normAutofit fontScale="90000"/>
          </a:bodyPr>
          <a:lstStyle/>
          <a:p>
            <a:pPr algn="l" rtl="0"/>
            <a:r>
              <a:rPr lang="es-us" b="1" i="0" u="none" baseline="0"/>
              <a:t>Investigación de Actuar, diapositiva 4</a:t>
            </a:r>
          </a:p>
        </p:txBody>
      </p:sp>
      <p:sp>
        <p:nvSpPr>
          <p:cNvPr id="2" name="Content Placeholder 1"/>
          <p:cNvSpPr>
            <a:spLocks noGrp="1"/>
          </p:cNvSpPr>
          <p:nvPr>
            <p:ph sz="quarter" idx="11"/>
          </p:nvPr>
        </p:nvSpPr>
        <p:spPr>
          <a:xfrm>
            <a:off x="633641" y="1990725"/>
            <a:ext cx="10924717" cy="4309512"/>
          </a:xfrm>
        </p:spPr>
        <p:txBody>
          <a:bodyPr/>
          <a:lstStyle/>
          <a:p>
            <a:pPr lvl="0" algn="l" rtl="0">
              <a:buFont typeface="+mj-lt"/>
              <a:buAutoNum type="arabicPeriod" startAt="6"/>
            </a:pPr>
            <a:r>
              <a:rPr lang="es-us" b="0" i="0" u="none" baseline="0"/>
              <a:t>Enumera cada paso que debas dar para completar esta acción.</a:t>
            </a:r>
          </a:p>
          <a:p>
            <a:pPr lvl="0" algn="l" rtl="0">
              <a:buAutoNum type="arabicPeriod" startAt="6"/>
            </a:pPr>
            <a:r>
              <a:rPr lang="es-us" b="0" i="0" u="none" baseline="0"/>
              <a:t>Asigna uno o varios pasos a cada persona de tu grupo.</a:t>
            </a:r>
          </a:p>
          <a:p>
            <a:pPr lvl="0" algn="l" rtl="0">
              <a:buAutoNum type="arabicPeriod" startAt="6"/>
            </a:pPr>
            <a:r>
              <a:rPr lang="es-us" b="0" i="0" u="none" baseline="0"/>
              <a:t>¡Enhorabuena, ya has planificado tu acción!</a:t>
            </a:r>
          </a:p>
          <a:p>
            <a:pPr algn="l" rtl="0">
              <a:buAutoNum type="arabicPeriod" startAt="6"/>
            </a:pPr>
            <a:endParaRPr lang="es-us" dirty="0"/>
          </a:p>
        </p:txBody>
      </p:sp>
    </p:spTree>
    <p:extLst>
      <p:ext uri="{BB962C8B-B14F-4D97-AF65-F5344CB8AC3E}">
        <p14:creationId xmlns:p14="http://schemas.microsoft.com/office/powerpoint/2010/main" val="246208913"/>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56A8B7-C238-413B-A899-41D846DE5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c868e-6514-44ed-917d-b7c03497c149"/>
    <ds:schemaRef ds:uri="cd090d31-fefa-4a22-9549-1e5b39d9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16c05727-aa75-4e4a-9b5f-8a80a1165891"/>
    <ds:schemaRef ds:uri="http://purl.org/dc/elements/1.1/"/>
    <ds:schemaRef ds:uri="71af3243-3dd4-4a8d-8c0d-dd76da1f02a5"/>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 ds:uri="http://purl.org/dc/dcmitype/"/>
    <ds:schemaRef ds:uri="cd090d31-fefa-4a22-9549-1e5b39d96545"/>
    <ds:schemaRef ds:uri="292c868e-6514-44ed-917d-b7c03497c149"/>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12374</TotalTime>
  <Words>1225</Words>
  <Application>Microsoft Office PowerPoint</Application>
  <PresentationFormat>Widescreen</PresentationFormat>
  <Paragraphs>71</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Rockwell</vt:lpstr>
      <vt:lpstr>Symbol</vt:lpstr>
      <vt:lpstr>Tahoma</vt:lpstr>
      <vt:lpstr>Times New Roman</vt:lpstr>
      <vt:lpstr>Custom</vt:lpstr>
      <vt:lpstr>La buena salud y la enfermedad Actuar</vt:lpstr>
      <vt:lpstr>Resumen de Actuar</vt:lpstr>
      <vt:lpstr>Lectura de Actuar</vt:lpstr>
      <vt:lpstr>Lectura de Actuar, diapositiva 2</vt:lpstr>
      <vt:lpstr>Lectura de Actuar, diapositiva 3</vt:lpstr>
      <vt:lpstr>Investigación de Actuar</vt:lpstr>
      <vt:lpstr>Investigación de Actuar, diapositiva 2</vt:lpstr>
      <vt:lpstr>Investigación de Actuar, diapositiva 3</vt:lpstr>
      <vt:lpstr>Investigación de Actuar, diapositiva 4</vt:lpstr>
      <vt:lpstr>Extensión de la investigación de Actuar</vt:lpstr>
      <vt:lpstr>Extensión de la investigación de Actuar, diapositiva 2</vt:lpstr>
      <vt:lpstr>Extensión de la investigación de Actuar, diapositiva 3</vt:lpstr>
      <vt:lpstr>Glosario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Osborn, Hannah</cp:lastModifiedBy>
  <cp:revision>49</cp:revision>
  <dcterms:created xsi:type="dcterms:W3CDTF">2024-12-17T02:33:39Z</dcterms:created>
  <dcterms:modified xsi:type="dcterms:W3CDTF">2025-03-27T14:40:19Z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y fmtid="{D5CDD505-2E9C-101B-9397-08002B2CF9AE}" pid="3" name="MediaServiceImageTags">
    <vt:lpwstr/>
  </property>
</Properties>
</file>