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11" r:id="rId5"/>
    <p:sldId id="312" r:id="rId6"/>
    <p:sldId id="313" r:id="rId7"/>
    <p:sldId id="314" r:id="rId8"/>
    <p:sldId id="315" r:id="rId9"/>
    <p:sldId id="316" r:id="rId10"/>
    <p:sldId id="317" r:id="rId11"/>
    <p:sldId id="318" r:id="rId12"/>
    <p:sldId id="319"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098" autoAdjust="0"/>
  </p:normalViewPr>
  <p:slideViewPr>
    <p:cSldViewPr snapToGrid="0">
      <p:cViewPr varScale="1">
        <p:scale>
          <a:sx n="73" d="100"/>
          <a:sy n="73" d="100"/>
        </p:scale>
        <p:origin x="893" y="5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ía Paula  Manosalva" userId="77b2779a-3ada-47bb-8b33-2992e537f6aa" providerId="ADAL" clId="{B20D02BC-6B24-49E5-AD34-AE0B70D78B27}"/>
    <pc:docChg chg="custSel modSld">
      <pc:chgData name="María Paula  Manosalva" userId="77b2779a-3ada-47bb-8b33-2992e537f6aa" providerId="ADAL" clId="{B20D02BC-6B24-49E5-AD34-AE0B70D78B27}" dt="2025-03-14T19:02:16.911" v="41" actId="2"/>
      <pc:docMkLst>
        <pc:docMk/>
      </pc:docMkLst>
      <pc:sldChg chg="modSp mod">
        <pc:chgData name="María Paula  Manosalva" userId="77b2779a-3ada-47bb-8b33-2992e537f6aa" providerId="ADAL" clId="{B20D02BC-6B24-49E5-AD34-AE0B70D78B27}" dt="2025-03-14T18:53:18.315" v="12" actId="14100"/>
        <pc:sldMkLst>
          <pc:docMk/>
          <pc:sldMk cId="1993726940" sldId="312"/>
        </pc:sldMkLst>
        <pc:spChg chg="mod">
          <ac:chgData name="María Paula  Manosalva" userId="77b2779a-3ada-47bb-8b33-2992e537f6aa" providerId="ADAL" clId="{B20D02BC-6B24-49E5-AD34-AE0B70D78B27}" dt="2025-03-14T18:52:14.071" v="0" actId="27636"/>
          <ac:spMkLst>
            <pc:docMk/>
            <pc:sldMk cId="1993726940" sldId="312"/>
            <ac:spMk id="2" creationId="{72296BF7-C51B-FF03-F2CF-645F534E12F9}"/>
          </ac:spMkLst>
        </pc:spChg>
        <pc:spChg chg="mod">
          <ac:chgData name="María Paula  Manosalva" userId="77b2779a-3ada-47bb-8b33-2992e537f6aa" providerId="ADAL" clId="{B20D02BC-6B24-49E5-AD34-AE0B70D78B27}" dt="2025-03-14T18:53:18.315" v="12" actId="14100"/>
          <ac:spMkLst>
            <pc:docMk/>
            <pc:sldMk cId="1993726940" sldId="312"/>
            <ac:spMk id="3" creationId="{998F8AAF-1BE4-6D3C-D8CE-5B90D68B6305}"/>
          </ac:spMkLst>
        </pc:spChg>
      </pc:sldChg>
      <pc:sldChg chg="modSp mod">
        <pc:chgData name="María Paula  Manosalva" userId="77b2779a-3ada-47bb-8b33-2992e537f6aa" providerId="ADAL" clId="{B20D02BC-6B24-49E5-AD34-AE0B70D78B27}" dt="2025-03-14T18:58:06.840" v="38" actId="20577"/>
        <pc:sldMkLst>
          <pc:docMk/>
          <pc:sldMk cId="1917882166" sldId="313"/>
        </pc:sldMkLst>
        <pc:spChg chg="mod">
          <ac:chgData name="María Paula  Manosalva" userId="77b2779a-3ada-47bb-8b33-2992e537f6aa" providerId="ADAL" clId="{B20D02BC-6B24-49E5-AD34-AE0B70D78B27}" dt="2025-03-14T18:53:37.953" v="14" actId="255"/>
          <ac:spMkLst>
            <pc:docMk/>
            <pc:sldMk cId="1917882166" sldId="313"/>
            <ac:spMk id="3" creationId="{1CF69EC9-D10A-298A-BEB4-D14A8EA0518F}"/>
          </ac:spMkLst>
        </pc:spChg>
        <pc:spChg chg="mod">
          <ac:chgData name="María Paula  Manosalva" userId="77b2779a-3ada-47bb-8b33-2992e537f6aa" providerId="ADAL" clId="{B20D02BC-6B24-49E5-AD34-AE0B70D78B27}" dt="2025-03-14T18:58:06.840" v="38" actId="20577"/>
          <ac:spMkLst>
            <pc:docMk/>
            <pc:sldMk cId="1917882166" sldId="313"/>
            <ac:spMk id="4" creationId="{A5C8FF65-1EC0-BAF7-8740-8B725C11B918}"/>
          </ac:spMkLst>
        </pc:spChg>
      </pc:sldChg>
      <pc:sldChg chg="modSp mod">
        <pc:chgData name="María Paula  Manosalva" userId="77b2779a-3ada-47bb-8b33-2992e537f6aa" providerId="ADAL" clId="{B20D02BC-6B24-49E5-AD34-AE0B70D78B27}" dt="2025-03-14T19:02:16.010" v="40" actId="2"/>
        <pc:sldMkLst>
          <pc:docMk/>
          <pc:sldMk cId="2438453696" sldId="314"/>
        </pc:sldMkLst>
        <pc:spChg chg="mod">
          <ac:chgData name="María Paula  Manosalva" userId="77b2779a-3ada-47bb-8b33-2992e537f6aa" providerId="ADAL" clId="{B20D02BC-6B24-49E5-AD34-AE0B70D78B27}" dt="2025-03-14T19:02:16.010" v="40" actId="2"/>
          <ac:spMkLst>
            <pc:docMk/>
            <pc:sldMk cId="2438453696" sldId="314"/>
            <ac:spMk id="2" creationId="{028D9EFA-9FF8-078E-23FE-51468F0C20DF}"/>
          </ac:spMkLst>
        </pc:spChg>
        <pc:spChg chg="mod">
          <ac:chgData name="María Paula  Manosalva" userId="77b2779a-3ada-47bb-8b33-2992e537f6aa" providerId="ADAL" clId="{B20D02BC-6B24-49E5-AD34-AE0B70D78B27}" dt="2025-03-14T18:54:36.977" v="23" actId="1076"/>
          <ac:spMkLst>
            <pc:docMk/>
            <pc:sldMk cId="2438453696" sldId="314"/>
            <ac:spMk id="3" creationId="{FACE0B57-93AD-84B6-0D56-7D36EB7573AE}"/>
          </ac:spMkLst>
        </pc:spChg>
      </pc:sldChg>
      <pc:sldChg chg="modSp mod">
        <pc:chgData name="María Paula  Manosalva" userId="77b2779a-3ada-47bb-8b33-2992e537f6aa" providerId="ADAL" clId="{B20D02BC-6B24-49E5-AD34-AE0B70D78B27}" dt="2025-03-14T19:02:16.911" v="41" actId="2"/>
        <pc:sldMkLst>
          <pc:docMk/>
          <pc:sldMk cId="3366429738" sldId="315"/>
        </pc:sldMkLst>
        <pc:spChg chg="mod">
          <ac:chgData name="María Paula  Manosalva" userId="77b2779a-3ada-47bb-8b33-2992e537f6aa" providerId="ADAL" clId="{B20D02BC-6B24-49E5-AD34-AE0B70D78B27}" dt="2025-03-14T19:02:16.911" v="41" actId="2"/>
          <ac:spMkLst>
            <pc:docMk/>
            <pc:sldMk cId="3366429738" sldId="315"/>
            <ac:spMk id="2" creationId="{3B315013-3BFE-5E94-08F1-027B8FABC5B9}"/>
          </ac:spMkLst>
        </pc:spChg>
        <pc:spChg chg="mod">
          <ac:chgData name="María Paula  Manosalva" userId="77b2779a-3ada-47bb-8b33-2992e537f6aa" providerId="ADAL" clId="{B20D02BC-6B24-49E5-AD34-AE0B70D78B27}" dt="2025-03-14T18:55:10.125" v="28" actId="1076"/>
          <ac:spMkLst>
            <pc:docMk/>
            <pc:sldMk cId="3366429738" sldId="315"/>
            <ac:spMk id="3" creationId="{6ECD4969-EE77-2445-138E-636B3779BF67}"/>
          </ac:spMkLst>
        </pc:spChg>
      </pc:sldChg>
      <pc:sldChg chg="modSp mod">
        <pc:chgData name="María Paula  Manosalva" userId="77b2779a-3ada-47bb-8b33-2992e537f6aa" providerId="ADAL" clId="{B20D02BC-6B24-49E5-AD34-AE0B70D78B27}" dt="2025-03-14T18:52:14.158" v="4" actId="27636"/>
        <pc:sldMkLst>
          <pc:docMk/>
          <pc:sldMk cId="530403734" sldId="316"/>
        </pc:sldMkLst>
        <pc:spChg chg="mod">
          <ac:chgData name="María Paula  Manosalva" userId="77b2779a-3ada-47bb-8b33-2992e537f6aa" providerId="ADAL" clId="{B20D02BC-6B24-49E5-AD34-AE0B70D78B27}" dt="2025-03-14T18:52:14.158" v="4" actId="27636"/>
          <ac:spMkLst>
            <pc:docMk/>
            <pc:sldMk cId="530403734" sldId="316"/>
            <ac:spMk id="2" creationId="{37226A90-9D3B-6B75-936C-C1283C53C7F1}"/>
          </ac:spMkLst>
        </pc:spChg>
      </pc:sldChg>
      <pc:sldChg chg="modSp mod">
        <pc:chgData name="María Paula  Manosalva" userId="77b2779a-3ada-47bb-8b33-2992e537f6aa" providerId="ADAL" clId="{B20D02BC-6B24-49E5-AD34-AE0B70D78B27}" dt="2025-03-14T18:55:42.700" v="32" actId="1076"/>
        <pc:sldMkLst>
          <pc:docMk/>
          <pc:sldMk cId="1367585503" sldId="317"/>
        </pc:sldMkLst>
        <pc:spChg chg="mod">
          <ac:chgData name="María Paula  Manosalva" userId="77b2779a-3ada-47bb-8b33-2992e537f6aa" providerId="ADAL" clId="{B20D02BC-6B24-49E5-AD34-AE0B70D78B27}" dt="2025-03-14T18:55:42.700" v="32" actId="1076"/>
          <ac:spMkLst>
            <pc:docMk/>
            <pc:sldMk cId="1367585503" sldId="317"/>
            <ac:spMk id="3" creationId="{E2CE92AB-3EA6-FB7F-FD8B-453DF7DC1D2F}"/>
          </ac:spMkLst>
        </pc:spChg>
      </pc:sldChg>
      <pc:sldChg chg="modSp mod">
        <pc:chgData name="María Paula  Manosalva" userId="77b2779a-3ada-47bb-8b33-2992e537f6aa" providerId="ADAL" clId="{B20D02BC-6B24-49E5-AD34-AE0B70D78B27}" dt="2025-03-14T18:56:00.874" v="34" actId="255"/>
        <pc:sldMkLst>
          <pc:docMk/>
          <pc:sldMk cId="2446775325" sldId="318"/>
        </pc:sldMkLst>
        <pc:spChg chg="mod">
          <ac:chgData name="María Paula  Manosalva" userId="77b2779a-3ada-47bb-8b33-2992e537f6aa" providerId="ADAL" clId="{B20D02BC-6B24-49E5-AD34-AE0B70D78B27}" dt="2025-03-14T18:56:00.874" v="34" actId="255"/>
          <ac:spMkLst>
            <pc:docMk/>
            <pc:sldMk cId="2446775325" sldId="318"/>
            <ac:spMk id="3" creationId="{1ADAF6BE-D313-DE10-4A14-28F1861AF91A}"/>
          </ac:spMkLst>
        </pc:spChg>
      </pc:sldChg>
      <pc:sldChg chg="modSp mod">
        <pc:chgData name="María Paula  Manosalva" userId="77b2779a-3ada-47bb-8b33-2992e537f6aa" providerId="ADAL" clId="{B20D02BC-6B24-49E5-AD34-AE0B70D78B27}" dt="2025-03-14T18:56:10.709" v="36" actId="1076"/>
        <pc:sldMkLst>
          <pc:docMk/>
          <pc:sldMk cId="234718077" sldId="319"/>
        </pc:sldMkLst>
        <pc:spChg chg="mod">
          <ac:chgData name="María Paula  Manosalva" userId="77b2779a-3ada-47bb-8b33-2992e537f6aa" providerId="ADAL" clId="{B20D02BC-6B24-49E5-AD34-AE0B70D78B27}" dt="2025-03-14T18:52:14.177" v="5" actId="27636"/>
          <ac:spMkLst>
            <pc:docMk/>
            <pc:sldMk cId="234718077" sldId="319"/>
            <ac:spMk id="2" creationId="{C34DF282-7121-D53C-8E97-852BFB00F164}"/>
          </ac:spMkLst>
        </pc:spChg>
        <pc:spChg chg="mod">
          <ac:chgData name="María Paula  Manosalva" userId="77b2779a-3ada-47bb-8b33-2992e537f6aa" providerId="ADAL" clId="{B20D02BC-6B24-49E5-AD34-AE0B70D78B27}" dt="2025-03-14T18:56:10.709" v="36" actId="1076"/>
          <ac:spMkLst>
            <pc:docMk/>
            <pc:sldMk cId="234718077" sldId="319"/>
            <ac:spMk id="3" creationId="{754D4EA4-4D0D-C88D-D4E0-034C6EAE4385}"/>
          </ac:spMkLst>
        </pc:spChg>
      </pc:sldChg>
      <pc:sldChg chg="modSp mod">
        <pc:chgData name="María Paula  Manosalva" userId="77b2779a-3ada-47bb-8b33-2992e537f6aa" providerId="ADAL" clId="{B20D02BC-6B24-49E5-AD34-AE0B70D78B27}" dt="2025-03-14T18:52:14.187" v="6" actId="27636"/>
        <pc:sldMkLst>
          <pc:docMk/>
          <pc:sldMk cId="4120905870" sldId="320"/>
        </pc:sldMkLst>
        <pc:spChg chg="mod">
          <ac:chgData name="María Paula  Manosalva" userId="77b2779a-3ada-47bb-8b33-2992e537f6aa" providerId="ADAL" clId="{B20D02BC-6B24-49E5-AD34-AE0B70D78B27}" dt="2025-03-14T18:52:14.187" v="6" actId="27636"/>
          <ac:spMkLst>
            <pc:docMk/>
            <pc:sldMk cId="4120905870" sldId="320"/>
            <ac:spMk id="2" creationId="{132EF4A8-F87B-C5C6-8785-A8920F2FD898}"/>
          </ac:spMkLst>
        </pc:spChg>
      </pc:sldChg>
    </pc:docChg>
  </pc:docChgLst>
  <pc:docChgLst>
    <pc:chgData name="Gibson, Heidi" userId="625c5426-83d3-499a-b65b-cae782d30fe8" providerId="ADAL" clId="{89341F43-F25E-45BB-BD1E-2A6FF82A63AA}"/>
    <pc:docChg chg="undo custSel addSld delSld modSld">
      <pc:chgData name="Gibson, Heidi" userId="625c5426-83d3-499a-b65b-cae782d30fe8" providerId="ADAL" clId="{89341F43-F25E-45BB-BD1E-2A6FF82A63AA}" dt="2025-01-14T00:16:13.212" v="337"/>
      <pc:docMkLst>
        <pc:docMk/>
      </pc:docMkLst>
      <pc:sldChg chg="modSp mod">
        <pc:chgData name="Gibson, Heidi" userId="625c5426-83d3-499a-b65b-cae782d30fe8" providerId="ADAL" clId="{89341F43-F25E-45BB-BD1E-2A6FF82A63AA}" dt="2025-01-13T23:39:51.866" v="26" actId="20577"/>
        <pc:sldMkLst>
          <pc:docMk/>
          <pc:sldMk cId="1631576398" sldId="311"/>
        </pc:sldMkLst>
        <pc:spChg chg="mod">
          <ac:chgData name="Gibson, Heidi" userId="625c5426-83d3-499a-b65b-cae782d30fe8" providerId="ADAL" clId="{89341F43-F25E-45BB-BD1E-2A6FF82A63AA}" dt="2025-01-13T23:39:51.866" v="26" actId="20577"/>
          <ac:spMkLst>
            <pc:docMk/>
            <pc:sldMk cId="1631576398" sldId="311"/>
            <ac:spMk id="2" creationId="{00000000-0000-0000-0000-000000000000}"/>
          </ac:spMkLst>
        </pc:spChg>
      </pc:sldChg>
      <pc:sldChg chg="modSp new mod">
        <pc:chgData name="Gibson, Heidi" userId="625c5426-83d3-499a-b65b-cae782d30fe8" providerId="ADAL" clId="{89341F43-F25E-45BB-BD1E-2A6FF82A63AA}" dt="2025-01-14T00:15:38.375" v="331"/>
        <pc:sldMkLst>
          <pc:docMk/>
          <pc:sldMk cId="1993726940" sldId="312"/>
        </pc:sldMkLst>
        <pc:spChg chg="mod">
          <ac:chgData name="Gibson, Heidi" userId="625c5426-83d3-499a-b65b-cae782d30fe8" providerId="ADAL" clId="{89341F43-F25E-45BB-BD1E-2A6FF82A63AA}" dt="2025-01-13T23:52:15.028" v="46"/>
          <ac:spMkLst>
            <pc:docMk/>
            <pc:sldMk cId="1993726940" sldId="312"/>
            <ac:spMk id="2" creationId="{72296BF7-C51B-FF03-F2CF-645F534E12F9}"/>
          </ac:spMkLst>
        </pc:spChg>
        <pc:spChg chg="mod ord">
          <ac:chgData name="Gibson, Heidi" userId="625c5426-83d3-499a-b65b-cae782d30fe8" providerId="ADAL" clId="{89341F43-F25E-45BB-BD1E-2A6FF82A63AA}" dt="2025-01-14T00:15:38.375" v="331"/>
          <ac:spMkLst>
            <pc:docMk/>
            <pc:sldMk cId="1993726940" sldId="312"/>
            <ac:spMk id="3" creationId="{998F8AAF-1BE4-6D3C-D8CE-5B90D68B6305}"/>
          </ac:spMkLst>
        </pc:spChg>
      </pc:sldChg>
      <pc:sldChg chg="del">
        <pc:chgData name="Gibson, Heidi" userId="625c5426-83d3-499a-b65b-cae782d30fe8" providerId="ADAL" clId="{89341F43-F25E-45BB-BD1E-2A6FF82A63AA}" dt="2025-01-13T23:39:57.676" v="28" actId="47"/>
        <pc:sldMkLst>
          <pc:docMk/>
          <pc:sldMk cId="3839496982" sldId="312"/>
        </pc:sldMkLst>
      </pc:sldChg>
      <pc:sldChg chg="addSp delSp modSp new mod">
        <pc:chgData name="Gibson, Heidi" userId="625c5426-83d3-499a-b65b-cae782d30fe8" providerId="ADAL" clId="{89341F43-F25E-45BB-BD1E-2A6FF82A63AA}" dt="2025-01-14T00:15:44.101" v="332"/>
        <pc:sldMkLst>
          <pc:docMk/>
          <pc:sldMk cId="1917882166" sldId="313"/>
        </pc:sldMkLst>
        <pc:spChg chg="mod">
          <ac:chgData name="Gibson, Heidi" userId="625c5426-83d3-499a-b65b-cae782d30fe8" providerId="ADAL" clId="{89341F43-F25E-45BB-BD1E-2A6FF82A63AA}" dt="2025-01-13T23:54:19.858" v="99" actId="14100"/>
          <ac:spMkLst>
            <pc:docMk/>
            <pc:sldMk cId="1917882166" sldId="313"/>
            <ac:spMk id="2" creationId="{B4187C2C-810B-7518-A292-D166F3686808}"/>
          </ac:spMkLst>
        </pc:spChg>
        <pc:spChg chg="mod ord">
          <ac:chgData name="Gibson, Heidi" userId="625c5426-83d3-499a-b65b-cae782d30fe8" providerId="ADAL" clId="{89341F43-F25E-45BB-BD1E-2A6FF82A63AA}" dt="2025-01-14T00:15:44.101" v="332"/>
          <ac:spMkLst>
            <pc:docMk/>
            <pc:sldMk cId="1917882166" sldId="313"/>
            <ac:spMk id="3" creationId="{1CF69EC9-D10A-298A-BEB4-D14A8EA0518F}"/>
          </ac:spMkLst>
        </pc:spChg>
        <pc:spChg chg="add mod">
          <ac:chgData name="Gibson, Heidi" userId="625c5426-83d3-499a-b65b-cae782d30fe8" providerId="ADAL" clId="{89341F43-F25E-45BB-BD1E-2A6FF82A63AA}" dt="2025-01-14T00:02:27.260" v="155" actId="255"/>
          <ac:spMkLst>
            <pc:docMk/>
            <pc:sldMk cId="1917882166" sldId="313"/>
            <ac:spMk id="4" creationId="{A5C8FF65-1EC0-BAF7-8740-8B725C11B918}"/>
          </ac:spMkLst>
        </pc:spChg>
        <pc:picChg chg="add mod">
          <ac:chgData name="Gibson, Heidi" userId="625c5426-83d3-499a-b65b-cae782d30fe8" providerId="ADAL" clId="{89341F43-F25E-45BB-BD1E-2A6FF82A63AA}" dt="2025-01-14T00:15:21.540" v="328" actId="962"/>
          <ac:picMkLst>
            <pc:docMk/>
            <pc:sldMk cId="1917882166" sldId="313"/>
            <ac:picMk id="12" creationId="{8045ACE5-C862-7D87-F745-3F412ADA9F14}"/>
          </ac:picMkLst>
        </pc:picChg>
      </pc:sldChg>
      <pc:sldChg chg="del">
        <pc:chgData name="Gibson, Heidi" userId="625c5426-83d3-499a-b65b-cae782d30fe8" providerId="ADAL" clId="{89341F43-F25E-45BB-BD1E-2A6FF82A63AA}" dt="2025-01-13T23:39:57.930" v="29" actId="47"/>
        <pc:sldMkLst>
          <pc:docMk/>
          <pc:sldMk cId="3851827842" sldId="313"/>
        </pc:sldMkLst>
      </pc:sldChg>
      <pc:sldChg chg="del">
        <pc:chgData name="Gibson, Heidi" userId="625c5426-83d3-499a-b65b-cae782d30fe8" providerId="ADAL" clId="{89341F43-F25E-45BB-BD1E-2A6FF82A63AA}" dt="2025-01-13T23:39:58.157" v="30" actId="47"/>
        <pc:sldMkLst>
          <pc:docMk/>
          <pc:sldMk cId="909924577" sldId="314"/>
        </pc:sldMkLst>
      </pc:sldChg>
      <pc:sldChg chg="modSp new mod">
        <pc:chgData name="Gibson, Heidi" userId="625c5426-83d3-499a-b65b-cae782d30fe8" providerId="ADAL" clId="{89341F43-F25E-45BB-BD1E-2A6FF82A63AA}" dt="2025-01-14T00:15:55.658" v="333"/>
        <pc:sldMkLst>
          <pc:docMk/>
          <pc:sldMk cId="2438453696" sldId="314"/>
        </pc:sldMkLst>
        <pc:spChg chg="mod">
          <ac:chgData name="Gibson, Heidi" userId="625c5426-83d3-499a-b65b-cae782d30fe8" providerId="ADAL" clId="{89341F43-F25E-45BB-BD1E-2A6FF82A63AA}" dt="2025-01-14T00:05:51.403" v="196" actId="27636"/>
          <ac:spMkLst>
            <pc:docMk/>
            <pc:sldMk cId="2438453696" sldId="314"/>
            <ac:spMk id="2" creationId="{028D9EFA-9FF8-078E-23FE-51468F0C20DF}"/>
          </ac:spMkLst>
        </pc:spChg>
        <pc:spChg chg="mod ord">
          <ac:chgData name="Gibson, Heidi" userId="625c5426-83d3-499a-b65b-cae782d30fe8" providerId="ADAL" clId="{89341F43-F25E-45BB-BD1E-2A6FF82A63AA}" dt="2025-01-14T00:15:55.658" v="333"/>
          <ac:spMkLst>
            <pc:docMk/>
            <pc:sldMk cId="2438453696" sldId="314"/>
            <ac:spMk id="3" creationId="{FACE0B57-93AD-84B6-0D56-7D36EB7573AE}"/>
          </ac:spMkLst>
        </pc:spChg>
      </pc:sldChg>
      <pc:sldChg chg="del">
        <pc:chgData name="Gibson, Heidi" userId="625c5426-83d3-499a-b65b-cae782d30fe8" providerId="ADAL" clId="{89341F43-F25E-45BB-BD1E-2A6FF82A63AA}" dt="2025-01-13T23:39:59.047" v="32" actId="47"/>
        <pc:sldMkLst>
          <pc:docMk/>
          <pc:sldMk cId="93731818" sldId="315"/>
        </pc:sldMkLst>
      </pc:sldChg>
      <pc:sldChg chg="addSp modSp new mod">
        <pc:chgData name="Gibson, Heidi" userId="625c5426-83d3-499a-b65b-cae782d30fe8" providerId="ADAL" clId="{89341F43-F25E-45BB-BD1E-2A6FF82A63AA}" dt="2025-01-14T00:05:34.054" v="194" actId="2085"/>
        <pc:sldMkLst>
          <pc:docMk/>
          <pc:sldMk cId="3366429738" sldId="315"/>
        </pc:sldMkLst>
        <pc:spChg chg="mod">
          <ac:chgData name="Gibson, Heidi" userId="625c5426-83d3-499a-b65b-cae782d30fe8" providerId="ADAL" clId="{89341F43-F25E-45BB-BD1E-2A6FF82A63AA}" dt="2025-01-14T00:04:04.360" v="190" actId="1076"/>
          <ac:spMkLst>
            <pc:docMk/>
            <pc:sldMk cId="3366429738" sldId="315"/>
            <ac:spMk id="2" creationId="{3B315013-3BFE-5E94-08F1-027B8FABC5B9}"/>
          </ac:spMkLst>
        </pc:spChg>
        <pc:spChg chg="mod">
          <ac:chgData name="Gibson, Heidi" userId="625c5426-83d3-499a-b65b-cae782d30fe8" providerId="ADAL" clId="{89341F43-F25E-45BB-BD1E-2A6FF82A63AA}" dt="2025-01-14T00:03:10.468" v="177" actId="404"/>
          <ac:spMkLst>
            <pc:docMk/>
            <pc:sldMk cId="3366429738" sldId="315"/>
            <ac:spMk id="3" creationId="{6ECD4969-EE77-2445-138E-636B3779BF67}"/>
          </ac:spMkLst>
        </pc:spChg>
        <pc:picChg chg="add mod">
          <ac:chgData name="Gibson, Heidi" userId="625c5426-83d3-499a-b65b-cae782d30fe8" providerId="ADAL" clId="{89341F43-F25E-45BB-BD1E-2A6FF82A63AA}" dt="2025-01-14T00:05:34.054" v="194" actId="2085"/>
          <ac:picMkLst>
            <pc:docMk/>
            <pc:sldMk cId="3366429738" sldId="315"/>
            <ac:picMk id="4" creationId="{BBFF5031-F171-8E44-E8C1-6A74FA7BD057}"/>
          </ac:picMkLst>
        </pc:picChg>
      </pc:sldChg>
      <pc:sldChg chg="modSp new mod">
        <pc:chgData name="Gibson, Heidi" userId="625c5426-83d3-499a-b65b-cae782d30fe8" providerId="ADAL" clId="{89341F43-F25E-45BB-BD1E-2A6FF82A63AA}" dt="2025-01-14T00:15:59.379" v="334"/>
        <pc:sldMkLst>
          <pc:docMk/>
          <pc:sldMk cId="530403734" sldId="316"/>
        </pc:sldMkLst>
        <pc:spChg chg="mod">
          <ac:chgData name="Gibson, Heidi" userId="625c5426-83d3-499a-b65b-cae782d30fe8" providerId="ADAL" clId="{89341F43-F25E-45BB-BD1E-2A6FF82A63AA}" dt="2025-01-14T00:07:29.308" v="209" actId="113"/>
          <ac:spMkLst>
            <pc:docMk/>
            <pc:sldMk cId="530403734" sldId="316"/>
            <ac:spMk id="2" creationId="{37226A90-9D3B-6B75-936C-C1283C53C7F1}"/>
          </ac:spMkLst>
        </pc:spChg>
        <pc:spChg chg="mod ord">
          <ac:chgData name="Gibson, Heidi" userId="625c5426-83d3-499a-b65b-cae782d30fe8" providerId="ADAL" clId="{89341F43-F25E-45BB-BD1E-2A6FF82A63AA}" dt="2025-01-14T00:15:59.379" v="334"/>
          <ac:spMkLst>
            <pc:docMk/>
            <pc:sldMk cId="530403734" sldId="316"/>
            <ac:spMk id="3" creationId="{72D1FD3B-BE6A-C7C7-C205-8B1F10C15A59}"/>
          </ac:spMkLst>
        </pc:spChg>
      </pc:sldChg>
      <pc:sldChg chg="del">
        <pc:chgData name="Gibson, Heidi" userId="625c5426-83d3-499a-b65b-cae782d30fe8" providerId="ADAL" clId="{89341F43-F25E-45BB-BD1E-2A6FF82A63AA}" dt="2025-01-13T23:39:58.446" v="31" actId="47"/>
        <pc:sldMkLst>
          <pc:docMk/>
          <pc:sldMk cId="3060937849" sldId="316"/>
        </pc:sldMkLst>
      </pc:sldChg>
      <pc:sldChg chg="del">
        <pc:chgData name="Gibson, Heidi" userId="625c5426-83d3-499a-b65b-cae782d30fe8" providerId="ADAL" clId="{89341F43-F25E-45BB-BD1E-2A6FF82A63AA}" dt="2025-01-13T23:39:59.726" v="33" actId="47"/>
        <pc:sldMkLst>
          <pc:docMk/>
          <pc:sldMk cId="794092450" sldId="317"/>
        </pc:sldMkLst>
      </pc:sldChg>
      <pc:sldChg chg="modSp new mod">
        <pc:chgData name="Gibson, Heidi" userId="625c5426-83d3-499a-b65b-cae782d30fe8" providerId="ADAL" clId="{89341F43-F25E-45BB-BD1E-2A6FF82A63AA}" dt="2025-01-14T00:08:54.305" v="224" actId="1076"/>
        <pc:sldMkLst>
          <pc:docMk/>
          <pc:sldMk cId="1367585503" sldId="317"/>
        </pc:sldMkLst>
        <pc:spChg chg="mod">
          <ac:chgData name="Gibson, Heidi" userId="625c5426-83d3-499a-b65b-cae782d30fe8" providerId="ADAL" clId="{89341F43-F25E-45BB-BD1E-2A6FF82A63AA}" dt="2025-01-14T00:08:54.305" v="224" actId="1076"/>
          <ac:spMkLst>
            <pc:docMk/>
            <pc:sldMk cId="1367585503" sldId="317"/>
            <ac:spMk id="2" creationId="{1A6DA9C8-EC4E-0D1C-AD74-2277BD75E0CD}"/>
          </ac:spMkLst>
        </pc:spChg>
        <pc:spChg chg="mod">
          <ac:chgData name="Gibson, Heidi" userId="625c5426-83d3-499a-b65b-cae782d30fe8" providerId="ADAL" clId="{89341F43-F25E-45BB-BD1E-2A6FF82A63AA}" dt="2025-01-14T00:08:13.579" v="215" actId="404"/>
          <ac:spMkLst>
            <pc:docMk/>
            <pc:sldMk cId="1367585503" sldId="317"/>
            <ac:spMk id="3" creationId="{E2CE92AB-3EA6-FB7F-FD8B-453DF7DC1D2F}"/>
          </ac:spMkLst>
        </pc:spChg>
      </pc:sldChg>
      <pc:sldChg chg="modSp new mod">
        <pc:chgData name="Gibson, Heidi" userId="625c5426-83d3-499a-b65b-cae782d30fe8" providerId="ADAL" clId="{89341F43-F25E-45BB-BD1E-2A6FF82A63AA}" dt="2025-01-14T00:16:02.646" v="335"/>
        <pc:sldMkLst>
          <pc:docMk/>
          <pc:sldMk cId="2446775325" sldId="318"/>
        </pc:sldMkLst>
        <pc:spChg chg="mod">
          <ac:chgData name="Gibson, Heidi" userId="625c5426-83d3-499a-b65b-cae782d30fe8" providerId="ADAL" clId="{89341F43-F25E-45BB-BD1E-2A6FF82A63AA}" dt="2025-01-14T00:11:51.937" v="267" actId="27636"/>
          <ac:spMkLst>
            <pc:docMk/>
            <pc:sldMk cId="2446775325" sldId="318"/>
            <ac:spMk id="2" creationId="{05D77549-7627-0BE0-C7C3-32690533FB84}"/>
          </ac:spMkLst>
        </pc:spChg>
        <pc:spChg chg="mod ord">
          <ac:chgData name="Gibson, Heidi" userId="625c5426-83d3-499a-b65b-cae782d30fe8" providerId="ADAL" clId="{89341F43-F25E-45BB-BD1E-2A6FF82A63AA}" dt="2025-01-14T00:16:02.646" v="335"/>
          <ac:spMkLst>
            <pc:docMk/>
            <pc:sldMk cId="2446775325" sldId="318"/>
            <ac:spMk id="3" creationId="{1ADAF6BE-D313-DE10-4A14-28F1861AF91A}"/>
          </ac:spMkLst>
        </pc:spChg>
      </pc:sldChg>
      <pc:sldChg chg="del">
        <pc:chgData name="Gibson, Heidi" userId="625c5426-83d3-499a-b65b-cae782d30fe8" providerId="ADAL" clId="{89341F43-F25E-45BB-BD1E-2A6FF82A63AA}" dt="2025-01-13T23:39:57.407" v="27" actId="47"/>
        <pc:sldMkLst>
          <pc:docMk/>
          <pc:sldMk cId="123118067" sldId="319"/>
        </pc:sldMkLst>
      </pc:sldChg>
      <pc:sldChg chg="addSp modSp new mod">
        <pc:chgData name="Gibson, Heidi" userId="625c5426-83d3-499a-b65b-cae782d30fe8" providerId="ADAL" clId="{89341F43-F25E-45BB-BD1E-2A6FF82A63AA}" dt="2025-01-14T00:16:07.772" v="336"/>
        <pc:sldMkLst>
          <pc:docMk/>
          <pc:sldMk cId="234718077" sldId="319"/>
        </pc:sldMkLst>
        <pc:spChg chg="mod">
          <ac:chgData name="Gibson, Heidi" userId="625c5426-83d3-499a-b65b-cae782d30fe8" providerId="ADAL" clId="{89341F43-F25E-45BB-BD1E-2A6FF82A63AA}" dt="2025-01-14T00:12:21.362" v="272" actId="27636"/>
          <ac:spMkLst>
            <pc:docMk/>
            <pc:sldMk cId="234718077" sldId="319"/>
            <ac:spMk id="2" creationId="{C34DF282-7121-D53C-8E97-852BFB00F164}"/>
          </ac:spMkLst>
        </pc:spChg>
        <pc:spChg chg="mod ord">
          <ac:chgData name="Gibson, Heidi" userId="625c5426-83d3-499a-b65b-cae782d30fe8" providerId="ADAL" clId="{89341F43-F25E-45BB-BD1E-2A6FF82A63AA}" dt="2025-01-14T00:16:07.772" v="336"/>
          <ac:spMkLst>
            <pc:docMk/>
            <pc:sldMk cId="234718077" sldId="319"/>
            <ac:spMk id="3" creationId="{754D4EA4-4D0D-C88D-D4E0-034C6EAE4385}"/>
          </ac:spMkLst>
        </pc:spChg>
        <pc:picChg chg="add mod">
          <ac:chgData name="Gibson, Heidi" userId="625c5426-83d3-499a-b65b-cae782d30fe8" providerId="ADAL" clId="{89341F43-F25E-45BB-BD1E-2A6FF82A63AA}" dt="2025-01-14T00:15:32.829" v="330" actId="962"/>
          <ac:picMkLst>
            <pc:docMk/>
            <pc:sldMk cId="234718077" sldId="319"/>
            <ac:picMk id="4" creationId="{12171B9A-2E0C-A65F-FDD0-2AA7493A29B5}"/>
          </ac:picMkLst>
        </pc:picChg>
      </pc:sldChg>
      <pc:sldChg chg="modSp new mod">
        <pc:chgData name="Gibson, Heidi" userId="625c5426-83d3-499a-b65b-cae782d30fe8" providerId="ADAL" clId="{89341F43-F25E-45BB-BD1E-2A6FF82A63AA}" dt="2025-01-14T00:16:13.212" v="337"/>
        <pc:sldMkLst>
          <pc:docMk/>
          <pc:sldMk cId="4120905870" sldId="320"/>
        </pc:sldMkLst>
        <pc:spChg chg="mod">
          <ac:chgData name="Gibson, Heidi" userId="625c5426-83d3-499a-b65b-cae782d30fe8" providerId="ADAL" clId="{89341F43-F25E-45BB-BD1E-2A6FF82A63AA}" dt="2025-01-14T00:14:35.903" v="325" actId="27636"/>
          <ac:spMkLst>
            <pc:docMk/>
            <pc:sldMk cId="4120905870" sldId="320"/>
            <ac:spMk id="2" creationId="{132EF4A8-F87B-C5C6-8785-A8920F2FD898}"/>
          </ac:spMkLst>
        </pc:spChg>
        <pc:spChg chg="mod ord">
          <ac:chgData name="Gibson, Heidi" userId="625c5426-83d3-499a-b65b-cae782d30fe8" providerId="ADAL" clId="{89341F43-F25E-45BB-BD1E-2A6FF82A63AA}" dt="2025-01-14T00:16:13.212" v="337"/>
          <ac:spMkLst>
            <pc:docMk/>
            <pc:sldMk cId="4120905870" sldId="320"/>
            <ac:spMk id="3" creationId="{717CD949-C28B-99D1-576E-E24BF836C05C}"/>
          </ac:spMkLst>
        </pc:spChg>
      </pc:sldChg>
      <pc:sldChg chg="new del">
        <pc:chgData name="Gibson, Heidi" userId="625c5426-83d3-499a-b65b-cae782d30fe8" providerId="ADAL" clId="{89341F43-F25E-45BB-BD1E-2A6FF82A63AA}" dt="2025-01-14T00:14:52.375" v="326" actId="47"/>
        <pc:sldMkLst>
          <pc:docMk/>
          <pc:sldMk cId="576664073" sldId="3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3/14/2025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a:t>
            </a:fld>
            <a:endParaRPr lang="es-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3/14/2025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r>
              <a:rPr lang="es-us" b="0" i="0" u="none" baseline="0" dirty="0"/>
              <a:t>Actividad de ingeniería de bioplásticos</a:t>
            </a:r>
          </a:p>
        </p:txBody>
      </p:sp>
      <p:sp>
        <p:nvSpPr>
          <p:cNvPr id="3" name="Subtitle 2"/>
          <p:cNvSpPr>
            <a:spLocks noGrp="1"/>
          </p:cNvSpPr>
          <p:nvPr>
            <p:ph type="subTitle" idx="1"/>
          </p:nvPr>
        </p:nvSpPr>
        <p:spPr>
          <a:xfrm>
            <a:off x="341377" y="418461"/>
            <a:ext cx="11850623" cy="607910"/>
          </a:xfrm>
        </p:spPr>
        <p:txBody>
          <a:bodyPr/>
          <a:lstStyle/>
          <a:p>
            <a:pPr rtl="0"/>
            <a:r>
              <a:rPr lang="es-us" b="0" i="0" u="none" baseline="0" dirty="0"/>
              <a:t>Cómo comenzar con la sostenibilidad</a:t>
            </a:r>
            <a:endParaRPr lang="es-us" dirty="0"/>
          </a:p>
        </p:txBody>
      </p:sp>
    </p:spTree>
    <p:extLst>
      <p:ext uri="{BB962C8B-B14F-4D97-AF65-F5344CB8AC3E}">
        <p14:creationId xmlns:p14="http://schemas.microsoft.com/office/powerpoint/2010/main" val="163157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CD949-C28B-99D1-576E-E24BF836C05C}"/>
              </a:ext>
            </a:extLst>
          </p:cNvPr>
          <p:cNvSpPr>
            <a:spLocks noGrp="1"/>
          </p:cNvSpPr>
          <p:nvPr>
            <p:ph type="title"/>
          </p:nvPr>
        </p:nvSpPr>
        <p:spPr/>
        <p:txBody>
          <a:bodyPr/>
          <a:lstStyle/>
          <a:p>
            <a:pPr rtl="0"/>
            <a:r>
              <a:rPr lang="es-us" b="0" i="0" u="none" baseline="0" dirty="0"/>
              <a:t>Más sobre bioplásticos</a:t>
            </a:r>
          </a:p>
        </p:txBody>
      </p:sp>
      <p:sp>
        <p:nvSpPr>
          <p:cNvPr id="2" name="Content Placeholder 1">
            <a:extLst>
              <a:ext uri="{FF2B5EF4-FFF2-40B4-BE49-F238E27FC236}">
                <a16:creationId xmlns:a16="http://schemas.microsoft.com/office/drawing/2014/main" id="{132EF4A8-F87B-C5C6-8785-A8920F2FD898}"/>
              </a:ext>
            </a:extLst>
          </p:cNvPr>
          <p:cNvSpPr>
            <a:spLocks noGrp="1"/>
          </p:cNvSpPr>
          <p:nvPr>
            <p:ph sz="quarter" idx="11"/>
          </p:nvPr>
        </p:nvSpPr>
        <p:spPr>
          <a:xfrm>
            <a:off x="633639" y="1545472"/>
            <a:ext cx="10924717" cy="4741028"/>
          </a:xfrm>
        </p:spPr>
        <p:txBody>
          <a:bodyPr>
            <a:normAutofit lnSpcReduction="10000"/>
          </a:bodyPr>
          <a:lstStyle/>
          <a:p>
            <a:pPr marL="342900" marR="0" lvl="0" indent="-342900" algn="l" rtl="0">
              <a:spcBef>
                <a:spcPts val="1200"/>
              </a:spcBef>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Tu bioplástico puede moldearse de muchas formas diferentes.</a:t>
            </a:r>
          </a:p>
          <a:p>
            <a:pPr marL="342900" marR="0" lvl="0" indent="-342900" algn="l" rtl="0">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Es biodegradable; si se enterrara en la tierra o se pusiera en un compostador, se descompondría.</a:t>
            </a:r>
          </a:p>
          <a:p>
            <a:pPr marL="342900" marR="0" lvl="0" indent="-342900" algn="l" rtl="0">
              <a:spcAft>
                <a:spcPts val="1200"/>
              </a:spcAft>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Aunque tu bioplástico casero puede ser frágil, los científicos son capaces de fabricar bioplásticos bastante duraderos, como el plástico al que estás acostumbrado.</a:t>
            </a:r>
          </a:p>
          <a:p>
            <a:pPr marL="0" marR="0" algn="l" rtl="0">
              <a:spcBef>
                <a:spcPts val="1200"/>
              </a:spcBef>
              <a:spcAft>
                <a:spcPts val="1200"/>
              </a:spcAft>
            </a:pPr>
            <a:r>
              <a:rPr lang="es-us" sz="2400" b="1" i="0" u="none" baseline="0" dirty="0">
                <a:effectLst/>
                <a:ea typeface="Aptos" panose="020B0004020202020204" pitchFamily="34" charset="0"/>
                <a:cs typeface="Times New Roman" panose="02020603050405020304" pitchFamily="18" charset="0"/>
              </a:rPr>
              <a:t>Debate en grupo:</a:t>
            </a:r>
            <a:endParaRPr lang="es-us" sz="2400" dirty="0">
              <a:effectLst/>
              <a:ea typeface="Aptos" panose="020B0004020202020204" pitchFamily="34" charset="0"/>
              <a:cs typeface="Times New Roman" panose="02020603050405020304" pitchFamily="18" charset="0"/>
            </a:endParaRPr>
          </a:p>
          <a:p>
            <a:pPr marL="342900" marR="0" lvl="0" indent="-342900" algn="l" rtl="0">
              <a:spcBef>
                <a:spcPts val="1200"/>
              </a:spcBef>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¿Qué salió bien en la fabricación de bioplástico?</a:t>
            </a:r>
          </a:p>
          <a:p>
            <a:pPr marL="342900" marR="0" lvl="0" indent="-342900" algn="l" rtl="0">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¿Qué supuso un desafío?</a:t>
            </a:r>
          </a:p>
          <a:p>
            <a:pPr marL="342900" marR="0" lvl="0" indent="-342900" algn="l" rtl="0">
              <a:spcAft>
                <a:spcPts val="1200"/>
              </a:spcAft>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¿Qué cosas tendrían que cambiar para que se generalizara el uso de bioplásticos?</a:t>
            </a:r>
          </a:p>
          <a:p>
            <a:pPr marR="0" lvl="0" algn="l" rtl="0">
              <a:spcAft>
                <a:spcPts val="1200"/>
              </a:spcAft>
            </a:pPr>
            <a:endParaRPr lang="es-us" dirty="0">
              <a:effectLst/>
              <a:ea typeface="Aptos" panose="020B0004020202020204" pitchFamily="34" charset="0"/>
              <a:cs typeface="Times New Roman" panose="02020603050405020304" pitchFamily="18" charset="0"/>
            </a:endParaRPr>
          </a:p>
          <a:p>
            <a:endParaRPr lang="es-us" dirty="0"/>
          </a:p>
        </p:txBody>
      </p:sp>
    </p:spTree>
    <p:extLst>
      <p:ext uri="{BB962C8B-B14F-4D97-AF65-F5344CB8AC3E}">
        <p14:creationId xmlns:p14="http://schemas.microsoft.com/office/powerpoint/2010/main" val="4120905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8F8AAF-1BE4-6D3C-D8CE-5B90D68B6305}"/>
              </a:ext>
            </a:extLst>
          </p:cNvPr>
          <p:cNvSpPr>
            <a:spLocks noGrp="1"/>
          </p:cNvSpPr>
          <p:nvPr>
            <p:ph type="title"/>
          </p:nvPr>
        </p:nvSpPr>
        <p:spPr>
          <a:xfrm>
            <a:off x="504498" y="219909"/>
            <a:ext cx="11053858" cy="1325563"/>
          </a:xfrm>
        </p:spPr>
        <p:txBody>
          <a:bodyPr>
            <a:normAutofit/>
          </a:bodyPr>
          <a:lstStyle/>
          <a:p>
            <a:pPr rtl="0"/>
            <a:r>
              <a:rPr lang="es-us" sz="3700" b="0" i="0" u="none" spc="30" dirty="0"/>
              <a:t>¿Por qué necesitamos alternativas a los plásticos?</a:t>
            </a:r>
          </a:p>
        </p:txBody>
      </p:sp>
      <p:sp>
        <p:nvSpPr>
          <p:cNvPr id="2" name="Content Placeholder 1">
            <a:extLst>
              <a:ext uri="{FF2B5EF4-FFF2-40B4-BE49-F238E27FC236}">
                <a16:creationId xmlns:a16="http://schemas.microsoft.com/office/drawing/2014/main" id="{72296BF7-C51B-FF03-F2CF-645F534E12F9}"/>
              </a:ext>
            </a:extLst>
          </p:cNvPr>
          <p:cNvSpPr>
            <a:spLocks noGrp="1"/>
          </p:cNvSpPr>
          <p:nvPr>
            <p:ph sz="quarter" idx="11"/>
          </p:nvPr>
        </p:nvSpPr>
        <p:spPr/>
        <p:txBody>
          <a:bodyPr>
            <a:normAutofit lnSpcReduction="10000"/>
          </a:bodyPr>
          <a:lstStyle/>
          <a:p>
            <a:pPr algn="l" rtl="0"/>
            <a:r>
              <a:rPr lang="es-us" b="0" i="0" u="none" baseline="0" dirty="0"/>
              <a:t>Cada día utilizamos materiales diferentes. Algunos materiales son naturales, como la madera, la piedra y la arena. Algunos materiales, como el plástico, el acero y el hormigón, son creados por el hombre. Los científicos creen que la masa de materiales fabricados por el hombre es ahora mayor que la masa de todos los seres vivos del planeta Tierra.</a:t>
            </a:r>
          </a:p>
          <a:p>
            <a:endParaRPr lang="es-us" dirty="0"/>
          </a:p>
          <a:p>
            <a:pPr algn="l" rtl="0"/>
            <a:r>
              <a:rPr lang="es-us" b="0" i="0" u="none" baseline="0" dirty="0"/>
              <a:t>Un material que genera muchos residuos es el plástico. El plástico resuelve un problema a la gente. Es bastante asequible, o económico. También puede ser bastante duradero y se puede utilizar varias veces; sin embargo, también crea algunos problemas.</a:t>
            </a:r>
          </a:p>
          <a:p>
            <a:endParaRPr lang="es-us" dirty="0"/>
          </a:p>
        </p:txBody>
      </p:sp>
    </p:spTree>
    <p:extLst>
      <p:ext uri="{BB962C8B-B14F-4D97-AF65-F5344CB8AC3E}">
        <p14:creationId xmlns:p14="http://schemas.microsoft.com/office/powerpoint/2010/main" val="199372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F69EC9-D10A-298A-BEB4-D14A8EA0518F}"/>
              </a:ext>
            </a:extLst>
          </p:cNvPr>
          <p:cNvSpPr>
            <a:spLocks noGrp="1"/>
          </p:cNvSpPr>
          <p:nvPr>
            <p:ph type="title"/>
          </p:nvPr>
        </p:nvSpPr>
        <p:spPr/>
        <p:txBody>
          <a:bodyPr>
            <a:normAutofit/>
          </a:bodyPr>
          <a:lstStyle/>
          <a:p>
            <a:pPr rtl="0"/>
            <a:r>
              <a:rPr lang="es-us" sz="3900" b="0" i="0" u="none" baseline="0" dirty="0"/>
              <a:t>El ciclo de vida de una botella de agua</a:t>
            </a:r>
          </a:p>
        </p:txBody>
      </p:sp>
      <p:sp>
        <p:nvSpPr>
          <p:cNvPr id="2" name="Content Placeholder 1">
            <a:extLst>
              <a:ext uri="{FF2B5EF4-FFF2-40B4-BE49-F238E27FC236}">
                <a16:creationId xmlns:a16="http://schemas.microsoft.com/office/drawing/2014/main" id="{B4187C2C-810B-7518-A292-D166F3686808}"/>
              </a:ext>
            </a:extLst>
          </p:cNvPr>
          <p:cNvSpPr>
            <a:spLocks noGrp="1"/>
          </p:cNvSpPr>
          <p:nvPr>
            <p:ph sz="quarter" idx="11"/>
          </p:nvPr>
        </p:nvSpPr>
        <p:spPr>
          <a:xfrm>
            <a:off x="633639" y="1545473"/>
            <a:ext cx="10924717" cy="980558"/>
          </a:xfrm>
        </p:spPr>
        <p:txBody>
          <a:bodyPr>
            <a:normAutofit/>
          </a:bodyPr>
          <a:lstStyle/>
          <a:p>
            <a:pPr algn="l" rtl="0"/>
            <a:r>
              <a:rPr lang="es-us" b="1" i="0" u="none" baseline="0" dirty="0"/>
              <a:t>Lee “El ciclo de vida de una botella de agua de plástico” y comenta con un compañero los problemas que observes.</a:t>
            </a:r>
          </a:p>
          <a:p>
            <a:endParaRPr lang="es-us" b="1" dirty="0"/>
          </a:p>
        </p:txBody>
      </p:sp>
      <p:sp>
        <p:nvSpPr>
          <p:cNvPr id="4" name="Content Placeholder 1">
            <a:extLst>
              <a:ext uri="{FF2B5EF4-FFF2-40B4-BE49-F238E27FC236}">
                <a16:creationId xmlns:a16="http://schemas.microsoft.com/office/drawing/2014/main" id="{A5C8FF65-1EC0-BAF7-8740-8B725C11B918}"/>
              </a:ext>
            </a:extLst>
          </p:cNvPr>
          <p:cNvSpPr txBox="1">
            <a:spLocks/>
          </p:cNvSpPr>
          <p:nvPr/>
        </p:nvSpPr>
        <p:spPr>
          <a:xfrm>
            <a:off x="633639" y="2656922"/>
            <a:ext cx="5870031" cy="3412408"/>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sng" baseline="0" dirty="0"/>
              <a:t>Ciclo de vida de una botella de agua de plástico</a:t>
            </a:r>
          </a:p>
          <a:p>
            <a:pPr algn="l" rtl="0"/>
            <a:r>
              <a:rPr lang="es-us" b="0" i="0" u="none" baseline="0" dirty="0"/>
              <a:t>Hace millones de años, los seres vivos del océano, como las algas y el zooplancton, morían, se </a:t>
            </a:r>
            <a:r>
              <a:rPr lang="es-us" sz="2600" b="0" i="0" u="none" baseline="0" dirty="0"/>
              <a:t>hundían</a:t>
            </a:r>
            <a:r>
              <a:rPr lang="es-us" b="0" i="0" u="none" baseline="0" dirty="0"/>
              <a:t> en el fondo marino y quedaban enterrados en los sedimentos. Con el tiempo, los cuerpos de estos seres vivos se compactaron en las profundidades de la Tierra. Esa compresión los transformó en un combustible fósil conocido como petróleo crudo. </a:t>
            </a:r>
          </a:p>
          <a:p>
            <a:endParaRPr lang="es-us" b="1" dirty="0"/>
          </a:p>
        </p:txBody>
      </p:sp>
      <p:pic>
        <p:nvPicPr>
          <p:cNvPr id="12" name="Picture 11" descr="Una hierba marina bajo el agua, en el fondo del océano">
            <a:extLst>
              <a:ext uri="{FF2B5EF4-FFF2-40B4-BE49-F238E27FC236}">
                <a16:creationId xmlns:a16="http://schemas.microsoft.com/office/drawing/2014/main" id="{8045ACE5-C862-7D87-F745-3F412ADA9F14}"/>
              </a:ext>
            </a:extLst>
          </p:cNvPr>
          <p:cNvPicPr>
            <a:picLocks noChangeAspect="1"/>
          </p:cNvPicPr>
          <p:nvPr/>
        </p:nvPicPr>
        <p:blipFill>
          <a:blip r:embed="rId2"/>
          <a:stretch>
            <a:fillRect/>
          </a:stretch>
        </p:blipFill>
        <p:spPr>
          <a:xfrm>
            <a:off x="6719071" y="2656922"/>
            <a:ext cx="4756649" cy="3174711"/>
          </a:xfrm>
          <a:prstGeom prst="rect">
            <a:avLst/>
          </a:prstGeom>
        </p:spPr>
      </p:pic>
    </p:spTree>
    <p:extLst>
      <p:ext uri="{BB962C8B-B14F-4D97-AF65-F5344CB8AC3E}">
        <p14:creationId xmlns:p14="http://schemas.microsoft.com/office/powerpoint/2010/main" val="191788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E0B57-93AD-84B6-0D56-7D36EB7573AE}"/>
              </a:ext>
            </a:extLst>
          </p:cNvPr>
          <p:cNvSpPr>
            <a:spLocks noGrp="1"/>
          </p:cNvSpPr>
          <p:nvPr>
            <p:ph type="title"/>
          </p:nvPr>
        </p:nvSpPr>
        <p:spPr>
          <a:xfrm>
            <a:off x="485184" y="219909"/>
            <a:ext cx="11161986" cy="1325563"/>
          </a:xfrm>
        </p:spPr>
        <p:txBody>
          <a:bodyPr>
            <a:normAutofit/>
          </a:bodyPr>
          <a:lstStyle/>
          <a:p>
            <a:pPr rtl="0"/>
            <a:r>
              <a:rPr lang="es-us" sz="3400" b="0" i="0" u="none" spc="-40" dirty="0"/>
              <a:t>El ciclo de vida de una botella de agua (continuación)</a:t>
            </a:r>
          </a:p>
        </p:txBody>
      </p:sp>
      <p:sp>
        <p:nvSpPr>
          <p:cNvPr id="2" name="Content Placeholder 1">
            <a:extLst>
              <a:ext uri="{FF2B5EF4-FFF2-40B4-BE49-F238E27FC236}">
                <a16:creationId xmlns:a16="http://schemas.microsoft.com/office/drawing/2014/main" id="{028D9EFA-9FF8-078E-23FE-51468F0C20DF}"/>
              </a:ext>
            </a:extLst>
          </p:cNvPr>
          <p:cNvSpPr>
            <a:spLocks noGrp="1"/>
          </p:cNvSpPr>
          <p:nvPr>
            <p:ph sz="quarter" idx="11"/>
          </p:nvPr>
        </p:nvSpPr>
        <p:spPr>
          <a:xfrm>
            <a:off x="633639" y="1684401"/>
            <a:ext cx="11013531" cy="4476906"/>
          </a:xfrm>
        </p:spPr>
        <p:txBody>
          <a:bodyPr>
            <a:normAutofit fontScale="85000" lnSpcReduction="20000"/>
          </a:bodyPr>
          <a:lstStyle/>
          <a:p>
            <a:pPr algn="l" rtl="0"/>
            <a:r>
              <a:rPr lang="es-us" b="0" i="0" u="none" baseline="0" dirty="0"/>
              <a:t>En tiempos más recientes, los trabajadores perforaban la Tierra en profundidad para llegar al crudo. Bombeaban el petróleo de la Tierra y lo enviaban a través de un oleoducto para refinarlo. En la refinería, otros trabajadores calentaban y destilaban el crudo para separarlo en distintas partes. Una parte se calentaba a altas temperaturas para romperla en moléculas cortas. Algunas de estas moléculas se combinaron en largas cadenas llamadas polímeros mediante un proceso que utiliza calor, agua y otras sustancias químicas. El plástico que se obtiene se denomina tereftalato de polietileno (Polyethylene Terephthalate, PET) El PET se formaba en pequeños gránulos y se enviaba a una fábrica de botellas de plástico. </a:t>
            </a:r>
          </a:p>
          <a:p>
            <a:pPr algn="l" rtl="0"/>
            <a:r>
              <a:rPr lang="es-us" b="0" i="0" u="none" baseline="0" dirty="0"/>
              <a:t>En la fábrica, los gránulos de PET se fundían y se les insuflaba aire mientras se empujaba el PET fundido contra un molde para formar una botella. Las botellas se llenaban de agua, se tapaban, se envasaban y se enviaban a una tienda. </a:t>
            </a:r>
          </a:p>
          <a:p>
            <a:pPr algn="l" rtl="0"/>
            <a:r>
              <a:rPr lang="es-us" b="0" i="0" u="none" baseline="0" dirty="0"/>
              <a:t>En la tienda, la botella de agua era barata. Una persona la compró, se bebió el agua y se deshizo de la botella.</a:t>
            </a:r>
          </a:p>
          <a:p>
            <a:endParaRPr lang="es-us" dirty="0"/>
          </a:p>
        </p:txBody>
      </p:sp>
    </p:spTree>
    <p:extLst>
      <p:ext uri="{BB962C8B-B14F-4D97-AF65-F5344CB8AC3E}">
        <p14:creationId xmlns:p14="http://schemas.microsoft.com/office/powerpoint/2010/main" val="2438453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15013-3BFE-5E94-08F1-027B8FABC5B9}"/>
              </a:ext>
            </a:extLst>
          </p:cNvPr>
          <p:cNvSpPr>
            <a:spLocks noGrp="1"/>
          </p:cNvSpPr>
          <p:nvPr>
            <p:ph sz="quarter" idx="11"/>
          </p:nvPr>
        </p:nvSpPr>
        <p:spPr>
          <a:xfrm>
            <a:off x="645069" y="1455800"/>
            <a:ext cx="7675971" cy="4716399"/>
          </a:xfrm>
        </p:spPr>
        <p:txBody>
          <a:bodyPr>
            <a:normAutofit fontScale="70000" lnSpcReduction="20000"/>
          </a:bodyPr>
          <a:lstStyle/>
          <a:p>
            <a:pPr algn="l" rtl="0"/>
            <a:r>
              <a:rPr lang="es-us" b="0" i="0" u="none" baseline="0" dirty="0"/>
              <a:t>El resto de la historia podría ir en muchas direcciones diferentes. </a:t>
            </a:r>
          </a:p>
          <a:p>
            <a:pPr algn="l" rtl="0"/>
            <a:r>
              <a:rPr lang="es-us" b="0" i="0" u="none" baseline="0" dirty="0"/>
              <a:t>A veces, la botella se tira y acaba en un vertedero, donde permanecerá inalterada durante cientos de años. </a:t>
            </a:r>
          </a:p>
          <a:p>
            <a:pPr algn="l" rtl="0"/>
            <a:r>
              <a:rPr lang="es-us" b="0" i="0" u="none" baseline="0" dirty="0"/>
              <a:t>O la botella podría quemarse con otra basura como combustible, lo que liberaría carbono a la atmósfera. </a:t>
            </a:r>
          </a:p>
          <a:p>
            <a:pPr algn="l" rtl="0"/>
            <a:r>
              <a:rPr lang="es-us" b="0" i="0" u="none" baseline="0" dirty="0"/>
              <a:t>O la botella podría reciclarse para fabricar otros productos, como otra botella o una camiseta. Pero el plástico por lo general solo se recicla unas pocas veces antes de que su calidad se vea mermada y deje de ser utilizable. </a:t>
            </a:r>
          </a:p>
          <a:p>
            <a:pPr algn="l" rtl="0"/>
            <a:r>
              <a:rPr lang="es-us" b="0" i="0" u="none" baseline="0" dirty="0"/>
              <a:t>O alguien podría tirar basura o las botellas podrían ser arrastradas fuera de un vertedero. Entonces, una botella podría entrar en la vía fluvial y llegar al océano, donde flotará, rompiéndose lentamente en trozos más pequeños durante cientos de años. Estos plásticos y microplásticos pueden causar problemas a la vida marina y a la salud humana. De hecho, en términos de peso, las botellas de plástico son los artículos que más desperdicios generan en las playas de todo el mundo.</a:t>
            </a:r>
          </a:p>
        </p:txBody>
      </p:sp>
      <p:sp>
        <p:nvSpPr>
          <p:cNvPr id="3" name="Title 2">
            <a:extLst>
              <a:ext uri="{FF2B5EF4-FFF2-40B4-BE49-F238E27FC236}">
                <a16:creationId xmlns:a16="http://schemas.microsoft.com/office/drawing/2014/main" id="{6ECD4969-EE77-2445-138E-636B3779BF67}"/>
              </a:ext>
            </a:extLst>
          </p:cNvPr>
          <p:cNvSpPr>
            <a:spLocks noGrp="1"/>
          </p:cNvSpPr>
          <p:nvPr>
            <p:ph type="title"/>
          </p:nvPr>
        </p:nvSpPr>
        <p:spPr>
          <a:xfrm>
            <a:off x="616172" y="219909"/>
            <a:ext cx="10930759" cy="1325563"/>
          </a:xfrm>
        </p:spPr>
        <p:txBody>
          <a:bodyPr>
            <a:normAutofit/>
          </a:bodyPr>
          <a:lstStyle/>
          <a:p>
            <a:pPr rtl="0"/>
            <a:r>
              <a:rPr lang="es-us" sz="3600" b="0" i="0" u="none" spc="-30" dirty="0"/>
              <a:t>Conclusión del ciclo de vida de una botella de agua</a:t>
            </a:r>
          </a:p>
        </p:txBody>
      </p:sp>
      <p:pic>
        <p:nvPicPr>
          <p:cNvPr id="4" name="Picture 3" descr="Gran cantidad de botellas de plástico comprimidas.">
            <a:extLst>
              <a:ext uri="{FF2B5EF4-FFF2-40B4-BE49-F238E27FC236}">
                <a16:creationId xmlns:a16="http://schemas.microsoft.com/office/drawing/2014/main" id="{BBFF5031-F171-8E44-E8C1-6A74FA7BD057}"/>
              </a:ext>
            </a:extLst>
          </p:cNvPr>
          <p:cNvPicPr>
            <a:picLocks noChangeAspect="1"/>
          </p:cNvPicPr>
          <p:nvPr/>
        </p:nvPicPr>
        <p:blipFill>
          <a:blip r:embed="rId2"/>
          <a:stretch>
            <a:fillRect/>
          </a:stretch>
        </p:blipFill>
        <p:spPr>
          <a:xfrm>
            <a:off x="8321040" y="2268081"/>
            <a:ext cx="3495800" cy="2321837"/>
          </a:xfrm>
          <a:prstGeom prst="rect">
            <a:avLst/>
          </a:prstGeom>
          <a:ln w="57150">
            <a:noFill/>
          </a:ln>
        </p:spPr>
      </p:pic>
    </p:spTree>
    <p:extLst>
      <p:ext uri="{BB962C8B-B14F-4D97-AF65-F5344CB8AC3E}">
        <p14:creationId xmlns:p14="http://schemas.microsoft.com/office/powerpoint/2010/main" val="3366429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1FD3B-BE6A-C7C7-C205-8B1F10C15A59}"/>
              </a:ext>
            </a:extLst>
          </p:cNvPr>
          <p:cNvSpPr>
            <a:spLocks noGrp="1"/>
          </p:cNvSpPr>
          <p:nvPr>
            <p:ph type="title"/>
          </p:nvPr>
        </p:nvSpPr>
        <p:spPr/>
        <p:txBody>
          <a:bodyPr/>
          <a:lstStyle/>
          <a:p>
            <a:pPr rtl="0"/>
            <a:r>
              <a:rPr lang="es-us" b="0" i="0" u="none" baseline="0" dirty="0"/>
              <a:t>Una alternativa al plástico</a:t>
            </a:r>
          </a:p>
        </p:txBody>
      </p:sp>
      <p:sp>
        <p:nvSpPr>
          <p:cNvPr id="2" name="Content Placeholder 1">
            <a:extLst>
              <a:ext uri="{FF2B5EF4-FFF2-40B4-BE49-F238E27FC236}">
                <a16:creationId xmlns:a16="http://schemas.microsoft.com/office/drawing/2014/main" id="{37226A90-9D3B-6B75-936C-C1283C53C7F1}"/>
              </a:ext>
            </a:extLst>
          </p:cNvPr>
          <p:cNvSpPr>
            <a:spLocks noGrp="1"/>
          </p:cNvSpPr>
          <p:nvPr>
            <p:ph sz="quarter" idx="11"/>
          </p:nvPr>
        </p:nvSpPr>
        <p:spPr>
          <a:xfrm>
            <a:off x="633639" y="1545472"/>
            <a:ext cx="10924717" cy="4476906"/>
          </a:xfrm>
        </p:spPr>
        <p:txBody>
          <a:bodyPr>
            <a:normAutofit fontScale="92500" lnSpcReduction="10000"/>
          </a:bodyPr>
          <a:lstStyle/>
          <a:p>
            <a:pPr marL="0" marR="0" algn="l" rtl="0">
              <a:spcBef>
                <a:spcPts val="1200"/>
              </a:spcBef>
              <a:spcAft>
                <a:spcPts val="1200"/>
              </a:spcAft>
            </a:pPr>
            <a:r>
              <a:rPr lang="es-us" sz="2400" b="0" i="0" u="none" baseline="0" dirty="0">
                <a:effectLst/>
                <a:ea typeface="Aptos" panose="020B0004020202020204" pitchFamily="34" charset="0"/>
                <a:cs typeface="Times New Roman" panose="02020603050405020304" pitchFamily="18" charset="0"/>
              </a:rPr>
              <a:t>Es importante crear materiales más sostenibles o respetuosos con el planeta. Imagina un material tan asequible y duradero como el plástico, pero también:</a:t>
            </a:r>
          </a:p>
          <a:p>
            <a:pPr marL="742950" marR="0" lvl="1" indent="-285750" algn="l" rtl="0">
              <a:spcBef>
                <a:spcPts val="1200"/>
              </a:spcBef>
              <a:buFont typeface="Symbol" panose="05050102010706020507" pitchFamily="18" charset="2"/>
              <a:buChar char=""/>
            </a:pPr>
            <a:r>
              <a:rPr lang="es-us" b="0" i="0" u="none" baseline="0" dirty="0">
                <a:effectLst/>
                <a:ea typeface="Aptos" panose="020B0004020202020204" pitchFamily="34" charset="0"/>
                <a:cs typeface="Times New Roman" panose="02020603050405020304" pitchFamily="18" charset="0"/>
              </a:rPr>
              <a:t>Fabricado con recursos renovables, es decir, que se reponen fácilmente. A menudo, esto significa que se basan en algo que podría volver a crecer rápidamente, como una planta, un hongo o una bacteria de crecimiento rápido. Esto se denomina a veces “de base biológica”.</a:t>
            </a:r>
          </a:p>
          <a:p>
            <a:pPr marL="742950" marR="0" lvl="1" indent="-285750" algn="l" rtl="0">
              <a:spcAft>
                <a:spcPts val="1200"/>
              </a:spcAft>
              <a:buFont typeface="Symbol" panose="05050102010706020507" pitchFamily="18" charset="2"/>
              <a:buChar char=""/>
            </a:pPr>
            <a:r>
              <a:rPr lang="es-us" b="0" i="0" u="none" baseline="0" dirty="0">
                <a:effectLst/>
                <a:ea typeface="Aptos" panose="020B0004020202020204" pitchFamily="34" charset="0"/>
                <a:cs typeface="Times New Roman" panose="02020603050405020304" pitchFamily="18" charset="0"/>
              </a:rPr>
              <a:t>Biodegradables, es decir, capaces de descomponerse con relativa rapidez en un entorno natural. Por ejemplo, ¿se descompondrían rápidamente en un montón de compost o si llegasen a un curso de agua?</a:t>
            </a:r>
          </a:p>
          <a:p>
            <a:pPr marL="0" marR="0" algn="l" rtl="0">
              <a:spcBef>
                <a:spcPts val="1200"/>
              </a:spcBef>
              <a:spcAft>
                <a:spcPts val="1200"/>
              </a:spcAft>
            </a:pPr>
            <a:r>
              <a:rPr lang="es-us" sz="2400" b="0" i="0" u="none" baseline="0" dirty="0">
                <a:effectLst/>
                <a:ea typeface="Aptos" panose="020B0004020202020204" pitchFamily="34" charset="0"/>
                <a:cs typeface="Times New Roman" panose="02020603050405020304" pitchFamily="18" charset="0"/>
              </a:rPr>
              <a:t>Los científicos han creado polímeros utilizando materiales como el almidón de maíz y los residuos de la caña de azúcar. A veces se denominan bioplásticos. Los bioplásticos más útiles tienen una base biológica y son totalmente biodegradables, ¡incluso en el océano!</a:t>
            </a:r>
          </a:p>
          <a:p>
            <a:endParaRPr lang="es-us" dirty="0"/>
          </a:p>
        </p:txBody>
      </p:sp>
    </p:spTree>
    <p:extLst>
      <p:ext uri="{BB962C8B-B14F-4D97-AF65-F5344CB8AC3E}">
        <p14:creationId xmlns:p14="http://schemas.microsoft.com/office/powerpoint/2010/main" val="53040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DA9C8-EC4E-0D1C-AD74-2277BD75E0CD}"/>
              </a:ext>
            </a:extLst>
          </p:cNvPr>
          <p:cNvSpPr>
            <a:spLocks noGrp="1"/>
          </p:cNvSpPr>
          <p:nvPr>
            <p:ph sz="quarter" idx="11"/>
          </p:nvPr>
        </p:nvSpPr>
        <p:spPr>
          <a:xfrm>
            <a:off x="633641" y="1463040"/>
            <a:ext cx="10924717" cy="4732557"/>
          </a:xfrm>
        </p:spPr>
        <p:txBody>
          <a:bodyPr>
            <a:normAutofit fontScale="92500" lnSpcReduction="10000"/>
          </a:bodyPr>
          <a:lstStyle/>
          <a:p>
            <a:pPr marL="0" marR="0" algn="l" rtl="0">
              <a:spcBef>
                <a:spcPts val="1200"/>
              </a:spcBef>
              <a:spcAft>
                <a:spcPts val="1200"/>
              </a:spcAft>
            </a:pPr>
            <a:r>
              <a:rPr lang="es-us" sz="2600" b="0" i="0" u="none" baseline="0" dirty="0">
                <a:effectLst/>
                <a:ea typeface="Aptos" panose="020B0004020202020204" pitchFamily="34" charset="0"/>
                <a:cs typeface="Times New Roman" panose="02020603050405020304" pitchFamily="18" charset="0"/>
              </a:rPr>
              <a:t>¡Ahora podrás crear bioplástico tú mismo! </a:t>
            </a:r>
          </a:p>
          <a:p>
            <a:pPr marL="0" marR="0" algn="l" rtl="0">
              <a:spcBef>
                <a:spcPts val="1200"/>
              </a:spcBef>
              <a:spcAft>
                <a:spcPts val="1200"/>
              </a:spcAft>
            </a:pPr>
            <a:r>
              <a:rPr lang="es-us" sz="2600" b="1" i="0" u="none" baseline="0" dirty="0">
                <a:effectLst/>
                <a:ea typeface="Aptos" panose="020B0004020202020204" pitchFamily="34" charset="0"/>
                <a:cs typeface="Times New Roman" panose="02020603050405020304" pitchFamily="18" charset="0"/>
              </a:rPr>
              <a:t>Materiales para recopilar</a:t>
            </a:r>
            <a:endParaRPr lang="es-us" sz="2600" dirty="0">
              <a:effectLst/>
              <a:ea typeface="Aptos" panose="020B0004020202020204" pitchFamily="34" charset="0"/>
              <a:cs typeface="Times New Roman" panose="02020603050405020304" pitchFamily="18" charset="0"/>
            </a:endParaRPr>
          </a:p>
          <a:p>
            <a:pPr marL="342900" marR="0" lvl="0" indent="-342900" algn="l" rtl="0">
              <a:spcBef>
                <a:spcPts val="1200"/>
              </a:spcBef>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Recipiente apto para microondas o calor</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15 g (1 cucharada sopera) de maicena (también llamada harina de maíz)</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4 gotas de aceite de cocina</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Pipeta o cuentagotas (opcional, también se puede utilizar el dedo)</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22 g (1.5 cucharadas) de agua</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Colorante alimentario (opcional)</a:t>
            </a:r>
          </a:p>
          <a:p>
            <a:pPr marL="342900" marR="0" lvl="0" indent="-342900" algn="l" rtl="0">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Cuchara</a:t>
            </a:r>
          </a:p>
          <a:p>
            <a:pPr marL="342900" marR="0" lvl="0" indent="-342900" algn="l" rtl="0">
              <a:spcAft>
                <a:spcPts val="1200"/>
              </a:spcAft>
              <a:buFont typeface="Symbol" panose="05050102010706020507" pitchFamily="18" charset="2"/>
              <a:buChar char=""/>
            </a:pPr>
            <a:r>
              <a:rPr lang="es-us" sz="2600" b="0" i="0" u="none" baseline="0" dirty="0">
                <a:effectLst/>
                <a:ea typeface="Aptos" panose="020B0004020202020204" pitchFamily="34" charset="0"/>
                <a:cs typeface="Times New Roman" panose="02020603050405020304" pitchFamily="18" charset="0"/>
              </a:rPr>
              <a:t>Microondas u otra fuente de calor, como una hornilla</a:t>
            </a:r>
          </a:p>
          <a:p>
            <a:endParaRPr lang="es-us" dirty="0"/>
          </a:p>
        </p:txBody>
      </p:sp>
      <p:sp>
        <p:nvSpPr>
          <p:cNvPr id="3" name="Title 2">
            <a:extLst>
              <a:ext uri="{FF2B5EF4-FFF2-40B4-BE49-F238E27FC236}">
                <a16:creationId xmlns:a16="http://schemas.microsoft.com/office/drawing/2014/main" id="{E2CE92AB-3EA6-FB7F-FD8B-453DF7DC1D2F}"/>
              </a:ext>
            </a:extLst>
          </p:cNvPr>
          <p:cNvSpPr>
            <a:spLocks noGrp="1"/>
          </p:cNvSpPr>
          <p:nvPr>
            <p:ph type="title"/>
          </p:nvPr>
        </p:nvSpPr>
        <p:spPr>
          <a:xfrm>
            <a:off x="537600" y="219909"/>
            <a:ext cx="10924717" cy="1325563"/>
          </a:xfrm>
        </p:spPr>
        <p:txBody>
          <a:bodyPr>
            <a:normAutofit/>
          </a:bodyPr>
          <a:lstStyle/>
          <a:p>
            <a:pPr rtl="0"/>
            <a:r>
              <a:rPr lang="es-us" sz="3200" b="0" i="0" u="none" spc="-40" dirty="0"/>
              <a:t>Ingeniería de bioplásticos: recopilación de los materiales</a:t>
            </a:r>
          </a:p>
        </p:txBody>
      </p:sp>
    </p:spTree>
    <p:extLst>
      <p:ext uri="{BB962C8B-B14F-4D97-AF65-F5344CB8AC3E}">
        <p14:creationId xmlns:p14="http://schemas.microsoft.com/office/powerpoint/2010/main" val="136758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AF6BE-D313-DE10-4A14-28F1861AF91A}"/>
              </a:ext>
            </a:extLst>
          </p:cNvPr>
          <p:cNvSpPr>
            <a:spLocks noGrp="1"/>
          </p:cNvSpPr>
          <p:nvPr>
            <p:ph type="title"/>
          </p:nvPr>
        </p:nvSpPr>
        <p:spPr>
          <a:xfrm>
            <a:off x="1005840" y="219909"/>
            <a:ext cx="10172699" cy="1325563"/>
          </a:xfrm>
        </p:spPr>
        <p:txBody>
          <a:bodyPr>
            <a:normAutofit/>
          </a:bodyPr>
          <a:lstStyle/>
          <a:p>
            <a:pPr rtl="0"/>
            <a:r>
              <a:rPr lang="es-us" sz="4000" b="0" i="0" u="none" baseline="0" dirty="0"/>
              <a:t>Ingeniería de bioplásticos: pasos a seguir</a:t>
            </a:r>
          </a:p>
        </p:txBody>
      </p:sp>
      <p:sp>
        <p:nvSpPr>
          <p:cNvPr id="2" name="Content Placeholder 1">
            <a:extLst>
              <a:ext uri="{FF2B5EF4-FFF2-40B4-BE49-F238E27FC236}">
                <a16:creationId xmlns:a16="http://schemas.microsoft.com/office/drawing/2014/main" id="{05D77549-7627-0BE0-C7C3-32690533FB84}"/>
              </a:ext>
            </a:extLst>
          </p:cNvPr>
          <p:cNvSpPr>
            <a:spLocks noGrp="1"/>
          </p:cNvSpPr>
          <p:nvPr>
            <p:ph sz="quarter" idx="11"/>
          </p:nvPr>
        </p:nvSpPr>
        <p:spPr>
          <a:xfrm>
            <a:off x="633641" y="1545472"/>
            <a:ext cx="10924717" cy="4727829"/>
          </a:xfrm>
        </p:spPr>
        <p:txBody>
          <a:bodyPr>
            <a:normAutofit/>
          </a:bodyPr>
          <a:lstStyle/>
          <a:p>
            <a:pPr marL="342900" marR="0" lvl="0" indent="-342900" algn="l" rtl="0">
              <a:spcBef>
                <a:spcPts val="1200"/>
              </a:spcBef>
              <a:buFont typeface="+mj-lt"/>
              <a:buAutoNum type="arabicPeriod"/>
            </a:pPr>
            <a:r>
              <a:rPr lang="es-us" sz="2400" b="0" i="0" u="none" baseline="0" dirty="0">
                <a:effectLst/>
                <a:ea typeface="Aptos" panose="020B0004020202020204" pitchFamily="34" charset="0"/>
                <a:cs typeface="Times New Roman" panose="02020603050405020304" pitchFamily="18" charset="0"/>
              </a:rPr>
              <a:t>Pon la maicena en un recipiente apto para microondas o para el calor.</a:t>
            </a:r>
          </a:p>
          <a:p>
            <a:pPr marL="342900" marR="0" lvl="0" indent="-342900" algn="l" rtl="0">
              <a:buFont typeface="+mj-lt"/>
              <a:buAutoNum type="arabicPeriod"/>
            </a:pPr>
            <a:r>
              <a:rPr lang="es-us" sz="2400" b="0" i="0" u="none" baseline="0" dirty="0">
                <a:effectLst/>
                <a:ea typeface="Aptos" panose="020B0004020202020204" pitchFamily="34" charset="0"/>
                <a:cs typeface="Times New Roman" panose="02020603050405020304" pitchFamily="18" charset="0"/>
              </a:rPr>
              <a:t>Añade 4 gotas de aceite de cocina utilizando una pipeta o un cuentagotas, o dejando que las gotas caigan de la punta del dedo.</a:t>
            </a:r>
          </a:p>
          <a:p>
            <a:pPr marL="342900" marR="0" lvl="0" indent="-342900" algn="l" rtl="0">
              <a:buFont typeface="+mj-lt"/>
              <a:buAutoNum type="arabicPeriod"/>
            </a:pPr>
            <a:r>
              <a:rPr lang="es-us" sz="2400" b="0" i="0" u="none" baseline="0" dirty="0">
                <a:effectLst/>
                <a:ea typeface="Aptos" panose="020B0004020202020204" pitchFamily="34" charset="0"/>
                <a:cs typeface="Times New Roman" panose="02020603050405020304" pitchFamily="18" charset="0"/>
              </a:rPr>
              <a:t>Añade el agua.</a:t>
            </a:r>
          </a:p>
          <a:p>
            <a:pPr marL="342900" marR="0" lvl="0" indent="-342900" algn="l" rtl="0">
              <a:buFont typeface="+mj-lt"/>
              <a:buAutoNum type="arabicPeriod"/>
            </a:pPr>
            <a:r>
              <a:rPr lang="es-us" sz="2400" b="0" i="0" u="none" baseline="0" dirty="0">
                <a:effectLst/>
                <a:ea typeface="Aptos" panose="020B0004020202020204" pitchFamily="34" charset="0"/>
                <a:cs typeface="Times New Roman" panose="02020603050405020304" pitchFamily="18" charset="0"/>
              </a:rPr>
              <a:t>Añade el colorante alimentario (opcional).</a:t>
            </a:r>
          </a:p>
          <a:p>
            <a:pPr marL="342900" marR="0" lvl="0" indent="-342900" algn="l" rtl="0">
              <a:buFont typeface="+mj-lt"/>
              <a:buAutoNum type="arabicPeriod"/>
            </a:pPr>
            <a:r>
              <a:rPr lang="es-us" sz="2400" b="0" i="0" u="none" baseline="0" dirty="0">
                <a:effectLst/>
                <a:ea typeface="Aptos" panose="020B0004020202020204" pitchFamily="34" charset="0"/>
                <a:cs typeface="Times New Roman" panose="02020603050405020304" pitchFamily="18" charset="0"/>
              </a:rPr>
              <a:t>Utiliza la cuchara para remover hasta que la mezcla esté homogénea.</a:t>
            </a:r>
          </a:p>
          <a:p>
            <a:pPr marL="342900" marR="0" lvl="0" indent="-342900" algn="l" rtl="0">
              <a:buFont typeface="+mj-lt"/>
              <a:buAutoNum type="arabicPeriod"/>
            </a:pPr>
            <a:r>
              <a:rPr lang="es-us" sz="2400" b="0" i="0" u="none" baseline="0" dirty="0">
                <a:effectLst/>
                <a:ea typeface="Aptos" panose="020B0004020202020204" pitchFamily="34" charset="0"/>
                <a:cs typeface="Times New Roman" panose="02020603050405020304" pitchFamily="18" charset="0"/>
              </a:rPr>
              <a:t>Calienta en el microondas a fuego medio de 30 a 90 segundos. Compruébela cada 30 segundos. Tu bioplástico debe estar más claro y seco al tacto. Cuanto más grueso sea el bioplástico, más tiempo pasará en el microondas.</a:t>
            </a:r>
          </a:p>
          <a:p>
            <a:pPr marL="342900" marR="0" lvl="0" indent="-342900" algn="l" rtl="0">
              <a:spcAft>
                <a:spcPts val="1200"/>
              </a:spcAft>
              <a:buFont typeface="+mj-lt"/>
              <a:buAutoNum type="arabicPeriod"/>
            </a:pPr>
            <a:r>
              <a:rPr lang="es-us" sz="2400" b="0" i="0" u="none" baseline="0" dirty="0">
                <a:effectLst/>
                <a:ea typeface="Aptos" panose="020B0004020202020204" pitchFamily="34" charset="0"/>
                <a:cs typeface="Times New Roman" panose="02020603050405020304" pitchFamily="18" charset="0"/>
              </a:rPr>
              <a:t>Si utiliza una hornilla, remueve el bioplástico a fuego lento hasta que se aclare y espese. </a:t>
            </a:r>
          </a:p>
          <a:p>
            <a:pPr marL="342900" marR="0" lvl="0" indent="-342900" algn="l" rtl="0">
              <a:spcAft>
                <a:spcPts val="1200"/>
              </a:spcAft>
              <a:buFont typeface="+mj-lt"/>
              <a:buAutoNum type="arabicPeriod"/>
            </a:pPr>
            <a:endParaRPr lang="es-us" sz="2400" dirty="0">
              <a:effectLst/>
              <a:ea typeface="Aptos" panose="020B0004020202020204" pitchFamily="34" charset="0"/>
              <a:cs typeface="Times New Roman" panose="02020603050405020304" pitchFamily="18" charset="0"/>
            </a:endParaRPr>
          </a:p>
          <a:p>
            <a:endParaRPr lang="es-us" dirty="0"/>
          </a:p>
        </p:txBody>
      </p:sp>
    </p:spTree>
    <p:extLst>
      <p:ext uri="{BB962C8B-B14F-4D97-AF65-F5344CB8AC3E}">
        <p14:creationId xmlns:p14="http://schemas.microsoft.com/office/powerpoint/2010/main" val="244677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4D4EA4-4D0D-C88D-D4E0-034C6EAE4385}"/>
              </a:ext>
            </a:extLst>
          </p:cNvPr>
          <p:cNvSpPr>
            <a:spLocks noGrp="1"/>
          </p:cNvSpPr>
          <p:nvPr>
            <p:ph type="title"/>
          </p:nvPr>
        </p:nvSpPr>
        <p:spPr>
          <a:xfrm>
            <a:off x="633639" y="219909"/>
            <a:ext cx="10906192" cy="1325563"/>
          </a:xfrm>
        </p:spPr>
        <p:txBody>
          <a:bodyPr>
            <a:normAutofit/>
          </a:bodyPr>
          <a:lstStyle/>
          <a:p>
            <a:pPr rtl="0"/>
            <a:r>
              <a:rPr lang="es-us" sz="3200" b="0" i="0" u="none" baseline="0" dirty="0"/>
              <a:t>Ingeniería de bioplásticos: Pasos a seguir (continuación)</a:t>
            </a:r>
          </a:p>
        </p:txBody>
      </p:sp>
      <p:sp>
        <p:nvSpPr>
          <p:cNvPr id="2" name="Content Placeholder 1">
            <a:extLst>
              <a:ext uri="{FF2B5EF4-FFF2-40B4-BE49-F238E27FC236}">
                <a16:creationId xmlns:a16="http://schemas.microsoft.com/office/drawing/2014/main" id="{C34DF282-7121-D53C-8E97-852BFB00F164}"/>
              </a:ext>
            </a:extLst>
          </p:cNvPr>
          <p:cNvSpPr>
            <a:spLocks noGrp="1"/>
          </p:cNvSpPr>
          <p:nvPr>
            <p:ph sz="quarter" idx="11"/>
          </p:nvPr>
        </p:nvSpPr>
        <p:spPr>
          <a:xfrm>
            <a:off x="633639" y="1684401"/>
            <a:ext cx="6978741" cy="4476906"/>
          </a:xfrm>
        </p:spPr>
        <p:txBody>
          <a:bodyPr>
            <a:normAutofit fontScale="92500"/>
          </a:bodyPr>
          <a:lstStyle/>
          <a:p>
            <a:pPr algn="l" rtl="0">
              <a:spcBef>
                <a:spcPts val="1200"/>
              </a:spcBef>
              <a:spcAft>
                <a:spcPts val="1200"/>
              </a:spcAft>
            </a:pPr>
            <a:r>
              <a:rPr lang="es-us" sz="1800" b="0" i="0" u="none" baseline="0" dirty="0">
                <a:effectLst/>
                <a:latin typeface="Aptos" panose="020B0004020202020204" pitchFamily="34" charset="0"/>
                <a:ea typeface="Aptos" panose="020B0004020202020204" pitchFamily="34" charset="0"/>
                <a:cs typeface="Times New Roman" panose="02020603050405020304" pitchFamily="18" charset="0"/>
              </a:rPr>
              <a:t> </a:t>
            </a:r>
            <a:r>
              <a:rPr lang="es-us" sz="2400" b="0" i="1" u="none" baseline="0" dirty="0">
                <a:solidFill>
                  <a:srgbClr val="102ACC"/>
                </a:solidFill>
                <a:effectLst/>
                <a:ea typeface="Aptos" panose="020B0004020202020204" pitchFamily="34" charset="0"/>
                <a:cs typeface="Times New Roman" panose="02020603050405020304" pitchFamily="18" charset="0"/>
              </a:rPr>
              <a:t>Consejo de seguridad física: ¡Los materiales calentados en el microondas pueden estar calientes! Ten cuidado al sacar el bioplástico del microondas y espera a que se enfríe antes de tocarlo.</a:t>
            </a:r>
          </a:p>
          <a:p>
            <a:pPr marL="342900" marR="0" lvl="0" indent="-342900" algn="l" rtl="0">
              <a:spcBef>
                <a:spcPts val="1200"/>
              </a:spcBef>
              <a:buFont typeface="+mj-lt"/>
              <a:buAutoNum type="arabicPeriod" startAt="8"/>
            </a:pPr>
            <a:r>
              <a:rPr lang="es-us" sz="2400" b="0" i="0" u="none" baseline="0" dirty="0">
                <a:effectLst/>
                <a:ea typeface="Aptos" panose="020B0004020202020204" pitchFamily="34" charset="0"/>
                <a:cs typeface="Times New Roman" panose="02020603050405020304" pitchFamily="18" charset="0"/>
              </a:rPr>
              <a:t>¡Tu recipiente tiene ahora un bioplástico flexible! Espera a que se enfríe un poco y sácalo del recipiente. Si lo quieres con una forma determinada, moldéalo con esa forma y déjalo enfriar por completo.</a:t>
            </a:r>
          </a:p>
          <a:p>
            <a:pPr marL="342900" marR="0" lvl="0" indent="-342900" algn="l" rtl="0">
              <a:spcAft>
                <a:spcPts val="1200"/>
              </a:spcAft>
              <a:buFont typeface="+mj-lt"/>
              <a:buAutoNum type="arabicPeriod" startAt="8"/>
            </a:pPr>
            <a:r>
              <a:rPr lang="es-us" sz="2400" b="0" i="0" u="none" baseline="0" dirty="0">
                <a:effectLst/>
                <a:ea typeface="Aptos" panose="020B0004020202020204" pitchFamily="34" charset="0"/>
                <a:cs typeface="Times New Roman" panose="02020603050405020304" pitchFamily="18" charset="0"/>
              </a:rPr>
              <a:t>Si deseas más plástico, utiliza las mismas proporciones y aumenta la cantidad de cada ingrediente.</a:t>
            </a:r>
          </a:p>
          <a:p>
            <a:endParaRPr lang="es-us" dirty="0"/>
          </a:p>
        </p:txBody>
      </p:sp>
      <p:pic>
        <p:nvPicPr>
          <p:cNvPr id="4" name="Picture 3" descr="Una mano sostiene un bioplástico azul">
            <a:extLst>
              <a:ext uri="{FF2B5EF4-FFF2-40B4-BE49-F238E27FC236}">
                <a16:creationId xmlns:a16="http://schemas.microsoft.com/office/drawing/2014/main" id="{12171B9A-2E0C-A65F-FDD0-2AA7493A29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888" r="7513"/>
          <a:stretch/>
        </p:blipFill>
        <p:spPr bwMode="auto">
          <a:xfrm rot="5400000">
            <a:off x="8043553" y="2192471"/>
            <a:ext cx="3276267" cy="3384235"/>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23471807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3FF66FFE-EB6B-4776-8482-7D6403DEE39C}"/>
</file>

<file path=customXml/itemProps3.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 ds:uri="cd090d31-fefa-4a22-9549-1e5b39d96545"/>
    <ds:schemaRef ds:uri="292c868e-6514-44ed-917d-b7c03497c149"/>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10564</TotalTime>
  <Words>1218</Words>
  <Application>Microsoft Office PowerPoint</Application>
  <PresentationFormat>Panorámica</PresentationFormat>
  <Paragraphs>57</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Aptos</vt:lpstr>
      <vt:lpstr>Arial</vt:lpstr>
      <vt:lpstr>Calibri</vt:lpstr>
      <vt:lpstr>Rockwell</vt:lpstr>
      <vt:lpstr>Symbol</vt:lpstr>
      <vt:lpstr>Tahoma</vt:lpstr>
      <vt:lpstr>Custom</vt:lpstr>
      <vt:lpstr>Actividad de ingeniería de bioplásticos</vt:lpstr>
      <vt:lpstr>¿Por qué necesitamos alternativas a los plásticos?</vt:lpstr>
      <vt:lpstr>El ciclo de vida de una botella de agua</vt:lpstr>
      <vt:lpstr>El ciclo de vida de una botella de agua (continuación)</vt:lpstr>
      <vt:lpstr>Conclusión del ciclo de vida de una botella de agua</vt:lpstr>
      <vt:lpstr>Una alternativa al plástico</vt:lpstr>
      <vt:lpstr>Ingeniería de bioplásticos: recopilación de los materiales</vt:lpstr>
      <vt:lpstr>Ingeniería de bioplásticos: pasos a seguir</vt:lpstr>
      <vt:lpstr>Ingeniería de bioplásticos: Pasos a seguir (continuación)</vt:lpstr>
      <vt:lpstr>Más sobre bioplásticos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María Paula  Manosalva</cp:lastModifiedBy>
  <cp:revision>95</cp:revision>
  <dcterms:created xsi:type="dcterms:W3CDTF">2024-12-17T02:33:39Z</dcterms:created>
  <dcterms:modified xsi:type="dcterms:W3CDTF">2025-03-14T19:02:18Z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y fmtid="{D5CDD505-2E9C-101B-9397-08002B2CF9AE}" pid="3" name="MediaServiceImageTags">
    <vt:lpwstr/>
  </property>
</Properties>
</file>