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11" r:id="rId5"/>
    <p:sldId id="318" r:id="rId6"/>
    <p:sldId id="312" r:id="rId7"/>
    <p:sldId id="320" r:id="rId8"/>
    <p:sldId id="313" r:id="rId9"/>
    <p:sldId id="314" r:id="rId10"/>
    <p:sldId id="315" r:id="rId11"/>
    <p:sldId id="316" r:id="rId12"/>
    <p:sldId id="317" r:id="rId13"/>
    <p:sldId id="31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812D2-BA59-44B8-9AC8-5BB878B7B215}" v="6" dt="2025-03-14T19:53:52.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7" autoAdjust="0"/>
    <p:restoredTop sz="93098" autoAdjust="0"/>
  </p:normalViewPr>
  <p:slideViewPr>
    <p:cSldViewPr snapToGrid="0">
      <p:cViewPr varScale="1">
        <p:scale>
          <a:sx n="45" d="100"/>
          <a:sy n="45" d="100"/>
        </p:scale>
        <p:origin x="38" y="658"/>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Paula  Manosalva" userId="77b2779a-3ada-47bb-8b33-2992e537f6aa" providerId="ADAL" clId="{637812D2-BA59-44B8-9AC8-5BB878B7B215}"/>
    <pc:docChg chg="undo custSel modSld">
      <pc:chgData name="María Paula  Manosalva" userId="77b2779a-3ada-47bb-8b33-2992e537f6aa" providerId="ADAL" clId="{637812D2-BA59-44B8-9AC8-5BB878B7B215}" dt="2025-03-24T12:45:58.364" v="117" actId="1076"/>
      <pc:docMkLst>
        <pc:docMk/>
      </pc:docMkLst>
      <pc:sldChg chg="modSp mod">
        <pc:chgData name="María Paula  Manosalva" userId="77b2779a-3ada-47bb-8b33-2992e537f6aa" providerId="ADAL" clId="{637812D2-BA59-44B8-9AC8-5BB878B7B215}" dt="2025-03-24T12:45:47.397" v="116" actId="255"/>
        <pc:sldMkLst>
          <pc:docMk/>
          <pc:sldMk cId="1631576398" sldId="311"/>
        </pc:sldMkLst>
        <pc:spChg chg="mod">
          <ac:chgData name="María Paula  Manosalva" userId="77b2779a-3ada-47bb-8b33-2992e537f6aa" providerId="ADAL" clId="{637812D2-BA59-44B8-9AC8-5BB878B7B215}" dt="2025-03-24T12:45:47.397" v="116" actId="255"/>
          <ac:spMkLst>
            <pc:docMk/>
            <pc:sldMk cId="1631576398" sldId="311"/>
            <ac:spMk id="2" creationId="{00000000-0000-0000-0000-000000000000}"/>
          </ac:spMkLst>
        </pc:spChg>
      </pc:sldChg>
      <pc:sldChg chg="addSp modSp mod">
        <pc:chgData name="María Paula  Manosalva" userId="77b2779a-3ada-47bb-8b33-2992e537f6aa" providerId="ADAL" clId="{637812D2-BA59-44B8-9AC8-5BB878B7B215}" dt="2025-03-14T19:53:02.024" v="66" actId="14100"/>
        <pc:sldMkLst>
          <pc:docMk/>
          <pc:sldMk cId="2295102558" sldId="312"/>
        </pc:sldMkLst>
        <pc:spChg chg="mod">
          <ac:chgData name="María Paula  Manosalva" userId="77b2779a-3ada-47bb-8b33-2992e537f6aa" providerId="ADAL" clId="{637812D2-BA59-44B8-9AC8-5BB878B7B215}" dt="2025-03-14T19:48:10.716" v="13" actId="27636"/>
          <ac:spMkLst>
            <pc:docMk/>
            <pc:sldMk cId="2295102558" sldId="312"/>
            <ac:spMk id="2" creationId="{2A9AF4F5-BBD1-F43D-3CDA-AEE74982E1BB}"/>
          </ac:spMkLst>
        </pc:spChg>
        <pc:spChg chg="mod">
          <ac:chgData name="María Paula  Manosalva" userId="77b2779a-3ada-47bb-8b33-2992e537f6aa" providerId="ADAL" clId="{637812D2-BA59-44B8-9AC8-5BB878B7B215}" dt="2025-03-14T19:53:02.024" v="66" actId="14100"/>
          <ac:spMkLst>
            <pc:docMk/>
            <pc:sldMk cId="2295102558" sldId="312"/>
            <ac:spMk id="7" creationId="{A957D9EC-C3B1-DA70-17D0-27FFF303026C}"/>
          </ac:spMkLst>
        </pc:spChg>
        <pc:spChg chg="add mod">
          <ac:chgData name="María Paula  Manosalva" userId="77b2779a-3ada-47bb-8b33-2992e537f6aa" providerId="ADAL" clId="{637812D2-BA59-44B8-9AC8-5BB878B7B215}" dt="2025-03-14T19:52:54.157" v="64" actId="20577"/>
          <ac:spMkLst>
            <pc:docMk/>
            <pc:sldMk cId="2295102558" sldId="312"/>
            <ac:spMk id="10" creationId="{004284FD-91F1-CF8F-7377-C0DE413FED86}"/>
          </ac:spMkLst>
        </pc:spChg>
      </pc:sldChg>
      <pc:sldChg chg="addSp modSp mod">
        <pc:chgData name="María Paula  Manosalva" userId="77b2779a-3ada-47bb-8b33-2992e537f6aa" providerId="ADAL" clId="{637812D2-BA59-44B8-9AC8-5BB878B7B215}" dt="2025-03-14T19:53:26.071" v="94" actId="14100"/>
        <pc:sldMkLst>
          <pc:docMk/>
          <pc:sldMk cId="3543798013" sldId="313"/>
        </pc:sldMkLst>
        <pc:spChg chg="mod">
          <ac:chgData name="María Paula  Manosalva" userId="77b2779a-3ada-47bb-8b33-2992e537f6aa" providerId="ADAL" clId="{637812D2-BA59-44B8-9AC8-5BB878B7B215}" dt="2025-03-14T19:48:10.744" v="14" actId="27636"/>
          <ac:spMkLst>
            <pc:docMk/>
            <pc:sldMk cId="3543798013" sldId="313"/>
            <ac:spMk id="2" creationId="{BE76E00F-76B2-FEBB-6E72-4A09FEBD9A24}"/>
          </ac:spMkLst>
        </pc:spChg>
        <pc:spChg chg="mod">
          <ac:chgData name="María Paula  Manosalva" userId="77b2779a-3ada-47bb-8b33-2992e537f6aa" providerId="ADAL" clId="{637812D2-BA59-44B8-9AC8-5BB878B7B215}" dt="2025-03-14T19:49:45.850" v="32" actId="255"/>
          <ac:spMkLst>
            <pc:docMk/>
            <pc:sldMk cId="3543798013" sldId="313"/>
            <ac:spMk id="3" creationId="{DC8A43EE-737E-BA4B-89E1-1A7C018ED11D}"/>
          </ac:spMkLst>
        </pc:spChg>
        <pc:spChg chg="mod">
          <ac:chgData name="María Paula  Manosalva" userId="77b2779a-3ada-47bb-8b33-2992e537f6aa" providerId="ADAL" clId="{637812D2-BA59-44B8-9AC8-5BB878B7B215}" dt="2025-03-14T19:53:26.071" v="94" actId="14100"/>
          <ac:spMkLst>
            <pc:docMk/>
            <pc:sldMk cId="3543798013" sldId="313"/>
            <ac:spMk id="7" creationId="{5E135538-BC4B-9728-B032-9DC7091C121E}"/>
          </ac:spMkLst>
        </pc:spChg>
        <pc:spChg chg="add mod">
          <ac:chgData name="María Paula  Manosalva" userId="77b2779a-3ada-47bb-8b33-2992e537f6aa" providerId="ADAL" clId="{637812D2-BA59-44B8-9AC8-5BB878B7B215}" dt="2025-03-14T19:53:19.455" v="92" actId="20577"/>
          <ac:spMkLst>
            <pc:docMk/>
            <pc:sldMk cId="3543798013" sldId="313"/>
            <ac:spMk id="9" creationId="{70402DD4-0D96-D1D3-78B8-7A0415B1C439}"/>
          </ac:spMkLst>
        </pc:spChg>
      </pc:sldChg>
      <pc:sldChg chg="addSp modSp mod">
        <pc:chgData name="María Paula  Manosalva" userId="77b2779a-3ada-47bb-8b33-2992e537f6aa" providerId="ADAL" clId="{637812D2-BA59-44B8-9AC8-5BB878B7B215}" dt="2025-03-14T19:53:45.241" v="98" actId="14100"/>
        <pc:sldMkLst>
          <pc:docMk/>
          <pc:sldMk cId="469253113" sldId="314"/>
        </pc:sldMkLst>
        <pc:spChg chg="mod">
          <ac:chgData name="María Paula  Manosalva" userId="77b2779a-3ada-47bb-8b33-2992e537f6aa" providerId="ADAL" clId="{637812D2-BA59-44B8-9AC8-5BB878B7B215}" dt="2025-03-14T19:53:45.241" v="98" actId="14100"/>
          <ac:spMkLst>
            <pc:docMk/>
            <pc:sldMk cId="469253113" sldId="314"/>
            <ac:spMk id="7" creationId="{5A0790B8-D37B-7067-8AD9-79F2DA964328}"/>
          </ac:spMkLst>
        </pc:spChg>
        <pc:spChg chg="add mod">
          <ac:chgData name="María Paula  Manosalva" userId="77b2779a-3ada-47bb-8b33-2992e537f6aa" providerId="ADAL" clId="{637812D2-BA59-44B8-9AC8-5BB878B7B215}" dt="2025-03-14T19:53:39.421" v="96" actId="1076"/>
          <ac:spMkLst>
            <pc:docMk/>
            <pc:sldMk cId="469253113" sldId="314"/>
            <ac:spMk id="9" creationId="{9F22ADB9-44BE-9185-155C-662D94C5002D}"/>
          </ac:spMkLst>
        </pc:spChg>
      </pc:sldChg>
      <pc:sldChg chg="modSp mod">
        <pc:chgData name="María Paula  Manosalva" userId="77b2779a-3ada-47bb-8b33-2992e537f6aa" providerId="ADAL" clId="{637812D2-BA59-44B8-9AC8-5BB878B7B215}" dt="2025-03-14T19:54:29.936" v="106" actId="2"/>
        <pc:sldMkLst>
          <pc:docMk/>
          <pc:sldMk cId="3815111614" sldId="315"/>
        </pc:sldMkLst>
        <pc:spChg chg="mod">
          <ac:chgData name="María Paula  Manosalva" userId="77b2779a-3ada-47bb-8b33-2992e537f6aa" providerId="ADAL" clId="{637812D2-BA59-44B8-9AC8-5BB878B7B215}" dt="2025-03-14T19:54:29.936" v="106" actId="2"/>
          <ac:spMkLst>
            <pc:docMk/>
            <pc:sldMk cId="3815111614" sldId="315"/>
            <ac:spMk id="2" creationId="{044DB8FA-658F-8049-44F9-A209A9307BBA}"/>
          </ac:spMkLst>
        </pc:spChg>
      </pc:sldChg>
      <pc:sldChg chg="modSp mod">
        <pc:chgData name="María Paula  Manosalva" userId="77b2779a-3ada-47bb-8b33-2992e537f6aa" providerId="ADAL" clId="{637812D2-BA59-44B8-9AC8-5BB878B7B215}" dt="2025-03-14T19:54:32.745" v="113" actId="2"/>
        <pc:sldMkLst>
          <pc:docMk/>
          <pc:sldMk cId="1744954033" sldId="316"/>
        </pc:sldMkLst>
        <pc:spChg chg="mod">
          <ac:chgData name="María Paula  Manosalva" userId="77b2779a-3ada-47bb-8b33-2992e537f6aa" providerId="ADAL" clId="{637812D2-BA59-44B8-9AC8-5BB878B7B215}" dt="2025-03-14T19:54:32.745" v="113" actId="2"/>
          <ac:spMkLst>
            <pc:docMk/>
            <pc:sldMk cId="1744954033" sldId="316"/>
            <ac:spMk id="2" creationId="{9D892314-67A2-77F5-21E7-C9743739C921}"/>
          </ac:spMkLst>
        </pc:spChg>
        <pc:spChg chg="mod">
          <ac:chgData name="María Paula  Manosalva" userId="77b2779a-3ada-47bb-8b33-2992e537f6aa" providerId="ADAL" clId="{637812D2-BA59-44B8-9AC8-5BB878B7B215}" dt="2025-03-14T19:49:58.714" v="34" actId="1076"/>
          <ac:spMkLst>
            <pc:docMk/>
            <pc:sldMk cId="1744954033" sldId="316"/>
            <ac:spMk id="3" creationId="{13A5403C-18F2-1123-6C4D-30D7999E9637}"/>
          </ac:spMkLst>
        </pc:spChg>
      </pc:sldChg>
      <pc:sldChg chg="modSp mod">
        <pc:chgData name="María Paula  Manosalva" userId="77b2779a-3ada-47bb-8b33-2992e537f6aa" providerId="ADAL" clId="{637812D2-BA59-44B8-9AC8-5BB878B7B215}" dt="2025-03-14T19:50:05.465" v="36" actId="14100"/>
        <pc:sldMkLst>
          <pc:docMk/>
          <pc:sldMk cId="681488771" sldId="317"/>
        </pc:sldMkLst>
        <pc:spChg chg="mod">
          <ac:chgData name="María Paula  Manosalva" userId="77b2779a-3ada-47bb-8b33-2992e537f6aa" providerId="ADAL" clId="{637812D2-BA59-44B8-9AC8-5BB878B7B215}" dt="2025-03-14T19:50:05.465" v="36" actId="14100"/>
          <ac:spMkLst>
            <pc:docMk/>
            <pc:sldMk cId="681488771" sldId="317"/>
            <ac:spMk id="3" creationId="{C9789640-BB4D-1739-EE5F-2B92EABD8D70}"/>
          </ac:spMkLst>
        </pc:spChg>
      </pc:sldChg>
      <pc:sldChg chg="addSp delSp modSp mod">
        <pc:chgData name="María Paula  Manosalva" userId="77b2779a-3ada-47bb-8b33-2992e537f6aa" providerId="ADAL" clId="{637812D2-BA59-44B8-9AC8-5BB878B7B215}" dt="2025-03-24T12:45:58.364" v="117" actId="1076"/>
        <pc:sldMkLst>
          <pc:docMk/>
          <pc:sldMk cId="904650266" sldId="318"/>
        </pc:sldMkLst>
        <pc:spChg chg="mod">
          <ac:chgData name="María Paula  Manosalva" userId="77b2779a-3ada-47bb-8b33-2992e537f6aa" providerId="ADAL" clId="{637812D2-BA59-44B8-9AC8-5BB878B7B215}" dt="2025-03-14T19:45:30.173" v="10" actId="1076"/>
          <ac:spMkLst>
            <pc:docMk/>
            <pc:sldMk cId="904650266" sldId="318"/>
            <ac:spMk id="3" creationId="{D26DF365-210A-FF4B-BE76-42C997636EDD}"/>
          </ac:spMkLst>
        </pc:spChg>
        <pc:spChg chg="mod">
          <ac:chgData name="María Paula  Manosalva" userId="77b2779a-3ada-47bb-8b33-2992e537f6aa" providerId="ADAL" clId="{637812D2-BA59-44B8-9AC8-5BB878B7B215}" dt="2025-03-24T12:45:58.364" v="117" actId="1076"/>
          <ac:spMkLst>
            <pc:docMk/>
            <pc:sldMk cId="904650266" sldId="318"/>
            <ac:spMk id="4" creationId="{26449908-41A0-D860-2519-5A77E2D475B7}"/>
          </ac:spMkLst>
        </pc:spChg>
        <pc:spChg chg="add mod">
          <ac:chgData name="María Paula  Manosalva" userId="77b2779a-3ada-47bb-8b33-2992e537f6aa" providerId="ADAL" clId="{637812D2-BA59-44B8-9AC8-5BB878B7B215}" dt="2025-03-14T19:52:31.181" v="38" actId="207"/>
          <ac:spMkLst>
            <pc:docMk/>
            <pc:sldMk cId="904650266" sldId="318"/>
            <ac:spMk id="7" creationId="{16F166B2-BF6C-E724-7E51-C84A49DC5E67}"/>
          </ac:spMkLst>
        </pc:spChg>
        <pc:picChg chg="mod">
          <ac:chgData name="María Paula  Manosalva" userId="77b2779a-3ada-47bb-8b33-2992e537f6aa" providerId="ADAL" clId="{637812D2-BA59-44B8-9AC8-5BB878B7B215}" dt="2025-03-14T19:48:52.575" v="26" actId="1076"/>
          <ac:picMkLst>
            <pc:docMk/>
            <pc:sldMk cId="904650266" sldId="318"/>
            <ac:picMk id="8" creationId="{EE0F7CF3-0467-9220-E97C-DD6E9F98B125}"/>
          </ac:picMkLst>
        </pc:picChg>
      </pc:sldChg>
      <pc:sldChg chg="addSp modSp mod">
        <pc:chgData name="María Paula  Manosalva" userId="77b2779a-3ada-47bb-8b33-2992e537f6aa" providerId="ADAL" clId="{637812D2-BA59-44B8-9AC8-5BB878B7B215}" dt="2025-03-14T19:54:38.623" v="115" actId="20577"/>
        <pc:sldMkLst>
          <pc:docMk/>
          <pc:sldMk cId="2979718442" sldId="319"/>
        </pc:sldMkLst>
        <pc:spChg chg="mod">
          <ac:chgData name="María Paula  Manosalva" userId="77b2779a-3ada-47bb-8b33-2992e537f6aa" providerId="ADAL" clId="{637812D2-BA59-44B8-9AC8-5BB878B7B215}" dt="2025-03-14T19:54:38.623" v="115" actId="20577"/>
          <ac:spMkLst>
            <pc:docMk/>
            <pc:sldMk cId="2979718442" sldId="319"/>
            <ac:spMk id="2" creationId="{8ED328DC-18CC-FB5E-4B5A-AC8191B6CF52}"/>
          </ac:spMkLst>
        </pc:spChg>
        <pc:spChg chg="add mod">
          <ac:chgData name="María Paula  Manosalva" userId="77b2779a-3ada-47bb-8b33-2992e537f6aa" providerId="ADAL" clId="{637812D2-BA59-44B8-9AC8-5BB878B7B215}" dt="2025-03-14T19:53:56.047" v="100" actId="1076"/>
          <ac:spMkLst>
            <pc:docMk/>
            <pc:sldMk cId="2979718442" sldId="319"/>
            <ac:spMk id="6" creationId="{D9F36730-D648-C220-F8A1-2E46B12C651B}"/>
          </ac:spMkLst>
        </pc:spChg>
        <pc:spChg chg="mod">
          <ac:chgData name="María Paula  Manosalva" userId="77b2779a-3ada-47bb-8b33-2992e537f6aa" providerId="ADAL" clId="{637812D2-BA59-44B8-9AC8-5BB878B7B215}" dt="2025-03-14T19:54:01.027" v="102" actId="14100"/>
          <ac:spMkLst>
            <pc:docMk/>
            <pc:sldMk cId="2979718442" sldId="319"/>
            <ac:spMk id="7" creationId="{ABF5E151-7BDF-D99B-E3D4-34198F7E0DC8}"/>
          </ac:spMkLst>
        </pc:spChg>
      </pc:sldChg>
    </pc:docChg>
  </pc:docChgLst>
  <pc:docChgLst>
    <pc:chgData name="Gibson, Heidi" userId="625c5426-83d3-499a-b65b-cae782d30fe8" providerId="ADAL" clId="{28F352E4-67AA-43BF-A5A9-711B82CCCE16}"/>
    <pc:docChg chg="undo custSel addSld delSld modSld">
      <pc:chgData name="Gibson, Heidi" userId="625c5426-83d3-499a-b65b-cae782d30fe8" providerId="ADAL" clId="{28F352E4-67AA-43BF-A5A9-711B82CCCE16}" dt="2025-01-14T02:34:55.161" v="711"/>
      <pc:docMkLst>
        <pc:docMk/>
      </pc:docMkLst>
      <pc:sldChg chg="modSp mod">
        <pc:chgData name="Gibson, Heidi" userId="625c5426-83d3-499a-b65b-cae782d30fe8" providerId="ADAL" clId="{28F352E4-67AA-43BF-A5A9-711B82CCCE16}" dt="2025-01-13T21:48:20.960" v="48" actId="20577"/>
        <pc:sldMkLst>
          <pc:docMk/>
          <pc:sldMk cId="1631576398" sldId="311"/>
        </pc:sldMkLst>
        <pc:spChg chg="mod">
          <ac:chgData name="Gibson, Heidi" userId="625c5426-83d3-499a-b65b-cae782d30fe8" providerId="ADAL" clId="{28F352E4-67AA-43BF-A5A9-711B82CCCE16}" dt="2025-01-13T21:48:20.960" v="48" actId="20577"/>
          <ac:spMkLst>
            <pc:docMk/>
            <pc:sldMk cId="1631576398" sldId="311"/>
            <ac:spMk id="2" creationId="{00000000-0000-0000-0000-000000000000}"/>
          </ac:spMkLst>
        </pc:spChg>
      </pc:sldChg>
      <pc:sldChg chg="addSp modSp new mod">
        <pc:chgData name="Gibson, Heidi" userId="625c5426-83d3-499a-b65b-cae782d30fe8" providerId="ADAL" clId="{28F352E4-67AA-43BF-A5A9-711B82CCCE16}" dt="2025-01-14T02:34:32.618" v="705" actId="962"/>
        <pc:sldMkLst>
          <pc:docMk/>
          <pc:sldMk cId="2295102558" sldId="312"/>
        </pc:sldMkLst>
        <pc:spChg chg="mod">
          <ac:chgData name="Gibson, Heidi" userId="625c5426-83d3-499a-b65b-cae782d30fe8" providerId="ADAL" clId="{28F352E4-67AA-43BF-A5A9-711B82CCCE16}" dt="2025-01-13T22:06:00.347" v="698" actId="14100"/>
          <ac:spMkLst>
            <pc:docMk/>
            <pc:sldMk cId="2295102558" sldId="312"/>
            <ac:spMk id="2" creationId="{2A9AF4F5-BBD1-F43D-3CDA-AEE74982E1BB}"/>
          </ac:spMkLst>
        </pc:spChg>
        <pc:spChg chg="mod">
          <ac:chgData name="Gibson, Heidi" userId="625c5426-83d3-499a-b65b-cae782d30fe8" providerId="ADAL" clId="{28F352E4-67AA-43BF-A5A9-711B82CCCE16}" dt="2025-01-13T21:49:25.326" v="55"/>
          <ac:spMkLst>
            <pc:docMk/>
            <pc:sldMk cId="2295102558" sldId="312"/>
            <ac:spMk id="3" creationId="{C54C2A13-4C5A-80E1-BA44-08815C72F02D}"/>
          </ac:spMkLst>
        </pc:spChg>
        <pc:spChg chg="add mod">
          <ac:chgData name="Gibson, Heidi" userId="625c5426-83d3-499a-b65b-cae782d30fe8" providerId="ADAL" clId="{28F352E4-67AA-43BF-A5A9-711B82CCCE16}" dt="2025-01-14T02:34:32.618" v="705" actId="962"/>
          <ac:spMkLst>
            <pc:docMk/>
            <pc:sldMk cId="2295102558" sldId="312"/>
            <ac:spMk id="5" creationId="{B0AF8461-0BA4-1639-19A2-63AC7B6979AC}"/>
          </ac:spMkLst>
        </pc:spChg>
        <pc:picChg chg="add mod">
          <ac:chgData name="Gibson, Heidi" userId="625c5426-83d3-499a-b65b-cae782d30fe8" providerId="ADAL" clId="{28F352E4-67AA-43BF-A5A9-711B82CCCE16}" dt="2025-01-13T22:06:14.244" v="700" actId="1076"/>
          <ac:picMkLst>
            <pc:docMk/>
            <pc:sldMk cId="2295102558" sldId="312"/>
            <ac:picMk id="4" creationId="{10ECD687-A06B-827F-DBBA-742B403969E7}"/>
          </ac:picMkLst>
        </pc:picChg>
      </pc:sldChg>
      <pc:sldChg chg="delSp del mod">
        <pc:chgData name="Gibson, Heidi" userId="625c5426-83d3-499a-b65b-cae782d30fe8" providerId="ADAL" clId="{28F352E4-67AA-43BF-A5A9-711B82CCCE16}" dt="2025-01-13T21:48:06.071" v="1" actId="47"/>
        <pc:sldMkLst>
          <pc:docMk/>
          <pc:sldMk cId="3799412879" sldId="312"/>
        </pc:sldMkLst>
      </pc:sldChg>
      <pc:sldChg chg="del">
        <pc:chgData name="Gibson, Heidi" userId="625c5426-83d3-499a-b65b-cae782d30fe8" providerId="ADAL" clId="{28F352E4-67AA-43BF-A5A9-711B82CCCE16}" dt="2025-01-13T21:48:06.700" v="2" actId="47"/>
        <pc:sldMkLst>
          <pc:docMk/>
          <pc:sldMk cId="2505759080" sldId="313"/>
        </pc:sldMkLst>
      </pc:sldChg>
      <pc:sldChg chg="addSp modSp new mod">
        <pc:chgData name="Gibson, Heidi" userId="625c5426-83d3-499a-b65b-cae782d30fe8" providerId="ADAL" clId="{28F352E4-67AA-43BF-A5A9-711B82CCCE16}" dt="2025-01-14T02:34:40.876" v="708"/>
        <pc:sldMkLst>
          <pc:docMk/>
          <pc:sldMk cId="3543798013" sldId="313"/>
        </pc:sldMkLst>
        <pc:spChg chg="mod">
          <ac:chgData name="Gibson, Heidi" userId="625c5426-83d3-499a-b65b-cae782d30fe8" providerId="ADAL" clId="{28F352E4-67AA-43BF-A5A9-711B82CCCE16}" dt="2025-01-13T22:02:26.967" v="557" actId="27636"/>
          <ac:spMkLst>
            <pc:docMk/>
            <pc:sldMk cId="3543798013" sldId="313"/>
            <ac:spMk id="2" creationId="{BE76E00F-76B2-FEBB-6E72-4A09FEBD9A24}"/>
          </ac:spMkLst>
        </pc:spChg>
        <pc:spChg chg="mod ord">
          <ac:chgData name="Gibson, Heidi" userId="625c5426-83d3-499a-b65b-cae782d30fe8" providerId="ADAL" clId="{28F352E4-67AA-43BF-A5A9-711B82CCCE16}" dt="2025-01-14T02:34:40.876" v="708"/>
          <ac:spMkLst>
            <pc:docMk/>
            <pc:sldMk cId="3543798013" sldId="313"/>
            <ac:spMk id="3" creationId="{DC8A43EE-737E-BA4B-89E1-1A7C018ED11D}"/>
          </ac:spMkLst>
        </pc:spChg>
        <pc:spChg chg="add mod">
          <ac:chgData name="Gibson, Heidi" userId="625c5426-83d3-499a-b65b-cae782d30fe8" providerId="ADAL" clId="{28F352E4-67AA-43BF-A5A9-711B82CCCE16}" dt="2025-01-14T02:34:32.618" v="706" actId="962"/>
          <ac:spMkLst>
            <pc:docMk/>
            <pc:sldMk cId="3543798013" sldId="313"/>
            <ac:spMk id="5" creationId="{2F558453-7FD6-5BEF-659C-F700C7E86568}"/>
          </ac:spMkLst>
        </pc:spChg>
        <pc:picChg chg="add mod">
          <ac:chgData name="Gibson, Heidi" userId="625c5426-83d3-499a-b65b-cae782d30fe8" providerId="ADAL" clId="{28F352E4-67AA-43BF-A5A9-711B82CCCE16}" dt="2025-01-13T22:02:31.684" v="559" actId="1076"/>
          <ac:picMkLst>
            <pc:docMk/>
            <pc:sldMk cId="3543798013" sldId="313"/>
            <ac:picMk id="4" creationId="{EA3ED5B9-5D06-923C-7A8B-4EE940FD5FAB}"/>
          </ac:picMkLst>
        </pc:picChg>
      </pc:sldChg>
      <pc:sldChg chg="addSp modSp new mod">
        <pc:chgData name="Gibson, Heidi" userId="625c5426-83d3-499a-b65b-cae782d30fe8" providerId="ADAL" clId="{28F352E4-67AA-43BF-A5A9-711B82CCCE16}" dt="2025-01-14T02:34:32.633" v="707" actId="962"/>
        <pc:sldMkLst>
          <pc:docMk/>
          <pc:sldMk cId="469253113" sldId="314"/>
        </pc:sldMkLst>
        <pc:spChg chg="mod">
          <ac:chgData name="Gibson, Heidi" userId="625c5426-83d3-499a-b65b-cae782d30fe8" providerId="ADAL" clId="{28F352E4-67AA-43BF-A5A9-711B82CCCE16}" dt="2025-01-13T22:04:08.034" v="574" actId="27636"/>
          <ac:spMkLst>
            <pc:docMk/>
            <pc:sldMk cId="469253113" sldId="314"/>
            <ac:spMk id="2" creationId="{98ACA93B-6CA4-7776-77DE-E1AB9D41F4EB}"/>
          </ac:spMkLst>
        </pc:spChg>
        <pc:spChg chg="mod">
          <ac:chgData name="Gibson, Heidi" userId="625c5426-83d3-499a-b65b-cae782d30fe8" providerId="ADAL" clId="{28F352E4-67AA-43BF-A5A9-711B82CCCE16}" dt="2025-01-13T21:57:27.110" v="449"/>
          <ac:spMkLst>
            <pc:docMk/>
            <pc:sldMk cId="469253113" sldId="314"/>
            <ac:spMk id="3" creationId="{4863704F-D839-39FB-CDF0-FC95EF1F59EC}"/>
          </ac:spMkLst>
        </pc:spChg>
        <pc:spChg chg="add mod">
          <ac:chgData name="Gibson, Heidi" userId="625c5426-83d3-499a-b65b-cae782d30fe8" providerId="ADAL" clId="{28F352E4-67AA-43BF-A5A9-711B82CCCE16}" dt="2025-01-14T02:34:32.633" v="707" actId="962"/>
          <ac:spMkLst>
            <pc:docMk/>
            <pc:sldMk cId="469253113" sldId="314"/>
            <ac:spMk id="5" creationId="{F9FF6115-184A-A673-D17C-729DC69D44B6}"/>
          </ac:spMkLst>
        </pc:spChg>
        <pc:picChg chg="add mod">
          <ac:chgData name="Gibson, Heidi" userId="625c5426-83d3-499a-b65b-cae782d30fe8" providerId="ADAL" clId="{28F352E4-67AA-43BF-A5A9-711B82CCCE16}" dt="2025-01-13T22:04:11.451" v="575" actId="1076"/>
          <ac:picMkLst>
            <pc:docMk/>
            <pc:sldMk cId="469253113" sldId="314"/>
            <ac:picMk id="4" creationId="{A3325B2D-049E-F1EB-2850-B4515217FCF1}"/>
          </ac:picMkLst>
        </pc:picChg>
      </pc:sldChg>
      <pc:sldChg chg="del">
        <pc:chgData name="Gibson, Heidi" userId="625c5426-83d3-499a-b65b-cae782d30fe8" providerId="ADAL" clId="{28F352E4-67AA-43BF-A5A9-711B82CCCE16}" dt="2025-01-13T21:48:07.088" v="3" actId="47"/>
        <pc:sldMkLst>
          <pc:docMk/>
          <pc:sldMk cId="1289275536" sldId="314"/>
        </pc:sldMkLst>
      </pc:sldChg>
      <pc:sldChg chg="modSp new mod">
        <pc:chgData name="Gibson, Heidi" userId="625c5426-83d3-499a-b65b-cae782d30fe8" providerId="ADAL" clId="{28F352E4-67AA-43BF-A5A9-711B82CCCE16}" dt="2025-01-14T02:34:46.921" v="709"/>
        <pc:sldMkLst>
          <pc:docMk/>
          <pc:sldMk cId="3815111614" sldId="315"/>
        </pc:sldMkLst>
        <pc:spChg chg="mod">
          <ac:chgData name="Gibson, Heidi" userId="625c5426-83d3-499a-b65b-cae782d30fe8" providerId="ADAL" clId="{28F352E4-67AA-43BF-A5A9-711B82CCCE16}" dt="2025-01-13T21:58:18.755" v="459" actId="27636"/>
          <ac:spMkLst>
            <pc:docMk/>
            <pc:sldMk cId="3815111614" sldId="315"/>
            <ac:spMk id="2" creationId="{044DB8FA-658F-8049-44F9-A209A9307BBA}"/>
          </ac:spMkLst>
        </pc:spChg>
        <pc:spChg chg="mod ord">
          <ac:chgData name="Gibson, Heidi" userId="625c5426-83d3-499a-b65b-cae782d30fe8" providerId="ADAL" clId="{28F352E4-67AA-43BF-A5A9-711B82CCCE16}" dt="2025-01-14T02:34:46.921" v="709"/>
          <ac:spMkLst>
            <pc:docMk/>
            <pc:sldMk cId="3815111614" sldId="315"/>
            <ac:spMk id="3" creationId="{0CC1F82B-E310-BED6-6215-A8A35068F245}"/>
          </ac:spMkLst>
        </pc:spChg>
      </pc:sldChg>
      <pc:sldChg chg="del">
        <pc:chgData name="Gibson, Heidi" userId="625c5426-83d3-499a-b65b-cae782d30fe8" providerId="ADAL" clId="{28F352E4-67AA-43BF-A5A9-711B82CCCE16}" dt="2025-01-13T21:48:07.488" v="4" actId="47"/>
        <pc:sldMkLst>
          <pc:docMk/>
          <pc:sldMk cId="3913910254" sldId="315"/>
        </pc:sldMkLst>
      </pc:sldChg>
      <pc:sldChg chg="del">
        <pc:chgData name="Gibson, Heidi" userId="625c5426-83d3-499a-b65b-cae782d30fe8" providerId="ADAL" clId="{28F352E4-67AA-43BF-A5A9-711B82CCCE16}" dt="2025-01-13T21:48:08.043" v="5" actId="47"/>
        <pc:sldMkLst>
          <pc:docMk/>
          <pc:sldMk cId="281721221" sldId="316"/>
        </pc:sldMkLst>
      </pc:sldChg>
      <pc:sldChg chg="modSp new mod">
        <pc:chgData name="Gibson, Heidi" userId="625c5426-83d3-499a-b65b-cae782d30fe8" providerId="ADAL" clId="{28F352E4-67AA-43BF-A5A9-711B82CCCE16}" dt="2025-01-14T02:34:50.808" v="710"/>
        <pc:sldMkLst>
          <pc:docMk/>
          <pc:sldMk cId="1744954033" sldId="316"/>
        </pc:sldMkLst>
        <pc:spChg chg="mod">
          <ac:chgData name="Gibson, Heidi" userId="625c5426-83d3-499a-b65b-cae782d30fe8" providerId="ADAL" clId="{28F352E4-67AA-43BF-A5A9-711B82CCCE16}" dt="2025-01-13T22:07:38.161" v="704" actId="5793"/>
          <ac:spMkLst>
            <pc:docMk/>
            <pc:sldMk cId="1744954033" sldId="316"/>
            <ac:spMk id="2" creationId="{9D892314-67A2-77F5-21E7-C9743739C921}"/>
          </ac:spMkLst>
        </pc:spChg>
        <pc:spChg chg="mod ord">
          <ac:chgData name="Gibson, Heidi" userId="625c5426-83d3-499a-b65b-cae782d30fe8" providerId="ADAL" clId="{28F352E4-67AA-43BF-A5A9-711B82CCCE16}" dt="2025-01-14T02:34:50.808" v="710"/>
          <ac:spMkLst>
            <pc:docMk/>
            <pc:sldMk cId="1744954033" sldId="316"/>
            <ac:spMk id="3" creationId="{13A5403C-18F2-1123-6C4D-30D7999E9637}"/>
          </ac:spMkLst>
        </pc:spChg>
      </pc:sldChg>
      <pc:sldChg chg="modSp new mod">
        <pc:chgData name="Gibson, Heidi" userId="625c5426-83d3-499a-b65b-cae782d30fe8" providerId="ADAL" clId="{28F352E4-67AA-43BF-A5A9-711B82CCCE16}" dt="2025-01-14T02:34:55.161" v="711"/>
        <pc:sldMkLst>
          <pc:docMk/>
          <pc:sldMk cId="681488771" sldId="317"/>
        </pc:sldMkLst>
        <pc:spChg chg="mod">
          <ac:chgData name="Gibson, Heidi" userId="625c5426-83d3-499a-b65b-cae782d30fe8" providerId="ADAL" clId="{28F352E4-67AA-43BF-A5A9-711B82CCCE16}" dt="2025-01-13T22:00:11.293" v="476" actId="12"/>
          <ac:spMkLst>
            <pc:docMk/>
            <pc:sldMk cId="681488771" sldId="317"/>
            <ac:spMk id="2" creationId="{264B3105-B533-5506-AF0E-1759F02D63AE}"/>
          </ac:spMkLst>
        </pc:spChg>
        <pc:spChg chg="mod ord">
          <ac:chgData name="Gibson, Heidi" userId="625c5426-83d3-499a-b65b-cae782d30fe8" providerId="ADAL" clId="{28F352E4-67AA-43BF-A5A9-711B82CCCE16}" dt="2025-01-14T02:34:55.161" v="711"/>
          <ac:spMkLst>
            <pc:docMk/>
            <pc:sldMk cId="681488771" sldId="317"/>
            <ac:spMk id="3" creationId="{C9789640-BB4D-1739-EE5F-2B92EABD8D70}"/>
          </ac:spMkLst>
        </pc:spChg>
      </pc:sldChg>
      <pc:sldChg chg="del">
        <pc:chgData name="Gibson, Heidi" userId="625c5426-83d3-499a-b65b-cae782d30fe8" providerId="ADAL" clId="{28F352E4-67AA-43BF-A5A9-711B82CCCE16}" dt="2025-01-13T21:48:08.938" v="6" actId="47"/>
        <pc:sldMkLst>
          <pc:docMk/>
          <pc:sldMk cId="1820816713" sldId="317"/>
        </pc:sldMkLst>
      </pc:sldChg>
      <pc:sldChg chg="addSp delSp modSp new mod">
        <pc:chgData name="Gibson, Heidi" userId="625c5426-83d3-499a-b65b-cae782d30fe8" providerId="ADAL" clId="{28F352E4-67AA-43BF-A5A9-711B82CCCE16}" dt="2025-01-13T21:57:07.175" v="448" actId="962"/>
        <pc:sldMkLst>
          <pc:docMk/>
          <pc:sldMk cId="904650266" sldId="318"/>
        </pc:sldMkLst>
        <pc:spChg chg="mod">
          <ac:chgData name="Gibson, Heidi" userId="625c5426-83d3-499a-b65b-cae782d30fe8" providerId="ADAL" clId="{28F352E4-67AA-43BF-A5A9-711B82CCCE16}" dt="2025-01-13T21:51:21.214" v="127" actId="404"/>
          <ac:spMkLst>
            <pc:docMk/>
            <pc:sldMk cId="904650266" sldId="318"/>
            <ac:spMk id="3" creationId="{D26DF365-210A-FF4B-BE76-42C997636EDD}"/>
          </ac:spMkLst>
        </pc:spChg>
        <pc:picChg chg="add mod">
          <ac:chgData name="Gibson, Heidi" userId="625c5426-83d3-499a-b65b-cae782d30fe8" providerId="ADAL" clId="{28F352E4-67AA-43BF-A5A9-711B82CCCE16}" dt="2025-01-13T21:57:07.175" v="448" actId="962"/>
          <ac:picMkLst>
            <pc:docMk/>
            <pc:sldMk cId="904650266" sldId="318"/>
            <ac:picMk id="8" creationId="{EE0F7CF3-0467-9220-E97C-DD6E9F98B125}"/>
          </ac:picMkLst>
        </pc:picChg>
      </pc:sldChg>
      <pc:sldChg chg="addSp modSp new mod">
        <pc:chgData name="Gibson, Heidi" userId="625c5426-83d3-499a-b65b-cae782d30fe8" providerId="ADAL" clId="{28F352E4-67AA-43BF-A5A9-711B82CCCE16}" dt="2025-01-13T22:01:55.923" v="527" actId="1076"/>
        <pc:sldMkLst>
          <pc:docMk/>
          <pc:sldMk cId="2979718442" sldId="319"/>
        </pc:sldMkLst>
        <pc:spChg chg="mod">
          <ac:chgData name="Gibson, Heidi" userId="625c5426-83d3-499a-b65b-cae782d30fe8" providerId="ADAL" clId="{28F352E4-67AA-43BF-A5A9-711B82CCCE16}" dt="2025-01-13T22:01:53.301" v="526" actId="6549"/>
          <ac:spMkLst>
            <pc:docMk/>
            <pc:sldMk cId="2979718442" sldId="319"/>
            <ac:spMk id="2" creationId="{8ED328DC-18CC-FB5E-4B5A-AC8191B6CF52}"/>
          </ac:spMkLst>
        </pc:spChg>
        <pc:spChg chg="mod">
          <ac:chgData name="Gibson, Heidi" userId="625c5426-83d3-499a-b65b-cae782d30fe8" providerId="ADAL" clId="{28F352E4-67AA-43BF-A5A9-711B82CCCE16}" dt="2025-01-13T22:00:34.160" v="497" actId="20577"/>
          <ac:spMkLst>
            <pc:docMk/>
            <pc:sldMk cId="2979718442" sldId="319"/>
            <ac:spMk id="3" creationId="{4638C270-2CD3-9E31-CFB2-02944660AC49}"/>
          </ac:spMkLst>
        </pc:spChg>
        <pc:picChg chg="add mod">
          <ac:chgData name="Gibson, Heidi" userId="625c5426-83d3-499a-b65b-cae782d30fe8" providerId="ADAL" clId="{28F352E4-67AA-43BF-A5A9-711B82CCCE16}" dt="2025-01-13T22:01:55.923" v="527" actId="1076"/>
          <ac:picMkLst>
            <pc:docMk/>
            <pc:sldMk cId="2979718442" sldId="319"/>
            <ac:picMk id="4" creationId="{1ADBD04E-C3D9-DC55-F654-0578F2C678AE}"/>
          </ac:picMkLst>
        </pc:picChg>
      </pc:sldChg>
      <pc:sldChg chg="modSp new mod">
        <pc:chgData name="Gibson, Heidi" userId="625c5426-83d3-499a-b65b-cae782d30fe8" providerId="ADAL" clId="{28F352E4-67AA-43BF-A5A9-711B82CCCE16}" dt="2025-01-13T22:05:41.737" v="694" actId="20577"/>
        <pc:sldMkLst>
          <pc:docMk/>
          <pc:sldMk cId="4148822188" sldId="320"/>
        </pc:sldMkLst>
        <pc:spChg chg="mod">
          <ac:chgData name="Gibson, Heidi" userId="625c5426-83d3-499a-b65b-cae782d30fe8" providerId="ADAL" clId="{28F352E4-67AA-43BF-A5A9-711B82CCCE16}" dt="2025-01-13T22:05:41.737" v="694" actId="20577"/>
          <ac:spMkLst>
            <pc:docMk/>
            <pc:sldMk cId="4148822188" sldId="320"/>
            <ac:spMk id="2" creationId="{371C700C-C0F4-0860-E11E-2C2CA6CCD9FB}"/>
          </ac:spMkLst>
        </pc:spChg>
        <pc:spChg chg="mod">
          <ac:chgData name="Gibson, Heidi" userId="625c5426-83d3-499a-b65b-cae782d30fe8" providerId="ADAL" clId="{28F352E4-67AA-43BF-A5A9-711B82CCCE16}" dt="2025-01-13T22:05:06.178" v="642" actId="20577"/>
          <ac:spMkLst>
            <pc:docMk/>
            <pc:sldMk cId="4148822188" sldId="320"/>
            <ac:spMk id="3" creationId="{4A0706A8-6372-6E6C-0E91-EE99757361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3/24/2025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‹Nº›</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3/24/2025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‹Nº›</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a:t>
            </a:fld>
            <a:endParaRPr lang="es-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3/24/2025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‹Nº›</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jatlas.org/" TargetMode="External"/><Relationship Id="rId2" Type="http://schemas.openxmlformats.org/officeDocument/2006/relationships/hyperlink" Target="https://www.epa.gov/ejscreen"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livingatlas.arcgis.com/wayback/" TargetMode="External"/><Relationship Id="rId2" Type="http://schemas.openxmlformats.org/officeDocument/2006/relationships/hyperlink" Target="https://earthengine.google.com/timelapse/" TargetMode="External"/><Relationship Id="rId1" Type="http://schemas.openxmlformats.org/officeDocument/2006/relationships/slideLayout" Target="../slideLayouts/slideLayout5.xml"/><Relationship Id="rId5" Type="http://schemas.openxmlformats.org/officeDocument/2006/relationships/hyperlink" Target="https://www.globalforestwatch.org/map/" TargetMode="External"/><Relationship Id="rId4" Type="http://schemas.openxmlformats.org/officeDocument/2006/relationships/hyperlink" Target="https://apps.sentinel-hub.com/sentinel-playgroun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rtl="0"/>
            <a:r>
              <a:rPr lang="es-us" sz="5400" b="0" i="0" u="none" spc="-50" dirty="0"/>
              <a:t>Identificación de problemas medioambientales mediante el uso de datos</a:t>
            </a:r>
          </a:p>
        </p:txBody>
      </p:sp>
      <p:sp>
        <p:nvSpPr>
          <p:cNvPr id="3" name="Subtitle 2"/>
          <p:cNvSpPr>
            <a:spLocks noGrp="1"/>
          </p:cNvSpPr>
          <p:nvPr>
            <p:ph type="subTitle" idx="1"/>
          </p:nvPr>
        </p:nvSpPr>
        <p:spPr>
          <a:xfrm>
            <a:off x="341377" y="418461"/>
            <a:ext cx="11850623" cy="607910"/>
          </a:xfrm>
        </p:spPr>
        <p:txBody>
          <a:bodyPr/>
          <a:lstStyle/>
          <a:p>
            <a:pPr rtl="0"/>
            <a:r>
              <a:rPr lang="es-us" b="0" i="0" u="none" baseline="0" dirty="0"/>
              <a:t>Cómo comenzar con la sostenibilidad</a:t>
            </a:r>
            <a:endParaRPr lang="es-us" dirty="0"/>
          </a:p>
        </p:txBody>
      </p:sp>
    </p:spTree>
    <p:extLst>
      <p:ext uri="{BB962C8B-B14F-4D97-AF65-F5344CB8AC3E}">
        <p14:creationId xmlns:p14="http://schemas.microsoft.com/office/powerpoint/2010/main" val="163157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328DC-18CC-FB5E-4B5A-AC8191B6CF52}"/>
              </a:ext>
            </a:extLst>
          </p:cNvPr>
          <p:cNvSpPr>
            <a:spLocks noGrp="1"/>
          </p:cNvSpPr>
          <p:nvPr>
            <p:ph sz="quarter" idx="11"/>
          </p:nvPr>
        </p:nvSpPr>
        <p:spPr>
          <a:xfrm>
            <a:off x="633641" y="1455801"/>
            <a:ext cx="10924717" cy="3356229"/>
          </a:xfrm>
        </p:spPr>
        <p:txBody>
          <a:bodyPr/>
          <a:lstStyle/>
          <a:p>
            <a:pPr marL="457200" indent="-457200" algn="l" rtl="0">
              <a:buFont typeface="Arial" panose="020B0604020202020204" pitchFamily="34" charset="0"/>
              <a:buChar char="•"/>
            </a:pPr>
            <a:r>
              <a:rPr lang="es-us" sz="2800" b="0" i="0" u="none" baseline="0" dirty="0">
                <a:effectLst/>
                <a:ea typeface="Aptos" panose="020B0004020202020204" pitchFamily="34" charset="0"/>
                <a:cs typeface="Times New Roman" panose="02020603050405020304" pitchFamily="18" charset="0"/>
              </a:rPr>
              <a:t>Si has encontrado algún problema nuevo, anótalo en el apartado </a:t>
            </a:r>
            <a:r>
              <a:rPr lang="es-us" sz="2800" b="0" i="1" u="none" baseline="0" dirty="0">
                <a:effectLst/>
                <a:ea typeface="Aptos" panose="020B0004020202020204" pitchFamily="34" charset="0"/>
                <a:cs typeface="Times New Roman" panose="02020603050405020304" pitchFamily="18" charset="0"/>
              </a:rPr>
              <a:t>Problema </a:t>
            </a:r>
            <a:r>
              <a:rPr lang="es-us" sz="2800" b="0" i="0" u="none" baseline="0" dirty="0">
                <a:effectLst/>
                <a:ea typeface="Aptos" panose="020B0004020202020204" pitchFamily="34" charset="0"/>
                <a:cs typeface="Times New Roman" panose="02020603050405020304" pitchFamily="18" charset="0"/>
              </a:rPr>
              <a:t>de la Hoja de trabajo de problemas medioambientales. </a:t>
            </a:r>
          </a:p>
          <a:p>
            <a:pPr marL="457200" indent="-457200" algn="l" rtl="0">
              <a:buFont typeface="Arial" panose="020B0604020202020204" pitchFamily="34" charset="0"/>
              <a:buChar char="•"/>
            </a:pPr>
            <a:r>
              <a:rPr lang="es-us" sz="2800" b="0" i="0" u="none" baseline="0" dirty="0">
                <a:effectLst/>
                <a:ea typeface="Aptos" panose="020B0004020202020204" pitchFamily="34" charset="0"/>
                <a:cs typeface="Times New Roman" panose="02020603050405020304" pitchFamily="18" charset="0"/>
              </a:rPr>
              <a:t>Enumera la información que has encontrado en </a:t>
            </a:r>
            <a:r>
              <a:rPr lang="es-us" sz="2800" b="0" i="1" u="none" baseline="0" dirty="0">
                <a:effectLst/>
                <a:ea typeface="Aptos" panose="020B0004020202020204" pitchFamily="34" charset="0"/>
                <a:cs typeface="Times New Roman" panose="02020603050405020304" pitchFamily="18" charset="0"/>
              </a:rPr>
              <a:t>Investigación</a:t>
            </a:r>
            <a:r>
              <a:rPr lang="es-us" b="0" i="1" u="none" baseline="0" dirty="0">
                <a:ea typeface="Aptos" panose="020B0004020202020204" pitchFamily="34" charset="0"/>
                <a:cs typeface="Times New Roman" panose="02020603050405020304" pitchFamily="18" charset="0"/>
              </a:rPr>
              <a:t>.</a:t>
            </a:r>
          </a:p>
          <a:p>
            <a:pPr marL="457200" indent="-457200" algn="l" rtl="0">
              <a:buFont typeface="Arial" panose="020B0604020202020204" pitchFamily="34" charset="0"/>
              <a:buChar char="•"/>
            </a:pPr>
            <a:r>
              <a:rPr lang="es-us" b="0" i="0" u="none" baseline="0">
                <a:ea typeface="Aptos" panose="020B0004020202020204" pitchFamily="34" charset="0"/>
                <a:cs typeface="Times New Roman" panose="02020603050405020304" pitchFamily="18" charset="0"/>
              </a:rPr>
              <a:t>Enumera </a:t>
            </a:r>
            <a:r>
              <a:rPr lang="es-us" sz="2800" b="0" i="0" u="none" baseline="0">
                <a:effectLst/>
                <a:ea typeface="Aptos" panose="020B0004020202020204" pitchFamily="34" charset="0"/>
                <a:cs typeface="Times New Roman" panose="02020603050405020304" pitchFamily="18" charset="0"/>
              </a:rPr>
              <a:t>las </a:t>
            </a:r>
            <a:r>
              <a:rPr lang="es-us" sz="2800" b="0" i="0" u="none" baseline="0" dirty="0">
                <a:effectLst/>
                <a:ea typeface="Aptos" panose="020B0004020202020204" pitchFamily="34" charset="0"/>
                <a:cs typeface="Times New Roman" panose="02020603050405020304" pitchFamily="18" charset="0"/>
              </a:rPr>
              <a:t>personas, lugares o grupos que sabes que se han visto afectados en el apartado </a:t>
            </a:r>
            <a:r>
              <a:rPr lang="es-us" sz="2800" b="0" i="1" u="none" baseline="0" dirty="0">
                <a:effectLst/>
                <a:ea typeface="Aptos" panose="020B0004020202020204" pitchFamily="34" charset="0"/>
                <a:cs typeface="Times New Roman" panose="02020603050405020304" pitchFamily="18" charset="0"/>
              </a:rPr>
              <a:t>Impacto </a:t>
            </a:r>
            <a:r>
              <a:rPr lang="es-us" sz="2800" b="0" i="0" u="none" baseline="0" dirty="0">
                <a:effectLst/>
                <a:ea typeface="Aptos" panose="020B0004020202020204" pitchFamily="34" charset="0"/>
                <a:cs typeface="Times New Roman" panose="02020603050405020304" pitchFamily="18" charset="0"/>
              </a:rPr>
              <a:t>.</a:t>
            </a:r>
          </a:p>
          <a:p>
            <a:endParaRPr lang="es-us" dirty="0"/>
          </a:p>
        </p:txBody>
      </p:sp>
      <p:sp>
        <p:nvSpPr>
          <p:cNvPr id="3" name="Title 2">
            <a:extLst>
              <a:ext uri="{FF2B5EF4-FFF2-40B4-BE49-F238E27FC236}">
                <a16:creationId xmlns:a16="http://schemas.microsoft.com/office/drawing/2014/main" id="{4638C270-2CD3-9E31-CFB2-02944660AC49}"/>
              </a:ext>
            </a:extLst>
          </p:cNvPr>
          <p:cNvSpPr>
            <a:spLocks noGrp="1"/>
          </p:cNvSpPr>
          <p:nvPr>
            <p:ph type="title"/>
          </p:nvPr>
        </p:nvSpPr>
        <p:spPr/>
        <p:txBody>
          <a:bodyPr/>
          <a:lstStyle/>
          <a:p>
            <a:pPr rtl="0"/>
            <a:r>
              <a:rPr lang="es-us" b="0" i="0" u="none" baseline="0" dirty="0"/>
              <a:t>Añade tu información</a:t>
            </a:r>
          </a:p>
        </p:txBody>
      </p:sp>
      <p:pic>
        <p:nvPicPr>
          <p:cNvPr id="4" name="Picture 3" descr="Una tabla titulada problemas medioambientales con tres columnas identificadas como problema, investigación e impacto.">
            <a:extLst>
              <a:ext uri="{FF2B5EF4-FFF2-40B4-BE49-F238E27FC236}">
                <a16:creationId xmlns:a16="http://schemas.microsoft.com/office/drawing/2014/main" id="{1ADBD04E-C3D9-DC55-F654-0578F2C678A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025789" y="3981604"/>
            <a:ext cx="8437595" cy="1828959"/>
          </a:xfrm>
          <a:prstGeom prst="rect">
            <a:avLst/>
          </a:prstGeom>
        </p:spPr>
      </p:pic>
      <p:sp>
        <p:nvSpPr>
          <p:cNvPr id="5" name="CuadroTexto 4">
            <a:extLst>
              <a:ext uri="{FF2B5EF4-FFF2-40B4-BE49-F238E27FC236}">
                <a16:creationId xmlns:a16="http://schemas.microsoft.com/office/drawing/2014/main" id="{DBEB2B42-7254-EE16-6C86-C2BE3612662A}"/>
              </a:ext>
            </a:extLst>
          </p:cNvPr>
          <p:cNvSpPr txBox="1"/>
          <p:nvPr/>
        </p:nvSpPr>
        <p:spPr>
          <a:xfrm>
            <a:off x="2900856" y="4498428"/>
            <a:ext cx="1250730" cy="369332"/>
          </a:xfrm>
          <a:prstGeom prst="rect">
            <a:avLst/>
          </a:prstGeom>
          <a:solidFill>
            <a:schemeClr val="bg1"/>
          </a:solidFill>
        </p:spPr>
        <p:txBody>
          <a:bodyPr wrap="square" rtlCol="0">
            <a:spAutoFit/>
          </a:bodyPr>
          <a:lstStyle/>
          <a:p>
            <a:pPr algn="l" rtl="0"/>
            <a:r>
              <a:rPr lang="es-us" b="0" i="0" u="none" baseline="0" dirty="0"/>
              <a:t>Problema</a:t>
            </a:r>
            <a:endParaRPr lang="es-us" dirty="0"/>
          </a:p>
        </p:txBody>
      </p:sp>
      <p:sp>
        <p:nvSpPr>
          <p:cNvPr id="7" name="CuadroTexto 6">
            <a:extLst>
              <a:ext uri="{FF2B5EF4-FFF2-40B4-BE49-F238E27FC236}">
                <a16:creationId xmlns:a16="http://schemas.microsoft.com/office/drawing/2014/main" id="{ABF5E151-7BDF-D99B-E3D4-34198F7E0DC8}"/>
              </a:ext>
            </a:extLst>
          </p:cNvPr>
          <p:cNvSpPr txBox="1"/>
          <p:nvPr/>
        </p:nvSpPr>
        <p:spPr>
          <a:xfrm>
            <a:off x="5454868" y="4470563"/>
            <a:ext cx="1629103" cy="369332"/>
          </a:xfrm>
          <a:prstGeom prst="rect">
            <a:avLst/>
          </a:prstGeom>
          <a:solidFill>
            <a:schemeClr val="bg1"/>
          </a:solidFill>
        </p:spPr>
        <p:txBody>
          <a:bodyPr wrap="square" rtlCol="0">
            <a:spAutoFit/>
          </a:bodyPr>
          <a:lstStyle/>
          <a:p>
            <a:pPr algn="l" rtl="0"/>
            <a:r>
              <a:rPr lang="es-us" b="0" i="0" u="none" baseline="0" dirty="0"/>
              <a:t>Investigación</a:t>
            </a:r>
            <a:endParaRPr lang="es-us" dirty="0"/>
          </a:p>
        </p:txBody>
      </p:sp>
      <p:sp>
        <p:nvSpPr>
          <p:cNvPr id="8" name="CuadroTexto 7">
            <a:extLst>
              <a:ext uri="{FF2B5EF4-FFF2-40B4-BE49-F238E27FC236}">
                <a16:creationId xmlns:a16="http://schemas.microsoft.com/office/drawing/2014/main" id="{2C5C6866-58D4-0BC0-045F-F2C91833B020}"/>
              </a:ext>
            </a:extLst>
          </p:cNvPr>
          <p:cNvSpPr txBox="1"/>
          <p:nvPr/>
        </p:nvSpPr>
        <p:spPr>
          <a:xfrm>
            <a:off x="8476593" y="4470563"/>
            <a:ext cx="1250730" cy="369332"/>
          </a:xfrm>
          <a:prstGeom prst="rect">
            <a:avLst/>
          </a:prstGeom>
          <a:solidFill>
            <a:schemeClr val="bg1"/>
          </a:solidFill>
        </p:spPr>
        <p:txBody>
          <a:bodyPr wrap="square" rtlCol="0">
            <a:spAutoFit/>
          </a:bodyPr>
          <a:lstStyle/>
          <a:p>
            <a:pPr algn="l" rtl="0"/>
            <a:r>
              <a:rPr lang="es-us" b="0" i="0" u="none" baseline="0" dirty="0"/>
              <a:t>Impacto</a:t>
            </a:r>
            <a:endParaRPr lang="es-us" dirty="0"/>
          </a:p>
        </p:txBody>
      </p:sp>
      <p:sp>
        <p:nvSpPr>
          <p:cNvPr id="6" name="CuadroTexto 5">
            <a:extLst>
              <a:ext uri="{FF2B5EF4-FFF2-40B4-BE49-F238E27FC236}">
                <a16:creationId xmlns:a16="http://schemas.microsoft.com/office/drawing/2014/main" id="{D9F36730-D648-C220-F8A1-2E46B12C651B}"/>
              </a:ext>
            </a:extLst>
          </p:cNvPr>
          <p:cNvSpPr txBox="1"/>
          <p:nvPr/>
        </p:nvSpPr>
        <p:spPr>
          <a:xfrm>
            <a:off x="3555998" y="4027485"/>
            <a:ext cx="5080000" cy="369332"/>
          </a:xfrm>
          <a:prstGeom prst="rect">
            <a:avLst/>
          </a:prstGeom>
          <a:solidFill>
            <a:schemeClr val="bg2"/>
          </a:solidFill>
        </p:spPr>
        <p:txBody>
          <a:bodyPr wrap="square" rtlCol="0">
            <a:spAutoFit/>
          </a:bodyPr>
          <a:lstStyle/>
          <a:p>
            <a:pPr algn="ctr" rtl="0"/>
            <a:r>
              <a:rPr lang="es-ES" dirty="0"/>
              <a:t>P</a:t>
            </a:r>
            <a:r>
              <a:rPr lang="es-ES" b="0" i="0" u="none" baseline="0" dirty="0"/>
              <a:t>roblemas ambientales</a:t>
            </a:r>
            <a:endParaRPr lang="es-us" dirty="0"/>
          </a:p>
        </p:txBody>
      </p:sp>
    </p:spTree>
    <p:extLst>
      <p:ext uri="{BB962C8B-B14F-4D97-AF65-F5344CB8AC3E}">
        <p14:creationId xmlns:p14="http://schemas.microsoft.com/office/powerpoint/2010/main" val="297971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6DF365-210A-FF4B-BE76-42C997636EDD}"/>
              </a:ext>
            </a:extLst>
          </p:cNvPr>
          <p:cNvSpPr>
            <a:spLocks noGrp="1"/>
          </p:cNvSpPr>
          <p:nvPr>
            <p:ph type="title"/>
          </p:nvPr>
        </p:nvSpPr>
        <p:spPr>
          <a:xfrm>
            <a:off x="245533" y="80884"/>
            <a:ext cx="11700934" cy="1325563"/>
          </a:xfrm>
        </p:spPr>
        <p:txBody>
          <a:bodyPr>
            <a:normAutofit/>
          </a:bodyPr>
          <a:lstStyle/>
          <a:p>
            <a:pPr rtl="0"/>
            <a:r>
              <a:rPr lang="es-us" sz="3300" b="0" i="0" u="none" spc="-40" dirty="0"/>
              <a:t>Organiza tu hoja de trabajo sobre problemas medioambientales</a:t>
            </a:r>
          </a:p>
        </p:txBody>
      </p:sp>
      <p:pic>
        <p:nvPicPr>
          <p:cNvPr id="8" name="Picture 7" descr="Tabla de 3 columnas titulada Hoja de trabajo de problemas medioambientales, tres columnas tituladas problema, investigación e impacto">
            <a:extLst>
              <a:ext uri="{FF2B5EF4-FFF2-40B4-BE49-F238E27FC236}">
                <a16:creationId xmlns:a16="http://schemas.microsoft.com/office/drawing/2014/main" id="{EE0F7CF3-0467-9220-E97C-DD6E9F98B125}"/>
              </a:ext>
            </a:extLst>
          </p:cNvPr>
          <p:cNvPicPr>
            <a:picLocks noChangeAspect="1"/>
          </p:cNvPicPr>
          <p:nvPr/>
        </p:nvPicPr>
        <p:blipFill>
          <a:blip r:embed="rId2"/>
          <a:stretch>
            <a:fillRect/>
          </a:stretch>
        </p:blipFill>
        <p:spPr>
          <a:xfrm>
            <a:off x="2009586" y="1406447"/>
            <a:ext cx="8172827" cy="4450606"/>
          </a:xfrm>
          <a:prstGeom prst="rect">
            <a:avLst/>
          </a:prstGeom>
        </p:spPr>
      </p:pic>
      <p:sp>
        <p:nvSpPr>
          <p:cNvPr id="2" name="CuadroTexto 1">
            <a:extLst>
              <a:ext uri="{FF2B5EF4-FFF2-40B4-BE49-F238E27FC236}">
                <a16:creationId xmlns:a16="http://schemas.microsoft.com/office/drawing/2014/main" id="{A3853D83-7506-3CFA-0B39-537675CE01A5}"/>
              </a:ext>
            </a:extLst>
          </p:cNvPr>
          <p:cNvSpPr txBox="1"/>
          <p:nvPr/>
        </p:nvSpPr>
        <p:spPr>
          <a:xfrm>
            <a:off x="2795752" y="2249215"/>
            <a:ext cx="1313793" cy="369332"/>
          </a:xfrm>
          <a:prstGeom prst="rect">
            <a:avLst/>
          </a:prstGeom>
          <a:solidFill>
            <a:schemeClr val="bg1"/>
          </a:solidFill>
        </p:spPr>
        <p:txBody>
          <a:bodyPr wrap="square" rtlCol="0">
            <a:spAutoFit/>
          </a:bodyPr>
          <a:lstStyle/>
          <a:p>
            <a:pPr algn="l" rtl="0"/>
            <a:r>
              <a:rPr lang="es-us" b="0" i="0" u="none" baseline="0" dirty="0"/>
              <a:t>Problema</a:t>
            </a:r>
            <a:endParaRPr lang="es-us" dirty="0"/>
          </a:p>
        </p:txBody>
      </p:sp>
      <p:sp>
        <p:nvSpPr>
          <p:cNvPr id="4" name="CuadroTexto 3">
            <a:extLst>
              <a:ext uri="{FF2B5EF4-FFF2-40B4-BE49-F238E27FC236}">
                <a16:creationId xmlns:a16="http://schemas.microsoft.com/office/drawing/2014/main" id="{26449908-41A0-D860-2519-5A77E2D475B7}"/>
              </a:ext>
            </a:extLst>
          </p:cNvPr>
          <p:cNvSpPr txBox="1"/>
          <p:nvPr/>
        </p:nvSpPr>
        <p:spPr>
          <a:xfrm>
            <a:off x="5286855" y="2249215"/>
            <a:ext cx="1618287" cy="369332"/>
          </a:xfrm>
          <a:prstGeom prst="rect">
            <a:avLst/>
          </a:prstGeom>
          <a:solidFill>
            <a:schemeClr val="bg1"/>
          </a:solidFill>
        </p:spPr>
        <p:txBody>
          <a:bodyPr wrap="square" rtlCol="0">
            <a:spAutoFit/>
          </a:bodyPr>
          <a:lstStyle/>
          <a:p>
            <a:pPr algn="l" rtl="0"/>
            <a:r>
              <a:rPr lang="es-us" b="0" i="0" u="none" baseline="0" dirty="0"/>
              <a:t>Investigación</a:t>
            </a:r>
            <a:endParaRPr lang="es-us" dirty="0"/>
          </a:p>
        </p:txBody>
      </p:sp>
      <p:sp>
        <p:nvSpPr>
          <p:cNvPr id="5" name="CuadroTexto 4">
            <a:extLst>
              <a:ext uri="{FF2B5EF4-FFF2-40B4-BE49-F238E27FC236}">
                <a16:creationId xmlns:a16="http://schemas.microsoft.com/office/drawing/2014/main" id="{DBCAD359-A878-7C73-FBE9-E3BDF887A3B6}"/>
              </a:ext>
            </a:extLst>
          </p:cNvPr>
          <p:cNvSpPr txBox="1"/>
          <p:nvPr/>
        </p:nvSpPr>
        <p:spPr>
          <a:xfrm>
            <a:off x="8213835" y="2249215"/>
            <a:ext cx="1313793" cy="369332"/>
          </a:xfrm>
          <a:prstGeom prst="rect">
            <a:avLst/>
          </a:prstGeom>
          <a:solidFill>
            <a:schemeClr val="bg1"/>
          </a:solidFill>
        </p:spPr>
        <p:txBody>
          <a:bodyPr wrap="square" rtlCol="0">
            <a:spAutoFit/>
          </a:bodyPr>
          <a:lstStyle/>
          <a:p>
            <a:pPr algn="l" rtl="0"/>
            <a:r>
              <a:rPr lang="es-us" b="0" i="0" u="none" baseline="0" dirty="0"/>
              <a:t>Impacto</a:t>
            </a:r>
            <a:endParaRPr lang="es-us" dirty="0"/>
          </a:p>
        </p:txBody>
      </p:sp>
      <p:sp>
        <p:nvSpPr>
          <p:cNvPr id="7" name="CuadroTexto 6">
            <a:extLst>
              <a:ext uri="{FF2B5EF4-FFF2-40B4-BE49-F238E27FC236}">
                <a16:creationId xmlns:a16="http://schemas.microsoft.com/office/drawing/2014/main" id="{16F166B2-BF6C-E724-7E51-C84A49DC5E67}"/>
              </a:ext>
            </a:extLst>
          </p:cNvPr>
          <p:cNvSpPr txBox="1"/>
          <p:nvPr/>
        </p:nvSpPr>
        <p:spPr>
          <a:xfrm>
            <a:off x="3555999" y="1458499"/>
            <a:ext cx="5080000" cy="369332"/>
          </a:xfrm>
          <a:prstGeom prst="rect">
            <a:avLst/>
          </a:prstGeom>
          <a:solidFill>
            <a:schemeClr val="bg2"/>
          </a:solidFill>
        </p:spPr>
        <p:txBody>
          <a:bodyPr wrap="square" rtlCol="0">
            <a:spAutoFit/>
          </a:bodyPr>
          <a:lstStyle/>
          <a:p>
            <a:pPr algn="ctr" rtl="0"/>
            <a:r>
              <a:rPr lang="es-ES" b="0" i="0" u="none" baseline="0" dirty="0"/>
              <a:t>Hoja de trabajo sobre problemas ambientales</a:t>
            </a:r>
            <a:endParaRPr lang="es-us" dirty="0"/>
          </a:p>
        </p:txBody>
      </p:sp>
    </p:spTree>
    <p:extLst>
      <p:ext uri="{BB962C8B-B14F-4D97-AF65-F5344CB8AC3E}">
        <p14:creationId xmlns:p14="http://schemas.microsoft.com/office/powerpoint/2010/main" val="90465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9AF4F5-BBD1-F43D-3CDA-AEE74982E1BB}"/>
              </a:ext>
            </a:extLst>
          </p:cNvPr>
          <p:cNvSpPr>
            <a:spLocks noGrp="1"/>
          </p:cNvSpPr>
          <p:nvPr>
            <p:ph sz="quarter" idx="11"/>
          </p:nvPr>
        </p:nvSpPr>
        <p:spPr>
          <a:xfrm>
            <a:off x="633639" y="1463040"/>
            <a:ext cx="10924717" cy="1691640"/>
          </a:xfrm>
        </p:spPr>
        <p:txBody>
          <a:bodyPr>
            <a:normAutofit fontScale="92500" lnSpcReduction="10000"/>
          </a:bodyPr>
          <a:lstStyle/>
          <a:p>
            <a:pPr marL="0" marR="0" algn="l" rtl="0">
              <a:lnSpc>
                <a:spcPct val="107000"/>
              </a:lnSpc>
              <a:spcBef>
                <a:spcPts val="1200"/>
              </a:spcBef>
              <a:spcAft>
                <a:spcPts val="800"/>
              </a:spcAft>
            </a:pPr>
            <a:r>
              <a:rPr lang="es-us" b="0" i="0" u="none" baseline="0" dirty="0">
                <a:effectLst/>
                <a:ea typeface="Aptos" panose="020B0004020202020204" pitchFamily="34" charset="0"/>
                <a:cs typeface="Times New Roman" panose="02020603050405020304" pitchFamily="18" charset="0"/>
              </a:rPr>
              <a:t>Eres un miembro importante de tu comunidad local. ¿Hay problemas medioambientales que hayas observado en tu comunidad? En caso afirmativo, enuméralos en el apartado </a:t>
            </a:r>
            <a:r>
              <a:rPr lang="es-us" b="0" i="1" u="none" baseline="0" dirty="0">
                <a:effectLst/>
                <a:ea typeface="Aptos" panose="020B0004020202020204" pitchFamily="34" charset="0"/>
                <a:cs typeface="Times New Roman" panose="02020603050405020304" pitchFamily="18" charset="0"/>
              </a:rPr>
              <a:t>Problema </a:t>
            </a:r>
            <a:r>
              <a:rPr lang="es-us" b="0" i="0" u="none" baseline="0" dirty="0">
                <a:effectLst/>
                <a:ea typeface="Aptos" panose="020B0004020202020204" pitchFamily="34" charset="0"/>
                <a:cs typeface="Times New Roman" panose="02020603050405020304" pitchFamily="18" charset="0"/>
              </a:rPr>
              <a:t>de la Hoja de trabajo de problemas medioambientales. </a:t>
            </a:r>
            <a:endParaRPr lang="es-us" sz="4000" dirty="0"/>
          </a:p>
        </p:txBody>
      </p:sp>
      <p:sp>
        <p:nvSpPr>
          <p:cNvPr id="3" name="Title 2">
            <a:extLst>
              <a:ext uri="{FF2B5EF4-FFF2-40B4-BE49-F238E27FC236}">
                <a16:creationId xmlns:a16="http://schemas.microsoft.com/office/drawing/2014/main" id="{C54C2A13-4C5A-80E1-BA44-08815C72F02D}"/>
              </a:ext>
            </a:extLst>
          </p:cNvPr>
          <p:cNvSpPr>
            <a:spLocks noGrp="1"/>
          </p:cNvSpPr>
          <p:nvPr>
            <p:ph type="title"/>
          </p:nvPr>
        </p:nvSpPr>
        <p:spPr/>
        <p:txBody>
          <a:bodyPr/>
          <a:lstStyle/>
          <a:p>
            <a:pPr rtl="0"/>
            <a:r>
              <a:rPr lang="es-us" b="0" i="0" u="none" baseline="0" dirty="0"/>
              <a:t>Empieza por lo que ya sabes</a:t>
            </a:r>
          </a:p>
        </p:txBody>
      </p:sp>
      <p:pic>
        <p:nvPicPr>
          <p:cNvPr id="4" name="Picture 3" descr="Una tabla titulada problemas medioambientales con tres columnas identificadas como problema, investigación e impacto.">
            <a:extLst>
              <a:ext uri="{FF2B5EF4-FFF2-40B4-BE49-F238E27FC236}">
                <a16:creationId xmlns:a16="http://schemas.microsoft.com/office/drawing/2014/main" id="{10ECD687-A06B-827F-DBBA-742B403969E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877202" y="3154680"/>
            <a:ext cx="8437595" cy="1828959"/>
          </a:xfrm>
          <a:prstGeom prst="rect">
            <a:avLst/>
          </a:prstGeom>
        </p:spPr>
      </p:pic>
      <p:sp>
        <p:nvSpPr>
          <p:cNvPr id="5" name="Arrow: Up 4">
            <a:extLst>
              <a:ext uri="{FF2B5EF4-FFF2-40B4-BE49-F238E27FC236}">
                <a16:creationId xmlns:a16="http://schemas.microsoft.com/office/drawing/2014/main" id="{B0AF8461-0BA4-1639-19A2-63AC7B6979AC}"/>
              </a:ext>
              <a:ext uri="{C183D7F6-B498-43B3-948B-1728B52AA6E4}">
                <adec:decorative xmlns:adec="http://schemas.microsoft.com/office/drawing/2017/decorative" val="1"/>
              </a:ext>
            </a:extLst>
          </p:cNvPr>
          <p:cNvSpPr/>
          <p:nvPr/>
        </p:nvSpPr>
        <p:spPr>
          <a:xfrm>
            <a:off x="2952749" y="4763888"/>
            <a:ext cx="708660" cy="981052"/>
          </a:xfrm>
          <a:prstGeom prst="upArrow">
            <a:avLst/>
          </a:prstGeom>
          <a:solidFill>
            <a:srgbClr val="3792CE"/>
          </a:solidFill>
          <a:ln>
            <a:solidFill>
              <a:srgbClr val="3792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 name="CuadroTexto 5">
            <a:extLst>
              <a:ext uri="{FF2B5EF4-FFF2-40B4-BE49-F238E27FC236}">
                <a16:creationId xmlns:a16="http://schemas.microsoft.com/office/drawing/2014/main" id="{965E6EF9-B45C-5E15-6EB1-EF4E5BE07EA5}"/>
              </a:ext>
            </a:extLst>
          </p:cNvPr>
          <p:cNvSpPr txBox="1"/>
          <p:nvPr/>
        </p:nvSpPr>
        <p:spPr>
          <a:xfrm>
            <a:off x="2650182" y="3633255"/>
            <a:ext cx="1313793" cy="369332"/>
          </a:xfrm>
          <a:prstGeom prst="rect">
            <a:avLst/>
          </a:prstGeom>
          <a:solidFill>
            <a:schemeClr val="bg1"/>
          </a:solidFill>
        </p:spPr>
        <p:txBody>
          <a:bodyPr wrap="square" rtlCol="0">
            <a:spAutoFit/>
          </a:bodyPr>
          <a:lstStyle/>
          <a:p>
            <a:pPr algn="l" rtl="0"/>
            <a:r>
              <a:rPr lang="es-us" b="0" i="0" u="none" baseline="0" dirty="0"/>
              <a:t>Problema</a:t>
            </a:r>
            <a:endParaRPr lang="es-us" dirty="0"/>
          </a:p>
        </p:txBody>
      </p:sp>
      <p:sp>
        <p:nvSpPr>
          <p:cNvPr id="7" name="CuadroTexto 6">
            <a:extLst>
              <a:ext uri="{FF2B5EF4-FFF2-40B4-BE49-F238E27FC236}">
                <a16:creationId xmlns:a16="http://schemas.microsoft.com/office/drawing/2014/main" id="{A957D9EC-C3B1-DA70-17D0-27FFF303026C}"/>
              </a:ext>
            </a:extLst>
          </p:cNvPr>
          <p:cNvSpPr txBox="1"/>
          <p:nvPr/>
        </p:nvSpPr>
        <p:spPr>
          <a:xfrm>
            <a:off x="5318234" y="3626564"/>
            <a:ext cx="1545021" cy="369332"/>
          </a:xfrm>
          <a:prstGeom prst="rect">
            <a:avLst/>
          </a:prstGeom>
          <a:solidFill>
            <a:schemeClr val="bg1"/>
          </a:solidFill>
        </p:spPr>
        <p:txBody>
          <a:bodyPr wrap="square" rtlCol="0">
            <a:spAutoFit/>
          </a:bodyPr>
          <a:lstStyle/>
          <a:p>
            <a:pPr algn="l" rtl="0"/>
            <a:r>
              <a:rPr lang="es-us" b="0" i="0" u="none" baseline="0" dirty="0"/>
              <a:t>Investigación</a:t>
            </a:r>
            <a:endParaRPr lang="es-us" dirty="0"/>
          </a:p>
        </p:txBody>
      </p:sp>
      <p:sp>
        <p:nvSpPr>
          <p:cNvPr id="8" name="CuadroTexto 7">
            <a:extLst>
              <a:ext uri="{FF2B5EF4-FFF2-40B4-BE49-F238E27FC236}">
                <a16:creationId xmlns:a16="http://schemas.microsoft.com/office/drawing/2014/main" id="{8C6D94D4-2B15-0A3C-2CF6-D4B3C44CC2F5}"/>
              </a:ext>
            </a:extLst>
          </p:cNvPr>
          <p:cNvSpPr txBox="1"/>
          <p:nvPr/>
        </p:nvSpPr>
        <p:spPr>
          <a:xfrm>
            <a:off x="2795752" y="2249215"/>
            <a:ext cx="1313793" cy="369332"/>
          </a:xfrm>
          <a:prstGeom prst="rect">
            <a:avLst/>
          </a:prstGeom>
          <a:solidFill>
            <a:schemeClr val="bg1"/>
          </a:solidFill>
        </p:spPr>
        <p:txBody>
          <a:bodyPr wrap="square" rtlCol="0">
            <a:spAutoFit/>
          </a:bodyPr>
          <a:lstStyle/>
          <a:p>
            <a:pPr algn="l" rtl="0"/>
            <a:r>
              <a:rPr lang="es-us" b="0" i="0" u="none" baseline="0" dirty="0"/>
              <a:t>Problema</a:t>
            </a:r>
            <a:endParaRPr lang="es-us" dirty="0"/>
          </a:p>
        </p:txBody>
      </p:sp>
      <p:sp>
        <p:nvSpPr>
          <p:cNvPr id="9" name="CuadroTexto 8">
            <a:extLst>
              <a:ext uri="{FF2B5EF4-FFF2-40B4-BE49-F238E27FC236}">
                <a16:creationId xmlns:a16="http://schemas.microsoft.com/office/drawing/2014/main" id="{A0DF1839-40A7-CB8B-F098-572C816BF0DB}"/>
              </a:ext>
            </a:extLst>
          </p:cNvPr>
          <p:cNvSpPr txBox="1"/>
          <p:nvPr/>
        </p:nvSpPr>
        <p:spPr>
          <a:xfrm>
            <a:off x="8271634" y="3633255"/>
            <a:ext cx="1313793" cy="369332"/>
          </a:xfrm>
          <a:prstGeom prst="rect">
            <a:avLst/>
          </a:prstGeom>
          <a:solidFill>
            <a:schemeClr val="bg1"/>
          </a:solidFill>
        </p:spPr>
        <p:txBody>
          <a:bodyPr wrap="square" rtlCol="0">
            <a:spAutoFit/>
          </a:bodyPr>
          <a:lstStyle/>
          <a:p>
            <a:pPr algn="l" rtl="0"/>
            <a:r>
              <a:rPr lang="es-us" b="0" i="0" u="none" baseline="0" dirty="0"/>
              <a:t>Impacto</a:t>
            </a:r>
            <a:endParaRPr lang="es-us" dirty="0"/>
          </a:p>
        </p:txBody>
      </p:sp>
      <p:sp>
        <p:nvSpPr>
          <p:cNvPr id="10" name="CuadroTexto 9">
            <a:extLst>
              <a:ext uri="{FF2B5EF4-FFF2-40B4-BE49-F238E27FC236}">
                <a16:creationId xmlns:a16="http://schemas.microsoft.com/office/drawing/2014/main" id="{004284FD-91F1-CF8F-7377-C0DE413FED86}"/>
              </a:ext>
            </a:extLst>
          </p:cNvPr>
          <p:cNvSpPr txBox="1"/>
          <p:nvPr/>
        </p:nvSpPr>
        <p:spPr>
          <a:xfrm>
            <a:off x="3452648" y="3209301"/>
            <a:ext cx="5080000" cy="369332"/>
          </a:xfrm>
          <a:prstGeom prst="rect">
            <a:avLst/>
          </a:prstGeom>
          <a:solidFill>
            <a:schemeClr val="bg2"/>
          </a:solidFill>
        </p:spPr>
        <p:txBody>
          <a:bodyPr wrap="square" rtlCol="0">
            <a:spAutoFit/>
          </a:bodyPr>
          <a:lstStyle/>
          <a:p>
            <a:pPr algn="ctr" rtl="0"/>
            <a:r>
              <a:rPr lang="es-ES" dirty="0"/>
              <a:t>P</a:t>
            </a:r>
            <a:r>
              <a:rPr lang="es-ES" b="0" i="0" u="none" baseline="0" dirty="0"/>
              <a:t>roblemas ambientales</a:t>
            </a:r>
            <a:endParaRPr lang="es-us" dirty="0"/>
          </a:p>
        </p:txBody>
      </p:sp>
    </p:spTree>
    <p:extLst>
      <p:ext uri="{BB962C8B-B14F-4D97-AF65-F5344CB8AC3E}">
        <p14:creationId xmlns:p14="http://schemas.microsoft.com/office/powerpoint/2010/main" val="229510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1C700C-C0F4-0860-E11E-2C2CA6CCD9FB}"/>
              </a:ext>
            </a:extLst>
          </p:cNvPr>
          <p:cNvSpPr>
            <a:spLocks noGrp="1"/>
          </p:cNvSpPr>
          <p:nvPr>
            <p:ph sz="quarter" idx="11"/>
          </p:nvPr>
        </p:nvSpPr>
        <p:spPr>
          <a:xfrm>
            <a:off x="633639" y="1371600"/>
            <a:ext cx="10924717" cy="5266491"/>
          </a:xfrm>
        </p:spPr>
        <p:txBody>
          <a:bodyPr>
            <a:normAutofit fontScale="62500" lnSpcReduction="20000"/>
          </a:bodyPr>
          <a:lstStyle/>
          <a:p>
            <a:pPr marL="0" marR="0" algn="l" rtl="0">
              <a:lnSpc>
                <a:spcPct val="107000"/>
              </a:lnSpc>
              <a:spcBef>
                <a:spcPts val="1200"/>
              </a:spcBef>
              <a:spcAft>
                <a:spcPts val="800"/>
              </a:spcAft>
            </a:pPr>
            <a:r>
              <a:rPr lang="es-us" sz="2800" b="0" i="0" u="none" baseline="0" dirty="0">
                <a:effectLst/>
                <a:ea typeface="Aptos" panose="020B0004020202020204" pitchFamily="34" charset="0"/>
                <a:cs typeface="Times New Roman" panose="02020603050405020304" pitchFamily="18" charset="0"/>
              </a:rPr>
              <a:t>Cuando reflexiones sobre los problemas medioambientales, ten en cuenta preguntas como las siguientes:</a:t>
            </a:r>
          </a:p>
          <a:p>
            <a:pPr marL="342900" marR="0" lvl="0" indent="-342900" algn="l" rtl="0">
              <a:spcBef>
                <a:spcPts val="1200"/>
              </a:spcBef>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¿Tu comunidad es ruidosa? ¿Te cuesta dormir por la noche o concentrarte en las tareas? </a:t>
            </a:r>
          </a:p>
          <a:p>
            <a:pPr marL="342900" marR="0" lvl="0" indent="-342900" algn="l" rtl="0">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¿Te resulta fácil acceder a agua potable?</a:t>
            </a:r>
          </a:p>
          <a:p>
            <a:pPr marL="342900" marR="0" lvl="0" indent="-342900" algn="l" rtl="0">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¿El aire es saludable para respirar?</a:t>
            </a:r>
          </a:p>
          <a:p>
            <a:pPr marL="342900" marR="0" lvl="0" indent="-342900" algn="l" rtl="0">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¿Es fácil conseguir comida saludable?</a:t>
            </a:r>
          </a:p>
          <a:p>
            <a:pPr marL="342900" marR="0" lvl="0" indent="-342900" algn="l" rtl="0">
              <a:lnSpc>
                <a:spcPct val="107000"/>
              </a:lnSpc>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¿Hay espacios naturales que puedas visitar para sentirte en paz?</a:t>
            </a:r>
          </a:p>
          <a:p>
            <a:pPr marL="342900" marR="0" lvl="0" indent="-342900" algn="l" rtl="0">
              <a:lnSpc>
                <a:spcPct val="107000"/>
              </a:lnSpc>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¿Te sientes seguro en tu comunidad?</a:t>
            </a:r>
          </a:p>
          <a:p>
            <a:pPr marL="342900" marR="0" lvl="0" indent="-342900" algn="l" rtl="0">
              <a:lnSpc>
                <a:spcPct val="107000"/>
              </a:lnSpc>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¿Hay algo en el suelo que haga que no sea seguro comer las plantas que crecen allí?</a:t>
            </a:r>
          </a:p>
          <a:p>
            <a:pPr marL="342900" marR="0" lvl="0" indent="-342900" algn="l" rtl="0">
              <a:lnSpc>
                <a:spcPct val="107000"/>
              </a:lnSpc>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¿Hay problemas con la basura o los residuos en tu comunidad?</a:t>
            </a:r>
          </a:p>
          <a:p>
            <a:pPr marL="342900" marR="0" lvl="0" indent="-342900" algn="l" rtl="0">
              <a:lnSpc>
                <a:spcPct val="107000"/>
              </a:lnSpc>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¿Hay catástrofes naturales, como huracanes, tifones, tornados, ciclones, sequías, inundaciones o incendios forestales?</a:t>
            </a:r>
          </a:p>
          <a:p>
            <a:pPr marL="342900" marR="0" lvl="0" indent="-342900" algn="l" rtl="0">
              <a:lnSpc>
                <a:spcPct val="107000"/>
              </a:lnSpc>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¿Hay algún problema con masas de agua, como un lago, un río o el océano?</a:t>
            </a:r>
          </a:p>
          <a:p>
            <a:pPr marL="342900" marR="0" lvl="0" indent="-342900" algn="l" rtl="0">
              <a:lnSpc>
                <a:spcPct val="107000"/>
              </a:lnSpc>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¿Hace tanto calor que es difícil estar cómodo o seguro?</a:t>
            </a:r>
          </a:p>
          <a:p>
            <a:pPr marL="342900" marR="0" lvl="0" indent="-342900" algn="l" rtl="0">
              <a:lnSpc>
                <a:spcPct val="107000"/>
              </a:lnSpc>
              <a:spcAft>
                <a:spcPts val="1200"/>
              </a:spcAft>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¿Hay lugares seguros para ir a pie o en bicicleta?</a:t>
            </a:r>
          </a:p>
          <a:p>
            <a:endParaRPr lang="es-us" dirty="0"/>
          </a:p>
        </p:txBody>
      </p:sp>
      <p:sp>
        <p:nvSpPr>
          <p:cNvPr id="3" name="Title 2">
            <a:extLst>
              <a:ext uri="{FF2B5EF4-FFF2-40B4-BE49-F238E27FC236}">
                <a16:creationId xmlns:a16="http://schemas.microsoft.com/office/drawing/2014/main" id="{4A0706A8-6372-6E6C-0E91-EE99757361CD}"/>
              </a:ext>
            </a:extLst>
          </p:cNvPr>
          <p:cNvSpPr>
            <a:spLocks noGrp="1"/>
          </p:cNvSpPr>
          <p:nvPr>
            <p:ph type="title"/>
          </p:nvPr>
        </p:nvSpPr>
        <p:spPr/>
        <p:txBody>
          <a:bodyPr/>
          <a:lstStyle/>
          <a:p>
            <a:pPr rtl="0"/>
            <a:r>
              <a:rPr lang="es-us" b="0" i="0" u="none" baseline="0" dirty="0"/>
              <a:t>Cuestiones a tener en cuenta</a:t>
            </a:r>
          </a:p>
        </p:txBody>
      </p:sp>
    </p:spTree>
    <p:extLst>
      <p:ext uri="{BB962C8B-B14F-4D97-AF65-F5344CB8AC3E}">
        <p14:creationId xmlns:p14="http://schemas.microsoft.com/office/powerpoint/2010/main" val="414882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A43EE-737E-BA4B-89E1-1A7C018ED11D}"/>
              </a:ext>
            </a:extLst>
          </p:cNvPr>
          <p:cNvSpPr>
            <a:spLocks noGrp="1"/>
          </p:cNvSpPr>
          <p:nvPr>
            <p:ph type="title"/>
          </p:nvPr>
        </p:nvSpPr>
        <p:spPr>
          <a:xfrm>
            <a:off x="376086" y="199430"/>
            <a:ext cx="11439822" cy="1325563"/>
          </a:xfrm>
        </p:spPr>
        <p:txBody>
          <a:bodyPr>
            <a:normAutofit/>
          </a:bodyPr>
          <a:lstStyle/>
          <a:p>
            <a:pPr rtl="0"/>
            <a:r>
              <a:rPr lang="es-us" sz="3400" b="0" i="0" u="none" baseline="0" dirty="0"/>
              <a:t>Añade tu experiencia para comenzar tu investigación</a:t>
            </a:r>
          </a:p>
        </p:txBody>
      </p:sp>
      <p:sp>
        <p:nvSpPr>
          <p:cNvPr id="2" name="Content Placeholder 1">
            <a:extLst>
              <a:ext uri="{FF2B5EF4-FFF2-40B4-BE49-F238E27FC236}">
                <a16:creationId xmlns:a16="http://schemas.microsoft.com/office/drawing/2014/main" id="{BE76E00F-76B2-FEBB-6E72-4A09FEBD9A24}"/>
              </a:ext>
            </a:extLst>
          </p:cNvPr>
          <p:cNvSpPr>
            <a:spLocks noGrp="1"/>
          </p:cNvSpPr>
          <p:nvPr>
            <p:ph sz="quarter" idx="11"/>
          </p:nvPr>
        </p:nvSpPr>
        <p:spPr>
          <a:xfrm>
            <a:off x="633639" y="1684401"/>
            <a:ext cx="10924717" cy="1744599"/>
          </a:xfrm>
        </p:spPr>
        <p:txBody>
          <a:bodyPr>
            <a:normAutofit fontScale="92500" lnSpcReduction="10000"/>
          </a:bodyPr>
          <a:lstStyle/>
          <a:p>
            <a:pPr algn="l" rtl="0"/>
            <a:r>
              <a:rPr lang="es-us" b="0" i="0" u="none" baseline="0" dirty="0"/>
              <a:t>Para cada problema medioambiental, pon tu experiencia con ese problema en la columna </a:t>
            </a:r>
            <a:r>
              <a:rPr lang="es-us" b="0" i="1" u="none" baseline="0" dirty="0"/>
              <a:t>Investigación </a:t>
            </a:r>
            <a:r>
              <a:rPr lang="es-us" b="0" i="0" u="none" baseline="0" dirty="0"/>
              <a:t>en tu hoja de trabajo. Por ejemplo, si mencionaste las inundaciones frecuentes como un problema, puedes poner alguna información sobre las inundaciones que has sufrido, como cuándo y dónde ocurrieron.</a:t>
            </a:r>
          </a:p>
        </p:txBody>
      </p:sp>
      <p:pic>
        <p:nvPicPr>
          <p:cNvPr id="4" name="Picture 3" descr="Una tabla titulada problemas medioambientales con tres columnas identificadas como problema, investigación e impacto.">
            <a:extLst>
              <a:ext uri="{FF2B5EF4-FFF2-40B4-BE49-F238E27FC236}">
                <a16:creationId xmlns:a16="http://schemas.microsoft.com/office/drawing/2014/main" id="{EA3ED5B9-5D06-923C-7A8B-4EE940FD5FA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896251" y="3613649"/>
            <a:ext cx="8437595" cy="1828959"/>
          </a:xfrm>
          <a:prstGeom prst="rect">
            <a:avLst/>
          </a:prstGeom>
        </p:spPr>
      </p:pic>
      <p:sp>
        <p:nvSpPr>
          <p:cNvPr id="5" name="Arrow: Up 4">
            <a:extLst>
              <a:ext uri="{FF2B5EF4-FFF2-40B4-BE49-F238E27FC236}">
                <a16:creationId xmlns:a16="http://schemas.microsoft.com/office/drawing/2014/main" id="{2F558453-7FD6-5BEF-659C-F700C7E86568}"/>
              </a:ext>
              <a:ext uri="{C183D7F6-B498-43B3-948B-1728B52AA6E4}">
                <adec:decorative xmlns:adec="http://schemas.microsoft.com/office/drawing/2017/decorative" val="1"/>
              </a:ext>
            </a:extLst>
          </p:cNvPr>
          <p:cNvSpPr/>
          <p:nvPr/>
        </p:nvSpPr>
        <p:spPr>
          <a:xfrm>
            <a:off x="5760718" y="5305448"/>
            <a:ext cx="708660" cy="981052"/>
          </a:xfrm>
          <a:prstGeom prst="upArrow">
            <a:avLst/>
          </a:prstGeom>
          <a:solidFill>
            <a:srgbClr val="3792CE"/>
          </a:solidFill>
          <a:ln>
            <a:solidFill>
              <a:srgbClr val="3792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 name="CuadroTexto 5">
            <a:extLst>
              <a:ext uri="{FF2B5EF4-FFF2-40B4-BE49-F238E27FC236}">
                <a16:creationId xmlns:a16="http://schemas.microsoft.com/office/drawing/2014/main" id="{B0FE922F-3D8C-A937-8179-C2CBDE7DB340}"/>
              </a:ext>
            </a:extLst>
          </p:cNvPr>
          <p:cNvSpPr txBox="1"/>
          <p:nvPr/>
        </p:nvSpPr>
        <p:spPr>
          <a:xfrm>
            <a:off x="2722180" y="4120056"/>
            <a:ext cx="1282262" cy="369332"/>
          </a:xfrm>
          <a:prstGeom prst="rect">
            <a:avLst/>
          </a:prstGeom>
          <a:solidFill>
            <a:schemeClr val="bg1"/>
          </a:solidFill>
        </p:spPr>
        <p:txBody>
          <a:bodyPr wrap="square" rtlCol="0">
            <a:spAutoFit/>
          </a:bodyPr>
          <a:lstStyle/>
          <a:p>
            <a:pPr algn="l" rtl="0"/>
            <a:r>
              <a:rPr lang="es-us" b="0" i="0" u="none" baseline="0" dirty="0"/>
              <a:t>Problema</a:t>
            </a:r>
            <a:endParaRPr lang="es-us" dirty="0"/>
          </a:p>
        </p:txBody>
      </p:sp>
      <p:sp>
        <p:nvSpPr>
          <p:cNvPr id="7" name="CuadroTexto 6">
            <a:extLst>
              <a:ext uri="{FF2B5EF4-FFF2-40B4-BE49-F238E27FC236}">
                <a16:creationId xmlns:a16="http://schemas.microsoft.com/office/drawing/2014/main" id="{5E135538-BC4B-9728-B032-9DC7091C121E}"/>
              </a:ext>
            </a:extLst>
          </p:cNvPr>
          <p:cNvSpPr txBox="1"/>
          <p:nvPr/>
        </p:nvSpPr>
        <p:spPr>
          <a:xfrm>
            <a:off x="5370785" y="4092224"/>
            <a:ext cx="1534511" cy="369332"/>
          </a:xfrm>
          <a:prstGeom prst="rect">
            <a:avLst/>
          </a:prstGeom>
          <a:solidFill>
            <a:schemeClr val="bg1"/>
          </a:solidFill>
        </p:spPr>
        <p:txBody>
          <a:bodyPr wrap="square" rtlCol="0">
            <a:spAutoFit/>
          </a:bodyPr>
          <a:lstStyle/>
          <a:p>
            <a:pPr algn="l" rtl="0"/>
            <a:r>
              <a:rPr lang="es-us" b="0" i="0" u="none" baseline="0" dirty="0"/>
              <a:t>Investigación</a:t>
            </a:r>
            <a:endParaRPr lang="es-us" dirty="0"/>
          </a:p>
        </p:txBody>
      </p:sp>
      <p:sp>
        <p:nvSpPr>
          <p:cNvPr id="8" name="CuadroTexto 7">
            <a:extLst>
              <a:ext uri="{FF2B5EF4-FFF2-40B4-BE49-F238E27FC236}">
                <a16:creationId xmlns:a16="http://schemas.microsoft.com/office/drawing/2014/main" id="{ECC32722-12AE-7B2A-08DE-D74326CC6461}"/>
              </a:ext>
            </a:extLst>
          </p:cNvPr>
          <p:cNvSpPr txBox="1"/>
          <p:nvPr/>
        </p:nvSpPr>
        <p:spPr>
          <a:xfrm>
            <a:off x="8297918" y="4092224"/>
            <a:ext cx="1282262" cy="369332"/>
          </a:xfrm>
          <a:prstGeom prst="rect">
            <a:avLst/>
          </a:prstGeom>
          <a:solidFill>
            <a:schemeClr val="bg1"/>
          </a:solidFill>
        </p:spPr>
        <p:txBody>
          <a:bodyPr wrap="square" rtlCol="0">
            <a:spAutoFit/>
          </a:bodyPr>
          <a:lstStyle/>
          <a:p>
            <a:pPr algn="l" rtl="0"/>
            <a:r>
              <a:rPr lang="es-us" b="0" i="0" u="none" baseline="0" dirty="0"/>
              <a:t>Impacto	</a:t>
            </a:r>
            <a:endParaRPr lang="es-us" dirty="0"/>
          </a:p>
        </p:txBody>
      </p:sp>
      <p:sp>
        <p:nvSpPr>
          <p:cNvPr id="9" name="CuadroTexto 8">
            <a:extLst>
              <a:ext uri="{FF2B5EF4-FFF2-40B4-BE49-F238E27FC236}">
                <a16:creationId xmlns:a16="http://schemas.microsoft.com/office/drawing/2014/main" id="{70402DD4-0D96-D1D3-78B8-7A0415B1C439}"/>
              </a:ext>
            </a:extLst>
          </p:cNvPr>
          <p:cNvSpPr txBox="1"/>
          <p:nvPr/>
        </p:nvSpPr>
        <p:spPr>
          <a:xfrm>
            <a:off x="3555997" y="3682187"/>
            <a:ext cx="5080000" cy="369332"/>
          </a:xfrm>
          <a:prstGeom prst="rect">
            <a:avLst/>
          </a:prstGeom>
          <a:solidFill>
            <a:schemeClr val="bg2"/>
          </a:solidFill>
        </p:spPr>
        <p:txBody>
          <a:bodyPr wrap="square" rtlCol="0">
            <a:spAutoFit/>
          </a:bodyPr>
          <a:lstStyle/>
          <a:p>
            <a:pPr algn="ctr" rtl="0"/>
            <a:r>
              <a:rPr lang="es-ES" dirty="0"/>
              <a:t>P</a:t>
            </a:r>
            <a:r>
              <a:rPr lang="es-ES" b="0" i="0" u="none" baseline="0" dirty="0"/>
              <a:t>roblemas ambientales</a:t>
            </a:r>
            <a:endParaRPr lang="es-us" dirty="0"/>
          </a:p>
        </p:txBody>
      </p:sp>
    </p:spTree>
    <p:extLst>
      <p:ext uri="{BB962C8B-B14F-4D97-AF65-F5344CB8AC3E}">
        <p14:creationId xmlns:p14="http://schemas.microsoft.com/office/powerpoint/2010/main" val="354379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CA93B-6CA4-7776-77DE-E1AB9D41F4EB}"/>
              </a:ext>
            </a:extLst>
          </p:cNvPr>
          <p:cNvSpPr>
            <a:spLocks noGrp="1"/>
          </p:cNvSpPr>
          <p:nvPr>
            <p:ph sz="quarter" idx="11"/>
          </p:nvPr>
        </p:nvSpPr>
        <p:spPr>
          <a:xfrm>
            <a:off x="633639" y="1387222"/>
            <a:ext cx="10924717" cy="2992238"/>
          </a:xfrm>
        </p:spPr>
        <p:txBody>
          <a:bodyPr>
            <a:normAutofit fontScale="92500" lnSpcReduction="10000"/>
          </a:bodyPr>
          <a:lstStyle/>
          <a:p>
            <a:pPr marL="0" marR="0" algn="l" rtl="0">
              <a:lnSpc>
                <a:spcPct val="107000"/>
              </a:lnSpc>
              <a:spcBef>
                <a:spcPts val="1200"/>
              </a:spcBef>
              <a:spcAft>
                <a:spcPts val="1200"/>
              </a:spcAft>
            </a:pPr>
            <a:r>
              <a:rPr lang="es-us" b="0" i="0" u="none" baseline="0" dirty="0">
                <a:effectLst/>
                <a:ea typeface="Aptos" panose="020B0004020202020204" pitchFamily="34" charset="0"/>
                <a:cs typeface="Times New Roman" panose="02020603050405020304" pitchFamily="18" charset="0"/>
              </a:rPr>
              <a:t>Por cada problema medioambiental, escribe lo que sabes sobre sus efectos en la columna </a:t>
            </a:r>
            <a:r>
              <a:rPr lang="es-us" b="0" i="1" u="none" baseline="0" dirty="0">
                <a:effectLst/>
                <a:ea typeface="Aptos" panose="020B0004020202020204" pitchFamily="34" charset="0"/>
                <a:cs typeface="Times New Roman" panose="02020603050405020304" pitchFamily="18" charset="0"/>
              </a:rPr>
              <a:t>Impacto</a:t>
            </a:r>
            <a:r>
              <a:rPr lang="es-us" b="0" i="0" u="none" baseline="0" dirty="0">
                <a:effectLst/>
                <a:ea typeface="Aptos" panose="020B0004020202020204" pitchFamily="34" charset="0"/>
                <a:cs typeface="Times New Roman" panose="02020603050405020304" pitchFamily="18" charset="0"/>
              </a:rPr>
              <a:t>. Incluye:</a:t>
            </a:r>
          </a:p>
          <a:p>
            <a:pPr marL="742950" marR="0" lvl="1" indent="-285750" algn="l" rtl="0">
              <a:lnSpc>
                <a:spcPct val="107000"/>
              </a:lnSpc>
              <a:spcBef>
                <a:spcPts val="1200"/>
              </a:spcBef>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A quién afectó: por ejemplo, es posible que sepas que las inundaciones afectaron a tu familia y al resto de tu vecindario.</a:t>
            </a:r>
          </a:p>
          <a:p>
            <a:pPr marL="742950" marR="0" lvl="1" indent="-285750" algn="l" rtl="0">
              <a:lnSpc>
                <a:spcPct val="107000"/>
              </a:lnSpc>
              <a:spcAft>
                <a:spcPts val="1200"/>
              </a:spcAft>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Cuál fue el impacto: por ejemplo, las inundaciones pueden haber dañado las casas de las personas o haberlas obligado a evacuar.</a:t>
            </a:r>
          </a:p>
          <a:p>
            <a:endParaRPr lang="es-us" dirty="0"/>
          </a:p>
        </p:txBody>
      </p:sp>
      <p:sp>
        <p:nvSpPr>
          <p:cNvPr id="3" name="Title 2">
            <a:extLst>
              <a:ext uri="{FF2B5EF4-FFF2-40B4-BE49-F238E27FC236}">
                <a16:creationId xmlns:a16="http://schemas.microsoft.com/office/drawing/2014/main" id="{4863704F-D839-39FB-CDF0-FC95EF1F59EC}"/>
              </a:ext>
            </a:extLst>
          </p:cNvPr>
          <p:cNvSpPr>
            <a:spLocks noGrp="1"/>
          </p:cNvSpPr>
          <p:nvPr>
            <p:ph type="title"/>
          </p:nvPr>
        </p:nvSpPr>
        <p:spPr/>
        <p:txBody>
          <a:bodyPr/>
          <a:lstStyle/>
          <a:p>
            <a:pPr rtl="0"/>
            <a:r>
              <a:rPr lang="es-us" b="0" i="0" u="none" baseline="0" dirty="0"/>
              <a:t>Considera el impacto</a:t>
            </a:r>
          </a:p>
        </p:txBody>
      </p:sp>
      <p:pic>
        <p:nvPicPr>
          <p:cNvPr id="4" name="Picture 3" descr="Una tabla titulada problemas medioambientales con tres columnas identificadas como problema, investigación e impacto.">
            <a:extLst>
              <a:ext uri="{FF2B5EF4-FFF2-40B4-BE49-F238E27FC236}">
                <a16:creationId xmlns:a16="http://schemas.microsoft.com/office/drawing/2014/main" id="{A3325B2D-049E-F1EB-2850-B4515217FCF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877199" y="4253729"/>
            <a:ext cx="8437595" cy="1828959"/>
          </a:xfrm>
          <a:prstGeom prst="rect">
            <a:avLst/>
          </a:prstGeom>
        </p:spPr>
      </p:pic>
      <p:sp>
        <p:nvSpPr>
          <p:cNvPr id="5" name="Arrow: Up 4">
            <a:extLst>
              <a:ext uri="{FF2B5EF4-FFF2-40B4-BE49-F238E27FC236}">
                <a16:creationId xmlns:a16="http://schemas.microsoft.com/office/drawing/2014/main" id="{F9FF6115-184A-A673-D17C-729DC69D44B6}"/>
              </a:ext>
              <a:ext uri="{C183D7F6-B498-43B3-948B-1728B52AA6E4}">
                <adec:decorative xmlns:adec="http://schemas.microsoft.com/office/drawing/2017/decorative" val="1"/>
              </a:ext>
            </a:extLst>
          </p:cNvPr>
          <p:cNvSpPr/>
          <p:nvPr/>
        </p:nvSpPr>
        <p:spPr>
          <a:xfrm rot="16200000">
            <a:off x="10306524" y="5056247"/>
            <a:ext cx="708660" cy="981052"/>
          </a:xfrm>
          <a:prstGeom prst="upArrow">
            <a:avLst/>
          </a:prstGeom>
          <a:solidFill>
            <a:srgbClr val="3792CE"/>
          </a:solidFill>
          <a:ln>
            <a:solidFill>
              <a:srgbClr val="3792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 name="CuadroTexto 5">
            <a:extLst>
              <a:ext uri="{FF2B5EF4-FFF2-40B4-BE49-F238E27FC236}">
                <a16:creationId xmlns:a16="http://schemas.microsoft.com/office/drawing/2014/main" id="{6E9BCE66-BD8A-1858-BB66-35D92684C5DE}"/>
              </a:ext>
            </a:extLst>
          </p:cNvPr>
          <p:cNvSpPr txBox="1"/>
          <p:nvPr/>
        </p:nvSpPr>
        <p:spPr>
          <a:xfrm>
            <a:off x="2722180" y="4753481"/>
            <a:ext cx="1282262" cy="369332"/>
          </a:xfrm>
          <a:prstGeom prst="rect">
            <a:avLst/>
          </a:prstGeom>
          <a:solidFill>
            <a:schemeClr val="bg1"/>
          </a:solidFill>
        </p:spPr>
        <p:txBody>
          <a:bodyPr wrap="square" rtlCol="0">
            <a:spAutoFit/>
          </a:bodyPr>
          <a:lstStyle/>
          <a:p>
            <a:pPr algn="l" rtl="0"/>
            <a:r>
              <a:rPr lang="es-us" b="0" i="0" u="none" baseline="0" dirty="0"/>
              <a:t>Problema</a:t>
            </a:r>
            <a:endParaRPr lang="es-us" dirty="0"/>
          </a:p>
        </p:txBody>
      </p:sp>
      <p:sp>
        <p:nvSpPr>
          <p:cNvPr id="7" name="CuadroTexto 6">
            <a:extLst>
              <a:ext uri="{FF2B5EF4-FFF2-40B4-BE49-F238E27FC236}">
                <a16:creationId xmlns:a16="http://schemas.microsoft.com/office/drawing/2014/main" id="{5A0790B8-D37B-7067-8AD9-79F2DA964328}"/>
              </a:ext>
            </a:extLst>
          </p:cNvPr>
          <p:cNvSpPr txBox="1"/>
          <p:nvPr/>
        </p:nvSpPr>
        <p:spPr>
          <a:xfrm>
            <a:off x="5349766" y="4756695"/>
            <a:ext cx="1555531" cy="369332"/>
          </a:xfrm>
          <a:prstGeom prst="rect">
            <a:avLst/>
          </a:prstGeom>
          <a:solidFill>
            <a:schemeClr val="bg1"/>
          </a:solidFill>
        </p:spPr>
        <p:txBody>
          <a:bodyPr wrap="square" rtlCol="0">
            <a:spAutoFit/>
          </a:bodyPr>
          <a:lstStyle/>
          <a:p>
            <a:pPr algn="l" rtl="0"/>
            <a:r>
              <a:rPr lang="es-us" b="0" i="0" u="none" baseline="0" dirty="0"/>
              <a:t>Investigación</a:t>
            </a:r>
            <a:endParaRPr lang="es-us" dirty="0"/>
          </a:p>
        </p:txBody>
      </p:sp>
      <p:sp>
        <p:nvSpPr>
          <p:cNvPr id="8" name="CuadroTexto 7">
            <a:extLst>
              <a:ext uri="{FF2B5EF4-FFF2-40B4-BE49-F238E27FC236}">
                <a16:creationId xmlns:a16="http://schemas.microsoft.com/office/drawing/2014/main" id="{FB713D92-D5A1-039B-A6F7-44C5D9490FFC}"/>
              </a:ext>
            </a:extLst>
          </p:cNvPr>
          <p:cNvSpPr txBox="1"/>
          <p:nvPr/>
        </p:nvSpPr>
        <p:spPr>
          <a:xfrm>
            <a:off x="8271642" y="4753481"/>
            <a:ext cx="1282262" cy="369332"/>
          </a:xfrm>
          <a:prstGeom prst="rect">
            <a:avLst/>
          </a:prstGeom>
          <a:solidFill>
            <a:schemeClr val="bg1"/>
          </a:solidFill>
        </p:spPr>
        <p:txBody>
          <a:bodyPr wrap="square" rtlCol="0">
            <a:spAutoFit/>
          </a:bodyPr>
          <a:lstStyle/>
          <a:p>
            <a:pPr algn="l" rtl="0"/>
            <a:r>
              <a:rPr lang="es-us" b="0" i="0" u="none" baseline="0" dirty="0"/>
              <a:t>Impacto</a:t>
            </a:r>
            <a:endParaRPr lang="es-us" dirty="0"/>
          </a:p>
        </p:txBody>
      </p:sp>
      <p:sp>
        <p:nvSpPr>
          <p:cNvPr id="9" name="CuadroTexto 8">
            <a:extLst>
              <a:ext uri="{FF2B5EF4-FFF2-40B4-BE49-F238E27FC236}">
                <a16:creationId xmlns:a16="http://schemas.microsoft.com/office/drawing/2014/main" id="{9F22ADB9-44BE-9185-155C-662D94C5002D}"/>
              </a:ext>
            </a:extLst>
          </p:cNvPr>
          <p:cNvSpPr txBox="1"/>
          <p:nvPr/>
        </p:nvSpPr>
        <p:spPr>
          <a:xfrm>
            <a:off x="3555996" y="4303792"/>
            <a:ext cx="5080000" cy="369332"/>
          </a:xfrm>
          <a:prstGeom prst="rect">
            <a:avLst/>
          </a:prstGeom>
          <a:solidFill>
            <a:schemeClr val="bg2"/>
          </a:solidFill>
        </p:spPr>
        <p:txBody>
          <a:bodyPr wrap="square" rtlCol="0">
            <a:spAutoFit/>
          </a:bodyPr>
          <a:lstStyle/>
          <a:p>
            <a:pPr algn="ctr" rtl="0"/>
            <a:r>
              <a:rPr lang="es-ES" dirty="0"/>
              <a:t>P</a:t>
            </a:r>
            <a:r>
              <a:rPr lang="es-ES" b="0" i="0" u="none" baseline="0" dirty="0"/>
              <a:t>roblemas ambientales</a:t>
            </a:r>
            <a:endParaRPr lang="es-us" dirty="0"/>
          </a:p>
        </p:txBody>
      </p:sp>
    </p:spTree>
    <p:extLst>
      <p:ext uri="{BB962C8B-B14F-4D97-AF65-F5344CB8AC3E}">
        <p14:creationId xmlns:p14="http://schemas.microsoft.com/office/powerpoint/2010/main" val="46925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1F82B-E310-BED6-6215-A8A35068F245}"/>
              </a:ext>
            </a:extLst>
          </p:cNvPr>
          <p:cNvSpPr>
            <a:spLocks noGrp="1"/>
          </p:cNvSpPr>
          <p:nvPr>
            <p:ph type="title"/>
          </p:nvPr>
        </p:nvSpPr>
        <p:spPr/>
        <p:txBody>
          <a:bodyPr/>
          <a:lstStyle/>
          <a:p>
            <a:pPr rtl="0"/>
            <a:r>
              <a:rPr lang="es-us" b="0" i="0" u="none" baseline="0" dirty="0"/>
              <a:t>Más información en Internet</a:t>
            </a:r>
          </a:p>
        </p:txBody>
      </p:sp>
      <p:sp>
        <p:nvSpPr>
          <p:cNvPr id="2" name="Content Placeholder 1">
            <a:extLst>
              <a:ext uri="{FF2B5EF4-FFF2-40B4-BE49-F238E27FC236}">
                <a16:creationId xmlns:a16="http://schemas.microsoft.com/office/drawing/2014/main" id="{044DB8FA-658F-8049-44F9-A209A9307BBA}"/>
              </a:ext>
            </a:extLst>
          </p:cNvPr>
          <p:cNvSpPr>
            <a:spLocks noGrp="1"/>
          </p:cNvSpPr>
          <p:nvPr>
            <p:ph sz="quarter" idx="11"/>
          </p:nvPr>
        </p:nvSpPr>
        <p:spPr/>
        <p:txBody>
          <a:bodyPr>
            <a:normAutofit fontScale="77500" lnSpcReduction="20000"/>
          </a:bodyPr>
          <a:lstStyle/>
          <a:p>
            <a:pPr marL="0" marR="0" algn="l" rtl="0">
              <a:lnSpc>
                <a:spcPct val="107000"/>
              </a:lnSpc>
              <a:spcBef>
                <a:spcPts val="1200"/>
              </a:spcBef>
              <a:spcAft>
                <a:spcPts val="1200"/>
              </a:spcAft>
            </a:pPr>
            <a:r>
              <a:rPr lang="es-us" b="0" i="0" u="none" baseline="0" dirty="0">
                <a:effectLst/>
                <a:ea typeface="Aptos" panose="020B0004020202020204" pitchFamily="34" charset="0"/>
                <a:cs typeface="Times New Roman" panose="02020603050405020304" pitchFamily="18" charset="0"/>
              </a:rPr>
              <a:t>Hay muchas herramientas en línea que puedes utilizar para identificar problemas medioambientales en lugares específicos. Tal vez descubras un problema medioambiental en tu comunidad que nunca antes habías considerado. Si has encontrado algún problema nuevo, añádelo en </a:t>
            </a:r>
            <a:r>
              <a:rPr lang="es-us" b="0" i="1" u="none" baseline="0" dirty="0">
                <a:effectLst/>
                <a:ea typeface="Aptos" panose="020B0004020202020204" pitchFamily="34" charset="0"/>
                <a:cs typeface="Times New Roman" panose="02020603050405020304" pitchFamily="18" charset="0"/>
              </a:rPr>
              <a:t>Problema</a:t>
            </a:r>
            <a:r>
              <a:rPr lang="es-us" b="0" i="0" u="none" baseline="0" dirty="0">
                <a:effectLst/>
                <a:ea typeface="Aptos" panose="020B0004020202020204" pitchFamily="34" charset="0"/>
                <a:cs typeface="Times New Roman" panose="02020603050405020304" pitchFamily="18" charset="0"/>
              </a:rPr>
              <a:t>, enumera la información que has averiguado en </a:t>
            </a:r>
            <a:r>
              <a:rPr lang="es-us" b="0" i="1" u="none" baseline="0" dirty="0">
                <a:effectLst/>
                <a:ea typeface="Aptos" panose="020B0004020202020204" pitchFamily="34" charset="0"/>
                <a:cs typeface="Times New Roman" panose="02020603050405020304" pitchFamily="18" charset="0"/>
              </a:rPr>
              <a:t>Investigación</a:t>
            </a:r>
            <a:r>
              <a:rPr lang="es-us" b="0" i="0" u="none" baseline="0" dirty="0">
                <a:effectLst/>
                <a:ea typeface="Aptos" panose="020B0004020202020204" pitchFamily="34" charset="0"/>
                <a:cs typeface="Times New Roman" panose="02020603050405020304" pitchFamily="18" charset="0"/>
              </a:rPr>
              <a:t> y las personas, lugares o grupos que sabes que se han visto afectados en </a:t>
            </a:r>
            <a:r>
              <a:rPr lang="es-us" b="0" i="1" u="none" baseline="0" dirty="0">
                <a:effectLst/>
                <a:ea typeface="Aptos" panose="020B0004020202020204" pitchFamily="34" charset="0"/>
                <a:cs typeface="Times New Roman" panose="02020603050405020304" pitchFamily="18" charset="0"/>
              </a:rPr>
              <a:t>Impacto</a:t>
            </a:r>
            <a:r>
              <a:rPr lang="es-us" b="0" i="0" u="none" baseline="0" dirty="0">
                <a:effectLst/>
                <a:ea typeface="Aptos" panose="020B0004020202020204" pitchFamily="34" charset="0"/>
                <a:cs typeface="Times New Roman" panose="02020603050405020304" pitchFamily="18" charset="0"/>
              </a:rPr>
              <a:t>. Aquí tienes algunas herramientas para empezar:</a:t>
            </a:r>
          </a:p>
          <a:p>
            <a:pPr marL="742950" marR="0" lvl="1" indent="-285750" algn="l" rtl="0">
              <a:lnSpc>
                <a:spcPct val="107000"/>
              </a:lnSpc>
              <a:spcBef>
                <a:spcPts val="1200"/>
              </a:spcBef>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Es posible que conozca una herramienta exclusiva para tu país, como </a:t>
            </a:r>
            <a:r>
              <a:rPr lang="es-us" sz="2800" b="0" i="0" u="sng" baseline="0" dirty="0">
                <a:solidFill>
                  <a:srgbClr val="467886"/>
                </a:solidFill>
                <a:effectLst/>
                <a:ea typeface="Aptos" panose="020B0004020202020204" pitchFamily="34" charset="0"/>
                <a:cs typeface="Times New Roman" panose="02020603050405020304" pitchFamily="18" charset="0"/>
                <a:hlinkClick r:id="rId2"/>
              </a:rPr>
              <a:t>EJ Screen</a:t>
            </a:r>
            <a:r>
              <a:rPr lang="es-us" sz="2800" b="0" i="0" u="none" baseline="0" dirty="0">
                <a:effectLst/>
                <a:ea typeface="Aptos" panose="020B0004020202020204" pitchFamily="34" charset="0"/>
                <a:cs typeface="Times New Roman" panose="02020603050405020304" pitchFamily="18" charset="0"/>
              </a:rPr>
              <a:t>. EJ Screen muestra mapas de dónde existen problemas de justicia ambiental en todo Estados Unidos. </a:t>
            </a:r>
          </a:p>
          <a:p>
            <a:pPr marL="742950" marR="0" lvl="1" indent="-285750" algn="l" rtl="0">
              <a:lnSpc>
                <a:spcPct val="107000"/>
              </a:lnSpc>
              <a:spcAft>
                <a:spcPts val="1200"/>
              </a:spcAft>
              <a:buFont typeface="Symbol" panose="05050102010706020507" pitchFamily="18" charset="2"/>
              <a:buChar char=""/>
            </a:pPr>
            <a:r>
              <a:rPr lang="es-us" sz="2800" b="0" i="0" u="none" baseline="0" dirty="0">
                <a:effectLst/>
                <a:ea typeface="Aptos" panose="020B0004020202020204" pitchFamily="34" charset="0"/>
                <a:cs typeface="Times New Roman" panose="02020603050405020304" pitchFamily="18" charset="0"/>
              </a:rPr>
              <a:t>Puedes utilizar una fuente de datos internacional como </a:t>
            </a:r>
            <a:r>
              <a:rPr lang="es-us" sz="2800" b="0" i="0" u="sng" baseline="0" dirty="0">
                <a:solidFill>
                  <a:srgbClr val="467886"/>
                </a:solidFill>
                <a:effectLst/>
                <a:ea typeface="Aptos" panose="020B0004020202020204" pitchFamily="34" charset="0"/>
                <a:cs typeface="Times New Roman" panose="02020603050405020304" pitchFamily="18" charset="0"/>
                <a:hlinkClick r:id="rId3"/>
              </a:rPr>
              <a:t>EJ Atlas</a:t>
            </a:r>
            <a:r>
              <a:rPr lang="es-us" sz="2800" b="0" i="0" u="none" baseline="0" dirty="0">
                <a:effectLst/>
                <a:ea typeface="Aptos" panose="020B0004020202020204" pitchFamily="34" charset="0"/>
                <a:cs typeface="Times New Roman" panose="02020603050405020304" pitchFamily="18" charset="0"/>
              </a:rPr>
              <a:t>. EJ Atlas muestra los problemas medioambientales de distintas comunidades. Cualquier persona que experimente un problema medioambiental puede contribuir a él.</a:t>
            </a:r>
          </a:p>
          <a:p>
            <a:endParaRPr lang="es-us" dirty="0"/>
          </a:p>
        </p:txBody>
      </p:sp>
    </p:spTree>
    <p:extLst>
      <p:ext uri="{BB962C8B-B14F-4D97-AF65-F5344CB8AC3E}">
        <p14:creationId xmlns:p14="http://schemas.microsoft.com/office/powerpoint/2010/main" val="381511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5403C-18F2-1123-6C4D-30D7999E9637}"/>
              </a:ext>
            </a:extLst>
          </p:cNvPr>
          <p:cNvSpPr>
            <a:spLocks noGrp="1"/>
          </p:cNvSpPr>
          <p:nvPr>
            <p:ph type="title"/>
          </p:nvPr>
        </p:nvSpPr>
        <p:spPr>
          <a:xfrm>
            <a:off x="996664" y="219909"/>
            <a:ext cx="10198665" cy="1325563"/>
          </a:xfrm>
        </p:spPr>
        <p:txBody>
          <a:bodyPr/>
          <a:lstStyle/>
          <a:p>
            <a:pPr rtl="0"/>
            <a:r>
              <a:rPr lang="es-us" b="0" i="0" u="none" baseline="0" dirty="0"/>
              <a:t>¡Ubícalo en el mapa! Encontrar mapas</a:t>
            </a:r>
          </a:p>
        </p:txBody>
      </p:sp>
      <p:sp>
        <p:nvSpPr>
          <p:cNvPr id="2" name="Content Placeholder 1">
            <a:extLst>
              <a:ext uri="{FF2B5EF4-FFF2-40B4-BE49-F238E27FC236}">
                <a16:creationId xmlns:a16="http://schemas.microsoft.com/office/drawing/2014/main" id="{9D892314-67A2-77F5-21E7-C9743739C921}"/>
              </a:ext>
            </a:extLst>
          </p:cNvPr>
          <p:cNvSpPr>
            <a:spLocks noGrp="1"/>
          </p:cNvSpPr>
          <p:nvPr>
            <p:ph sz="quarter" idx="11"/>
          </p:nvPr>
        </p:nvSpPr>
        <p:spPr/>
        <p:txBody>
          <a:bodyPr>
            <a:normAutofit lnSpcReduction="10000"/>
          </a:bodyPr>
          <a:lstStyle/>
          <a:p>
            <a:pPr marR="0" lvl="0" algn="l" rtl="0">
              <a:spcBef>
                <a:spcPts val="1200"/>
              </a:spcBef>
            </a:pPr>
            <a:r>
              <a:rPr lang="es-us" sz="2400" b="0" i="0" u="none" baseline="0" dirty="0">
                <a:effectLst/>
                <a:ea typeface="Aptos" panose="020B0004020202020204" pitchFamily="34" charset="0"/>
                <a:cs typeface="Times New Roman" panose="02020603050405020304" pitchFamily="18" charset="0"/>
              </a:rPr>
              <a:t>Los mapas son herramientas excelentes para saber cómo ha cambiado el entorno de una comunidad a lo largo del tiempo. Puedes acceder a los mapas en línea, en la escuela o en tu biblioteca local. Los mapas en línea permiten a veces observar la misma zona en distintos años o estaciones. </a:t>
            </a:r>
          </a:p>
          <a:p>
            <a:pPr marL="342900" marR="0" lvl="0" indent="-342900" algn="l" rtl="0">
              <a:spcBef>
                <a:spcPts val="1200"/>
              </a:spcBef>
              <a:buFont typeface="Symbol" panose="05050102010706020507" pitchFamily="18" charset="2"/>
              <a:buChar char=""/>
            </a:pPr>
            <a:r>
              <a:rPr lang="es-us" sz="2400" b="0" i="0" u="sng" baseline="0" dirty="0">
                <a:solidFill>
                  <a:srgbClr val="467886"/>
                </a:solidFill>
                <a:effectLst/>
                <a:ea typeface="Aptos" panose="020B0004020202020204" pitchFamily="34" charset="0"/>
                <a:cs typeface="Times New Roman" panose="02020603050405020304" pitchFamily="18" charset="0"/>
                <a:hlinkClick r:id="rId2"/>
              </a:rPr>
              <a:t>Google Earth Timelapse </a:t>
            </a:r>
            <a:r>
              <a:rPr lang="es-us" sz="2400" b="0" i="0" u="none" baseline="0" dirty="0">
                <a:effectLst/>
                <a:ea typeface="Aptos" panose="020B0004020202020204" pitchFamily="34" charset="0"/>
                <a:cs typeface="Times New Roman" panose="02020603050405020304" pitchFamily="18" charset="0"/>
              </a:rPr>
              <a:t>puede mostrarte cómo ha cambiado tu localidad u otras zonas desde 1984.</a:t>
            </a:r>
          </a:p>
          <a:p>
            <a:pPr marL="342900" marR="0" lvl="0" indent="-342900" algn="l" rtl="0">
              <a:buFont typeface="Symbol" panose="05050102010706020507" pitchFamily="18" charset="2"/>
              <a:buChar char=""/>
            </a:pPr>
            <a:r>
              <a:rPr lang="es-us" sz="2400" b="0" i="0" u="none" baseline="0" dirty="0">
                <a:effectLst/>
                <a:ea typeface="Aptos" panose="020B0004020202020204" pitchFamily="34" charset="0"/>
                <a:cs typeface="Times New Roman" panose="02020603050405020304" pitchFamily="18" charset="0"/>
              </a:rPr>
              <a:t>Con </a:t>
            </a:r>
            <a:r>
              <a:rPr lang="es-us" sz="2400" b="0" i="0" u="sng" baseline="0" dirty="0">
                <a:solidFill>
                  <a:srgbClr val="467886"/>
                </a:solidFill>
                <a:effectLst/>
                <a:ea typeface="Aptos" panose="020B0004020202020204" pitchFamily="34" charset="0"/>
                <a:cs typeface="Times New Roman" panose="02020603050405020304" pitchFamily="18" charset="0"/>
                <a:hlinkClick r:id="rId3"/>
              </a:rPr>
              <a:t> Esri’s Way Back Atlas </a:t>
            </a:r>
            <a:r>
              <a:rPr lang="es-us" sz="2400" b="0" i="0" u="none" baseline="0" dirty="0">
                <a:effectLst/>
                <a:ea typeface="Aptos" panose="020B0004020202020204" pitchFamily="34" charset="0"/>
                <a:cs typeface="Times New Roman" panose="02020603050405020304" pitchFamily="18" charset="0"/>
              </a:rPr>
              <a:t> puedes explorar imágenes de satélite específicas de diferentes épocas.  </a:t>
            </a:r>
          </a:p>
          <a:p>
            <a:pPr marL="342900" marR="0" lvl="0" indent="-342900" algn="l" rtl="0">
              <a:buFont typeface="Symbol" panose="05050102010706020507" pitchFamily="18" charset="2"/>
              <a:buChar char=""/>
            </a:pPr>
            <a:r>
              <a:rPr lang="es-us" sz="2400" b="0" i="0" u="sng" baseline="0" dirty="0">
                <a:solidFill>
                  <a:srgbClr val="467886"/>
                </a:solidFill>
                <a:effectLst/>
                <a:ea typeface="Aptos" panose="020B0004020202020204" pitchFamily="34" charset="0"/>
                <a:cs typeface="Times New Roman" panose="02020603050405020304" pitchFamily="18" charset="0"/>
                <a:hlinkClick r:id="rId4"/>
              </a:rPr>
              <a:t>Sentinelhub Playground </a:t>
            </a:r>
            <a:r>
              <a:rPr lang="es-us" sz="2400" b="0" i="0" u="none" baseline="0" dirty="0">
                <a:effectLst/>
                <a:ea typeface="Aptos" panose="020B0004020202020204" pitchFamily="34" charset="0"/>
                <a:cs typeface="Times New Roman" panose="02020603050405020304" pitchFamily="18" charset="0"/>
              </a:rPr>
              <a:t>permite colocar distintas capas en un mapa para comprender diferentes partes del entorno. </a:t>
            </a:r>
          </a:p>
          <a:p>
            <a:pPr marL="342900" marR="0" lvl="0" indent="-342900" algn="l" rtl="0">
              <a:spcAft>
                <a:spcPts val="1200"/>
              </a:spcAft>
              <a:buFont typeface="Symbol" panose="05050102010706020507" pitchFamily="18" charset="2"/>
              <a:buChar char=""/>
            </a:pPr>
            <a:r>
              <a:rPr lang="es-us" sz="2400" b="0" i="0" u="none" baseline="0" dirty="0">
                <a:effectLst/>
                <a:ea typeface="Aptos" panose="020B0004020202020204" pitchFamily="34" charset="0"/>
                <a:cs typeface="Times New Roman" panose="02020603050405020304" pitchFamily="18" charset="0"/>
              </a:rPr>
              <a:t>Puedes utilizar </a:t>
            </a:r>
            <a:r>
              <a:rPr lang="es-us" sz="2400" b="0" i="0" u="sng" baseline="0" dirty="0">
                <a:solidFill>
                  <a:srgbClr val="467886"/>
                </a:solidFill>
                <a:effectLst/>
                <a:ea typeface="Aptos" panose="020B0004020202020204" pitchFamily="34" charset="0"/>
                <a:cs typeface="Times New Roman" panose="02020603050405020304" pitchFamily="18" charset="0"/>
                <a:hlinkClick r:id="rId5"/>
              </a:rPr>
              <a:t> Global Forest Watch </a:t>
            </a:r>
            <a:r>
              <a:rPr lang="es-us" sz="2400" b="0" i="0" u="none" baseline="0" dirty="0">
                <a:effectLst/>
                <a:ea typeface="Aptos" panose="020B0004020202020204" pitchFamily="34" charset="0"/>
                <a:cs typeface="Times New Roman" panose="02020603050405020304" pitchFamily="18" charset="0"/>
              </a:rPr>
              <a:t> para explorar algunos impactos causados por el ser humano en la Tierra. </a:t>
            </a:r>
          </a:p>
          <a:p>
            <a:endParaRPr lang="es-us" dirty="0"/>
          </a:p>
        </p:txBody>
      </p:sp>
    </p:spTree>
    <p:extLst>
      <p:ext uri="{BB962C8B-B14F-4D97-AF65-F5344CB8AC3E}">
        <p14:creationId xmlns:p14="http://schemas.microsoft.com/office/powerpoint/2010/main" val="174495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89640-BB4D-1739-EE5F-2B92EABD8D70}"/>
              </a:ext>
            </a:extLst>
          </p:cNvPr>
          <p:cNvSpPr>
            <a:spLocks noGrp="1"/>
          </p:cNvSpPr>
          <p:nvPr>
            <p:ph type="title"/>
          </p:nvPr>
        </p:nvSpPr>
        <p:spPr>
          <a:xfrm>
            <a:off x="965201" y="219909"/>
            <a:ext cx="10278532" cy="1325563"/>
          </a:xfrm>
        </p:spPr>
        <p:txBody>
          <a:bodyPr/>
          <a:lstStyle/>
          <a:p>
            <a:pPr rtl="0"/>
            <a:r>
              <a:rPr lang="es-us" b="0" i="0" u="none" baseline="0" dirty="0"/>
              <a:t>¡Ubícalo en el mapa! Análisis de mapas</a:t>
            </a:r>
          </a:p>
        </p:txBody>
      </p:sp>
      <p:sp>
        <p:nvSpPr>
          <p:cNvPr id="2" name="Content Placeholder 1">
            <a:extLst>
              <a:ext uri="{FF2B5EF4-FFF2-40B4-BE49-F238E27FC236}">
                <a16:creationId xmlns:a16="http://schemas.microsoft.com/office/drawing/2014/main" id="{264B3105-B533-5506-AF0E-1759F02D63AE}"/>
              </a:ext>
            </a:extLst>
          </p:cNvPr>
          <p:cNvSpPr>
            <a:spLocks noGrp="1"/>
          </p:cNvSpPr>
          <p:nvPr>
            <p:ph sz="quarter" idx="11"/>
          </p:nvPr>
        </p:nvSpPr>
        <p:spPr/>
        <p:txBody>
          <a:bodyPr>
            <a:normAutofit/>
          </a:bodyPr>
          <a:lstStyle/>
          <a:p>
            <a:pPr marL="0" marR="0" algn="l" rtl="0">
              <a:spcBef>
                <a:spcPts val="1200"/>
              </a:spcBef>
              <a:spcAft>
                <a:spcPts val="1200"/>
              </a:spcAft>
            </a:pPr>
            <a:r>
              <a:rPr lang="es-us" b="0" i="0" u="none" baseline="0" dirty="0">
                <a:effectLst/>
                <a:ea typeface="Aptos" panose="020B0004020202020204" pitchFamily="34" charset="0"/>
                <a:cs typeface="Times New Roman" panose="02020603050405020304" pitchFamily="18" charset="0"/>
              </a:rPr>
              <a:t>Piensa en distintos lugares de tu comunidad, como autopistas, parques, fábricas, tiendas con alimentos frescos, aeropuertos y vertederos. Para cada tipo de lugar, presta atención a:</a:t>
            </a:r>
          </a:p>
          <a:p>
            <a:pPr marL="457200" marR="0" lvl="0" indent="-457200" algn="l" rtl="0">
              <a:spcBef>
                <a:spcPts val="1200"/>
              </a:spcBef>
              <a:buFont typeface="Arial" panose="020B0604020202020204" pitchFamily="34" charset="0"/>
              <a:buChar char="•"/>
            </a:pPr>
            <a:r>
              <a:rPr lang="es-us" b="0" i="0" u="none" baseline="0" dirty="0">
                <a:effectLst/>
                <a:ea typeface="Aptos" panose="020B0004020202020204" pitchFamily="34" charset="0"/>
                <a:cs typeface="Times New Roman" panose="02020603050405020304" pitchFamily="18" charset="0"/>
              </a:rPr>
              <a:t>¿Dónde se encuentran ubicados estos lugares en el área local?</a:t>
            </a:r>
          </a:p>
          <a:p>
            <a:pPr marL="457200" marR="0" lvl="0" indent="-457200" algn="l" rtl="0">
              <a:buFont typeface="Arial" panose="020B0604020202020204" pitchFamily="34" charset="0"/>
              <a:buChar char="•"/>
            </a:pPr>
            <a:r>
              <a:rPr lang="es-us" b="0" i="0" u="none" baseline="0" dirty="0">
                <a:effectLst/>
                <a:ea typeface="Aptos" panose="020B0004020202020204" pitchFamily="34" charset="0"/>
                <a:cs typeface="Times New Roman" panose="02020603050405020304" pitchFamily="18" charset="0"/>
              </a:rPr>
              <a:t>¿Han cambiado con el tiempo?</a:t>
            </a:r>
          </a:p>
          <a:p>
            <a:pPr marL="457200" marR="0" lvl="0" indent="-457200" algn="l" rtl="0">
              <a:buFont typeface="Arial" panose="020B0604020202020204" pitchFamily="34" charset="0"/>
              <a:buChar char="•"/>
            </a:pPr>
            <a:r>
              <a:rPr lang="es-us" b="0" i="0" u="none" baseline="0" dirty="0">
                <a:effectLst/>
                <a:ea typeface="Aptos" panose="020B0004020202020204" pitchFamily="34" charset="0"/>
                <a:cs typeface="Times New Roman" panose="02020603050405020304" pitchFamily="18" charset="0"/>
              </a:rPr>
              <a:t>¿Cómo pueden los cambios crear problemas medioambientales?</a:t>
            </a:r>
          </a:p>
          <a:p>
            <a:pPr marL="457200" marR="0" lvl="0" indent="-457200" algn="l" rtl="0">
              <a:lnSpc>
                <a:spcPct val="107000"/>
              </a:lnSpc>
              <a:spcAft>
                <a:spcPts val="1200"/>
              </a:spcAft>
              <a:buFont typeface="Arial" panose="020B0604020202020204" pitchFamily="34" charset="0"/>
              <a:buChar char="•"/>
            </a:pPr>
            <a:r>
              <a:rPr lang="es-us" b="0" i="0" u="none" baseline="0" dirty="0">
                <a:effectLst/>
                <a:ea typeface="Aptos" panose="020B0004020202020204" pitchFamily="34" charset="0"/>
                <a:cs typeface="Times New Roman" panose="02020603050405020304" pitchFamily="18" charset="0"/>
              </a:rPr>
              <a:t>¿Cómo podrían ayudar los cambios a resolver los problemas medioambientales?</a:t>
            </a:r>
          </a:p>
        </p:txBody>
      </p:sp>
    </p:spTree>
    <p:extLst>
      <p:ext uri="{BB962C8B-B14F-4D97-AF65-F5344CB8AC3E}">
        <p14:creationId xmlns:p14="http://schemas.microsoft.com/office/powerpoint/2010/main" val="681488771"/>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5C31C8-96AB-4394-AEE4-6B5C5B4B86B3}"/>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 ds:uri="cd090d31-fefa-4a22-9549-1e5b39d96545"/>
    <ds:schemaRef ds:uri="292c868e-6514-44ed-917d-b7c03497c149"/>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10441</TotalTime>
  <Words>810</Words>
  <Application>Microsoft Office PowerPoint</Application>
  <PresentationFormat>Panorámica</PresentationFormat>
  <Paragraphs>67</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Aptos</vt:lpstr>
      <vt:lpstr>Arial</vt:lpstr>
      <vt:lpstr>Calibri</vt:lpstr>
      <vt:lpstr>Rockwell</vt:lpstr>
      <vt:lpstr>Symbol</vt:lpstr>
      <vt:lpstr>Tahoma</vt:lpstr>
      <vt:lpstr>Custom</vt:lpstr>
      <vt:lpstr>Identificación de problemas medioambientales mediante el uso de datos</vt:lpstr>
      <vt:lpstr>Organiza tu hoja de trabajo sobre problemas medioambientales</vt:lpstr>
      <vt:lpstr>Empieza por lo que ya sabes</vt:lpstr>
      <vt:lpstr>Cuestiones a tener en cuenta</vt:lpstr>
      <vt:lpstr>Añade tu experiencia para comenzar tu investigación</vt:lpstr>
      <vt:lpstr>Considera el impacto</vt:lpstr>
      <vt:lpstr>Más información en Internet</vt:lpstr>
      <vt:lpstr>¡Ubícalo en el mapa! Encontrar mapas</vt:lpstr>
      <vt:lpstr>¡Ubícalo en el mapa! Análisis de mapas</vt:lpstr>
      <vt:lpstr>Añade tu 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María Paula  Manosalva</cp:lastModifiedBy>
  <cp:revision>94</cp:revision>
  <dcterms:created xsi:type="dcterms:W3CDTF">2024-12-17T02:33:39Z</dcterms:created>
  <dcterms:modified xsi:type="dcterms:W3CDTF">2025-03-24T12:46:07Z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y fmtid="{D5CDD505-2E9C-101B-9397-08002B2CF9AE}" pid="3" name="MediaServiceImageTags">
    <vt:lpwstr/>
  </property>
</Properties>
</file>