
<file path=[Content_Types].xml><?xml version="1.0" encoding="utf-8"?>
<Types xmlns="http://schemas.openxmlformats.org/package/2006/content-types">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handoutMasterIdLst>
    <p:handoutMasterId r:id="rId14"/>
  </p:handoutMasterIdLst>
  <p:sldIdLst>
    <p:sldId id="311" r:id="rId5"/>
    <p:sldId id="319" r:id="rId6"/>
    <p:sldId id="312" r:id="rId7"/>
    <p:sldId id="313" r:id="rId8"/>
    <p:sldId id="314" r:id="rId9"/>
    <p:sldId id="316" r:id="rId10"/>
    <p:sldId id="315" r:id="rId11"/>
    <p:sldId id="31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A17568-4B7A-B48A-6274-55D92A56A572}" name="Gibson, Heidi" initials="HG" userId="S::GibsonH@SI.EDU::625c5426-83d3-499a-b65b-cae782d30fe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ibodeaux, Khadijah" initials="TK" lastIdx="1" clrIdx="0"/>
  <p:cmAuthor id="2" name="Gibson, Heidi" initials="HG"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5C92"/>
    <a:srgbClr val="425C72"/>
    <a:srgbClr val="372292"/>
    <a:srgbClr val="2D8742"/>
    <a:srgbClr val="364E7E"/>
    <a:srgbClr val="36507E"/>
    <a:srgbClr val="3D5A8F"/>
    <a:srgbClr val="003366"/>
    <a:srgbClr val="336699"/>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57" autoAdjust="0"/>
    <p:restoredTop sz="93098" autoAdjust="0"/>
  </p:normalViewPr>
  <p:slideViewPr>
    <p:cSldViewPr snapToGrid="0">
      <p:cViewPr varScale="1">
        <p:scale>
          <a:sx n="73" d="100"/>
          <a:sy n="73" d="100"/>
        </p:scale>
        <p:origin x="893" y="53"/>
      </p:cViewPr>
      <p:guideLst/>
    </p:cSldViewPr>
  </p:slideViewPr>
  <p:outlineViewPr>
    <p:cViewPr>
      <p:scale>
        <a:sx n="33" d="100"/>
        <a:sy n="33" d="100"/>
      </p:scale>
      <p:origin x="0" y="-115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289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bson, Heidi" userId="625c5426-83d3-499a-b65b-cae782d30fe8" providerId="ADAL" clId="{62747DC1-4A70-448A-B66F-554AA28A0BA8}"/>
    <pc:docChg chg="undo custSel addSld delSld modSld sldOrd">
      <pc:chgData name="Gibson, Heidi" userId="625c5426-83d3-499a-b65b-cae782d30fe8" providerId="ADAL" clId="{62747DC1-4A70-448A-B66F-554AA28A0BA8}" dt="2025-01-13T23:39:11.955" v="553"/>
      <pc:docMkLst>
        <pc:docMk/>
      </pc:docMkLst>
      <pc:sldChg chg="modSp mod">
        <pc:chgData name="Gibson, Heidi" userId="625c5426-83d3-499a-b65b-cae782d30fe8" providerId="ADAL" clId="{62747DC1-4A70-448A-B66F-554AA28A0BA8}" dt="2025-01-13T22:09:31.328" v="32" actId="20577"/>
        <pc:sldMkLst>
          <pc:docMk/>
          <pc:sldMk cId="1631576398" sldId="311"/>
        </pc:sldMkLst>
        <pc:spChg chg="mod">
          <ac:chgData name="Gibson, Heidi" userId="625c5426-83d3-499a-b65b-cae782d30fe8" providerId="ADAL" clId="{62747DC1-4A70-448A-B66F-554AA28A0BA8}" dt="2025-01-13T22:09:31.328" v="32" actId="20577"/>
          <ac:spMkLst>
            <pc:docMk/>
            <pc:sldMk cId="1631576398" sldId="311"/>
            <ac:spMk id="2" creationId="{00000000-0000-0000-0000-000000000000}"/>
          </ac:spMkLst>
        </pc:spChg>
      </pc:sldChg>
      <pc:sldChg chg="del">
        <pc:chgData name="Gibson, Heidi" userId="625c5426-83d3-499a-b65b-cae782d30fe8" providerId="ADAL" clId="{62747DC1-4A70-448A-B66F-554AA28A0BA8}" dt="2025-01-13T23:17:23.571" v="34" actId="47"/>
        <pc:sldMkLst>
          <pc:docMk/>
          <pc:sldMk cId="2295102558" sldId="312"/>
        </pc:sldMkLst>
      </pc:sldChg>
      <pc:sldChg chg="addSp delSp modSp new mod">
        <pc:chgData name="Gibson, Heidi" userId="625c5426-83d3-499a-b65b-cae782d30fe8" providerId="ADAL" clId="{62747DC1-4A70-448A-B66F-554AA28A0BA8}" dt="2025-01-13T23:38:53.824" v="549"/>
        <pc:sldMkLst>
          <pc:docMk/>
          <pc:sldMk cId="3839496982" sldId="312"/>
        </pc:sldMkLst>
        <pc:spChg chg="mod">
          <ac:chgData name="Gibson, Heidi" userId="625c5426-83d3-499a-b65b-cae782d30fe8" providerId="ADAL" clId="{62747DC1-4A70-448A-B66F-554AA28A0BA8}" dt="2025-01-13T23:27:26.627" v="231" actId="27636"/>
          <ac:spMkLst>
            <pc:docMk/>
            <pc:sldMk cId="3839496982" sldId="312"/>
            <ac:spMk id="2" creationId="{7A727CD8-88BC-1641-17F2-D83A561C0010}"/>
          </ac:spMkLst>
        </pc:spChg>
        <pc:spChg chg="mod ord">
          <ac:chgData name="Gibson, Heidi" userId="625c5426-83d3-499a-b65b-cae782d30fe8" providerId="ADAL" clId="{62747DC1-4A70-448A-B66F-554AA28A0BA8}" dt="2025-01-13T23:38:53.824" v="549"/>
          <ac:spMkLst>
            <pc:docMk/>
            <pc:sldMk cId="3839496982" sldId="312"/>
            <ac:spMk id="3" creationId="{F31E0A43-1ED4-6395-4FB4-8C43505743D6}"/>
          </ac:spMkLst>
        </pc:spChg>
        <pc:picChg chg="add mod">
          <ac:chgData name="Gibson, Heidi" userId="625c5426-83d3-499a-b65b-cae782d30fe8" providerId="ADAL" clId="{62747DC1-4A70-448A-B66F-554AA28A0BA8}" dt="2025-01-13T23:38:45.574" v="548" actId="962"/>
          <ac:picMkLst>
            <pc:docMk/>
            <pc:sldMk cId="3839496982" sldId="312"/>
            <ac:picMk id="5" creationId="{B329F249-5498-5ABE-BAED-68531CC78DC7}"/>
          </ac:picMkLst>
        </pc:picChg>
      </pc:sldChg>
      <pc:sldChg chg="del">
        <pc:chgData name="Gibson, Heidi" userId="625c5426-83d3-499a-b65b-cae782d30fe8" providerId="ADAL" clId="{62747DC1-4A70-448A-B66F-554AA28A0BA8}" dt="2025-01-13T23:17:24.150" v="36" actId="47"/>
        <pc:sldMkLst>
          <pc:docMk/>
          <pc:sldMk cId="3543798013" sldId="313"/>
        </pc:sldMkLst>
      </pc:sldChg>
      <pc:sldChg chg="modSp new mod">
        <pc:chgData name="Gibson, Heidi" userId="625c5426-83d3-499a-b65b-cae782d30fe8" providerId="ADAL" clId="{62747DC1-4A70-448A-B66F-554AA28A0BA8}" dt="2025-01-13T23:32:17.384" v="328" actId="20577"/>
        <pc:sldMkLst>
          <pc:docMk/>
          <pc:sldMk cId="3851827842" sldId="313"/>
        </pc:sldMkLst>
        <pc:spChg chg="mod">
          <ac:chgData name="Gibson, Heidi" userId="625c5426-83d3-499a-b65b-cae782d30fe8" providerId="ADAL" clId="{62747DC1-4A70-448A-B66F-554AA28A0BA8}" dt="2025-01-13T23:32:17.384" v="328" actId="20577"/>
          <ac:spMkLst>
            <pc:docMk/>
            <pc:sldMk cId="3851827842" sldId="313"/>
            <ac:spMk id="2" creationId="{5BFCE5C0-7EEB-F085-3238-0766E638078B}"/>
          </ac:spMkLst>
        </pc:spChg>
        <pc:spChg chg="mod">
          <ac:chgData name="Gibson, Heidi" userId="625c5426-83d3-499a-b65b-cae782d30fe8" providerId="ADAL" clId="{62747DC1-4A70-448A-B66F-554AA28A0BA8}" dt="2025-01-13T23:30:01.171" v="277" actId="20577"/>
          <ac:spMkLst>
            <pc:docMk/>
            <pc:sldMk cId="3851827842" sldId="313"/>
            <ac:spMk id="3" creationId="{66C6F61A-4A1B-2B6B-4288-A097ADCC9E92}"/>
          </ac:spMkLst>
        </pc:spChg>
      </pc:sldChg>
      <pc:sldChg chg="del">
        <pc:chgData name="Gibson, Heidi" userId="625c5426-83d3-499a-b65b-cae782d30fe8" providerId="ADAL" clId="{62747DC1-4A70-448A-B66F-554AA28A0BA8}" dt="2025-01-13T23:17:24.388" v="37" actId="47"/>
        <pc:sldMkLst>
          <pc:docMk/>
          <pc:sldMk cId="469253113" sldId="314"/>
        </pc:sldMkLst>
      </pc:sldChg>
      <pc:sldChg chg="modSp new mod">
        <pc:chgData name="Gibson, Heidi" userId="625c5426-83d3-499a-b65b-cae782d30fe8" providerId="ADAL" clId="{62747DC1-4A70-448A-B66F-554AA28A0BA8}" dt="2025-01-13T23:38:58.325" v="550"/>
        <pc:sldMkLst>
          <pc:docMk/>
          <pc:sldMk cId="909924577" sldId="314"/>
        </pc:sldMkLst>
        <pc:spChg chg="mod">
          <ac:chgData name="Gibson, Heidi" userId="625c5426-83d3-499a-b65b-cae782d30fe8" providerId="ADAL" clId="{62747DC1-4A70-448A-B66F-554AA28A0BA8}" dt="2025-01-13T23:33:39.847" v="346" actId="20577"/>
          <ac:spMkLst>
            <pc:docMk/>
            <pc:sldMk cId="909924577" sldId="314"/>
            <ac:spMk id="2" creationId="{E7BBA312-B56A-1E4C-5398-DCAF047DEC10}"/>
          </ac:spMkLst>
        </pc:spChg>
        <pc:spChg chg="mod ord">
          <ac:chgData name="Gibson, Heidi" userId="625c5426-83d3-499a-b65b-cae782d30fe8" providerId="ADAL" clId="{62747DC1-4A70-448A-B66F-554AA28A0BA8}" dt="2025-01-13T23:38:58.325" v="550"/>
          <ac:spMkLst>
            <pc:docMk/>
            <pc:sldMk cId="909924577" sldId="314"/>
            <ac:spMk id="3" creationId="{4B1804A0-6783-A2FD-4905-749363B94CB9}"/>
          </ac:spMkLst>
        </pc:spChg>
      </pc:sldChg>
      <pc:sldChg chg="modSp new mod">
        <pc:chgData name="Gibson, Heidi" userId="625c5426-83d3-499a-b65b-cae782d30fe8" providerId="ADAL" clId="{62747DC1-4A70-448A-B66F-554AA28A0BA8}" dt="2025-01-13T23:39:07.887" v="552"/>
        <pc:sldMkLst>
          <pc:docMk/>
          <pc:sldMk cId="93731818" sldId="315"/>
        </pc:sldMkLst>
        <pc:spChg chg="mod">
          <ac:chgData name="Gibson, Heidi" userId="625c5426-83d3-499a-b65b-cae782d30fe8" providerId="ADAL" clId="{62747DC1-4A70-448A-B66F-554AA28A0BA8}" dt="2025-01-13T23:34:30.677" v="355" actId="27636"/>
          <ac:spMkLst>
            <pc:docMk/>
            <pc:sldMk cId="93731818" sldId="315"/>
            <ac:spMk id="2" creationId="{3DFE36FE-2125-0C06-F698-19C000D5F981}"/>
          </ac:spMkLst>
        </pc:spChg>
        <pc:spChg chg="mod ord">
          <ac:chgData name="Gibson, Heidi" userId="625c5426-83d3-499a-b65b-cae782d30fe8" providerId="ADAL" clId="{62747DC1-4A70-448A-B66F-554AA28A0BA8}" dt="2025-01-13T23:39:07.887" v="552"/>
          <ac:spMkLst>
            <pc:docMk/>
            <pc:sldMk cId="93731818" sldId="315"/>
            <ac:spMk id="3" creationId="{653C2D61-05D3-888C-30FC-7C708624860F}"/>
          </ac:spMkLst>
        </pc:spChg>
      </pc:sldChg>
      <pc:sldChg chg="del">
        <pc:chgData name="Gibson, Heidi" userId="625c5426-83d3-499a-b65b-cae782d30fe8" providerId="ADAL" clId="{62747DC1-4A70-448A-B66F-554AA28A0BA8}" dt="2025-01-13T23:17:24.673" v="38" actId="47"/>
        <pc:sldMkLst>
          <pc:docMk/>
          <pc:sldMk cId="3815111614" sldId="315"/>
        </pc:sldMkLst>
      </pc:sldChg>
      <pc:sldChg chg="del">
        <pc:chgData name="Gibson, Heidi" userId="625c5426-83d3-499a-b65b-cae782d30fe8" providerId="ADAL" clId="{62747DC1-4A70-448A-B66F-554AA28A0BA8}" dt="2025-01-13T23:17:24.966" v="39" actId="47"/>
        <pc:sldMkLst>
          <pc:docMk/>
          <pc:sldMk cId="1744954033" sldId="316"/>
        </pc:sldMkLst>
      </pc:sldChg>
      <pc:sldChg chg="addSp modSp new mod ord">
        <pc:chgData name="Gibson, Heidi" userId="625c5426-83d3-499a-b65b-cae782d30fe8" providerId="ADAL" clId="{62747DC1-4A70-448A-B66F-554AA28A0BA8}" dt="2025-01-13T23:39:03.760" v="551"/>
        <pc:sldMkLst>
          <pc:docMk/>
          <pc:sldMk cId="3060937849" sldId="316"/>
        </pc:sldMkLst>
        <pc:spChg chg="mod">
          <ac:chgData name="Gibson, Heidi" userId="625c5426-83d3-499a-b65b-cae782d30fe8" providerId="ADAL" clId="{62747DC1-4A70-448A-B66F-554AA28A0BA8}" dt="2025-01-13T23:35:14.883" v="383" actId="14100"/>
          <ac:spMkLst>
            <pc:docMk/>
            <pc:sldMk cId="3060937849" sldId="316"/>
            <ac:spMk id="2" creationId="{1181DE2A-59DF-51FD-672F-D151AB4FD100}"/>
          </ac:spMkLst>
        </pc:spChg>
        <pc:spChg chg="mod ord">
          <ac:chgData name="Gibson, Heidi" userId="625c5426-83d3-499a-b65b-cae782d30fe8" providerId="ADAL" clId="{62747DC1-4A70-448A-B66F-554AA28A0BA8}" dt="2025-01-13T23:39:03.760" v="551"/>
          <ac:spMkLst>
            <pc:docMk/>
            <pc:sldMk cId="3060937849" sldId="316"/>
            <ac:spMk id="3" creationId="{25840B97-4230-7F5C-7E22-91C8297E16AA}"/>
          </ac:spMkLst>
        </pc:spChg>
        <pc:picChg chg="add mod">
          <ac:chgData name="Gibson, Heidi" userId="625c5426-83d3-499a-b65b-cae782d30fe8" providerId="ADAL" clId="{62747DC1-4A70-448A-B66F-554AA28A0BA8}" dt="2025-01-13T23:35:35.475" v="389" actId="14100"/>
          <ac:picMkLst>
            <pc:docMk/>
            <pc:sldMk cId="3060937849" sldId="316"/>
            <ac:picMk id="4" creationId="{C1215FC2-BCF0-8C65-0F6E-298334F09919}"/>
          </ac:picMkLst>
        </pc:picChg>
      </pc:sldChg>
      <pc:sldChg chg="del">
        <pc:chgData name="Gibson, Heidi" userId="625c5426-83d3-499a-b65b-cae782d30fe8" providerId="ADAL" clId="{62747DC1-4A70-448A-B66F-554AA28A0BA8}" dt="2025-01-13T23:17:25.589" v="40" actId="47"/>
        <pc:sldMkLst>
          <pc:docMk/>
          <pc:sldMk cId="681488771" sldId="317"/>
        </pc:sldMkLst>
      </pc:sldChg>
      <pc:sldChg chg="modSp new mod">
        <pc:chgData name="Gibson, Heidi" userId="625c5426-83d3-499a-b65b-cae782d30fe8" providerId="ADAL" clId="{62747DC1-4A70-448A-B66F-554AA28A0BA8}" dt="2025-01-13T23:39:11.955" v="553"/>
        <pc:sldMkLst>
          <pc:docMk/>
          <pc:sldMk cId="794092450" sldId="317"/>
        </pc:sldMkLst>
        <pc:spChg chg="mod">
          <ac:chgData name="Gibson, Heidi" userId="625c5426-83d3-499a-b65b-cae782d30fe8" providerId="ADAL" clId="{62747DC1-4A70-448A-B66F-554AA28A0BA8}" dt="2025-01-13T23:37:40.850" v="545" actId="20577"/>
          <ac:spMkLst>
            <pc:docMk/>
            <pc:sldMk cId="794092450" sldId="317"/>
            <ac:spMk id="2" creationId="{17193219-708B-1F8C-4BAB-1141A411AABA}"/>
          </ac:spMkLst>
        </pc:spChg>
        <pc:spChg chg="mod ord">
          <ac:chgData name="Gibson, Heidi" userId="625c5426-83d3-499a-b65b-cae782d30fe8" providerId="ADAL" clId="{62747DC1-4A70-448A-B66F-554AA28A0BA8}" dt="2025-01-13T23:39:11.955" v="553"/>
          <ac:spMkLst>
            <pc:docMk/>
            <pc:sldMk cId="794092450" sldId="317"/>
            <ac:spMk id="3" creationId="{8C797A83-41B3-3307-0746-C47188935887}"/>
          </ac:spMkLst>
        </pc:spChg>
      </pc:sldChg>
      <pc:sldChg chg="new del">
        <pc:chgData name="Gibson, Heidi" userId="625c5426-83d3-499a-b65b-cae782d30fe8" providerId="ADAL" clId="{62747DC1-4A70-448A-B66F-554AA28A0BA8}" dt="2025-01-13T23:37:46.451" v="546" actId="47"/>
        <pc:sldMkLst>
          <pc:docMk/>
          <pc:sldMk cId="380728360" sldId="318"/>
        </pc:sldMkLst>
      </pc:sldChg>
      <pc:sldChg chg="del">
        <pc:chgData name="Gibson, Heidi" userId="625c5426-83d3-499a-b65b-cae782d30fe8" providerId="ADAL" clId="{62747DC1-4A70-448A-B66F-554AA28A0BA8}" dt="2025-01-13T23:17:23.118" v="33" actId="47"/>
        <pc:sldMkLst>
          <pc:docMk/>
          <pc:sldMk cId="904650266" sldId="318"/>
        </pc:sldMkLst>
      </pc:sldChg>
      <pc:sldChg chg="addSp modSp new mod ord">
        <pc:chgData name="Gibson, Heidi" userId="625c5426-83d3-499a-b65b-cae782d30fe8" providerId="ADAL" clId="{62747DC1-4A70-448A-B66F-554AA28A0BA8}" dt="2025-01-13T23:24:00.408" v="137" actId="255"/>
        <pc:sldMkLst>
          <pc:docMk/>
          <pc:sldMk cId="123118067" sldId="319"/>
        </pc:sldMkLst>
        <pc:spChg chg="mod">
          <ac:chgData name="Gibson, Heidi" userId="625c5426-83d3-499a-b65b-cae782d30fe8" providerId="ADAL" clId="{62747DC1-4A70-448A-B66F-554AA28A0BA8}" dt="2025-01-13T23:24:00.408" v="137" actId="255"/>
          <ac:spMkLst>
            <pc:docMk/>
            <pc:sldMk cId="123118067" sldId="319"/>
            <ac:spMk id="2" creationId="{5F1B0CB4-9A79-B849-AA09-B9E85718B3A1}"/>
          </ac:spMkLst>
        </pc:spChg>
        <pc:spChg chg="mod">
          <ac:chgData name="Gibson, Heidi" userId="625c5426-83d3-499a-b65b-cae782d30fe8" providerId="ADAL" clId="{62747DC1-4A70-448A-B66F-554AA28A0BA8}" dt="2025-01-13T23:18:40.855" v="50"/>
          <ac:spMkLst>
            <pc:docMk/>
            <pc:sldMk cId="123118067" sldId="319"/>
            <ac:spMk id="3" creationId="{0277BF5F-6B83-A2D5-30D1-D6EA9BFEBC31}"/>
          </ac:spMkLst>
        </pc:spChg>
        <pc:spChg chg="add mod">
          <ac:chgData name="Gibson, Heidi" userId="625c5426-83d3-499a-b65b-cae782d30fe8" providerId="ADAL" clId="{62747DC1-4A70-448A-B66F-554AA28A0BA8}" dt="2025-01-13T23:23:18.787" v="132" actId="14100"/>
          <ac:spMkLst>
            <pc:docMk/>
            <pc:sldMk cId="123118067" sldId="319"/>
            <ac:spMk id="10" creationId="{671CC7EC-AC61-5392-7FE6-F939FA67ED1B}"/>
          </ac:spMkLst>
        </pc:spChg>
      </pc:sldChg>
      <pc:sldChg chg="del">
        <pc:chgData name="Gibson, Heidi" userId="625c5426-83d3-499a-b65b-cae782d30fe8" providerId="ADAL" clId="{62747DC1-4A70-448A-B66F-554AA28A0BA8}" dt="2025-01-13T23:17:26.073" v="41" actId="47"/>
        <pc:sldMkLst>
          <pc:docMk/>
          <pc:sldMk cId="2979718442" sldId="319"/>
        </pc:sldMkLst>
      </pc:sldChg>
      <pc:sldChg chg="del">
        <pc:chgData name="Gibson, Heidi" userId="625c5426-83d3-499a-b65b-cae782d30fe8" providerId="ADAL" clId="{62747DC1-4A70-448A-B66F-554AA28A0BA8}" dt="2025-01-13T23:17:23.887" v="35" actId="47"/>
        <pc:sldMkLst>
          <pc:docMk/>
          <pc:sldMk cId="4148822188" sldId="320"/>
        </pc:sldMkLst>
      </pc:sldChg>
    </pc:docChg>
  </pc:docChgLst>
  <pc:docChgLst>
    <pc:chgData name="María Paula  Manosalva" userId="77b2779a-3ada-47bb-8b33-2992e537f6aa" providerId="ADAL" clId="{38AC8DCC-E50E-44F3-AC51-C04EC3905DF1}"/>
    <pc:docChg chg="undo custSel modSld">
      <pc:chgData name="María Paula  Manosalva" userId="77b2779a-3ada-47bb-8b33-2992e537f6aa" providerId="ADAL" clId="{38AC8DCC-E50E-44F3-AC51-C04EC3905DF1}" dt="2025-03-24T12:49:18.874" v="52" actId="2"/>
      <pc:docMkLst>
        <pc:docMk/>
      </pc:docMkLst>
      <pc:sldChg chg="modSp mod">
        <pc:chgData name="María Paula  Manosalva" userId="77b2779a-3ada-47bb-8b33-2992e537f6aa" providerId="ADAL" clId="{38AC8DCC-E50E-44F3-AC51-C04EC3905DF1}" dt="2025-03-14T20:01:28.312" v="4" actId="255"/>
        <pc:sldMkLst>
          <pc:docMk/>
          <pc:sldMk cId="1631576398" sldId="311"/>
        </pc:sldMkLst>
        <pc:spChg chg="mod">
          <ac:chgData name="María Paula  Manosalva" userId="77b2779a-3ada-47bb-8b33-2992e537f6aa" providerId="ADAL" clId="{38AC8DCC-E50E-44F3-AC51-C04EC3905DF1}" dt="2025-03-14T20:01:28.312" v="4" actId="255"/>
          <ac:spMkLst>
            <pc:docMk/>
            <pc:sldMk cId="1631576398" sldId="311"/>
            <ac:spMk id="2" creationId="{00000000-0000-0000-0000-000000000000}"/>
          </ac:spMkLst>
        </pc:spChg>
      </pc:sldChg>
      <pc:sldChg chg="modSp mod">
        <pc:chgData name="María Paula  Manosalva" userId="77b2779a-3ada-47bb-8b33-2992e537f6aa" providerId="ADAL" clId="{38AC8DCC-E50E-44F3-AC51-C04EC3905DF1}" dt="2025-03-24T12:48:29.273" v="47" actId="27636"/>
        <pc:sldMkLst>
          <pc:docMk/>
          <pc:sldMk cId="3839496982" sldId="312"/>
        </pc:sldMkLst>
        <pc:spChg chg="mod">
          <ac:chgData name="María Paula  Manosalva" userId="77b2779a-3ada-47bb-8b33-2992e537f6aa" providerId="ADAL" clId="{38AC8DCC-E50E-44F3-AC51-C04EC3905DF1}" dt="2025-03-24T12:48:29.273" v="47" actId="27636"/>
          <ac:spMkLst>
            <pc:docMk/>
            <pc:sldMk cId="3839496982" sldId="312"/>
            <ac:spMk id="2" creationId="{7A727CD8-88BC-1641-17F2-D83A561C0010}"/>
          </ac:spMkLst>
        </pc:spChg>
      </pc:sldChg>
      <pc:sldChg chg="modSp mod">
        <pc:chgData name="María Paula  Manosalva" userId="77b2779a-3ada-47bb-8b33-2992e537f6aa" providerId="ADAL" clId="{38AC8DCC-E50E-44F3-AC51-C04EC3905DF1}" dt="2025-03-24T12:48:48.174" v="49" actId="27636"/>
        <pc:sldMkLst>
          <pc:docMk/>
          <pc:sldMk cId="909924577" sldId="314"/>
        </pc:sldMkLst>
        <pc:spChg chg="mod">
          <ac:chgData name="María Paula  Manosalva" userId="77b2779a-3ada-47bb-8b33-2992e537f6aa" providerId="ADAL" clId="{38AC8DCC-E50E-44F3-AC51-C04EC3905DF1}" dt="2025-03-24T12:48:48.174" v="49" actId="27636"/>
          <ac:spMkLst>
            <pc:docMk/>
            <pc:sldMk cId="909924577" sldId="314"/>
            <ac:spMk id="2" creationId="{E7BBA312-B56A-1E4C-5398-DCAF047DEC10}"/>
          </ac:spMkLst>
        </pc:spChg>
        <pc:spChg chg="mod">
          <ac:chgData name="María Paula  Manosalva" userId="77b2779a-3ada-47bb-8b33-2992e537f6aa" providerId="ADAL" clId="{38AC8DCC-E50E-44F3-AC51-C04EC3905DF1}" dt="2025-03-14T21:28:27.489" v="31" actId="1076"/>
          <ac:spMkLst>
            <pc:docMk/>
            <pc:sldMk cId="909924577" sldId="314"/>
            <ac:spMk id="3" creationId="{4B1804A0-6783-A2FD-4905-749363B94CB9}"/>
          </ac:spMkLst>
        </pc:spChg>
      </pc:sldChg>
      <pc:sldChg chg="modSp mod">
        <pc:chgData name="María Paula  Manosalva" userId="77b2779a-3ada-47bb-8b33-2992e537f6aa" providerId="ADAL" clId="{38AC8DCC-E50E-44F3-AC51-C04EC3905DF1}" dt="2025-03-14T21:28:56.390" v="34" actId="1076"/>
        <pc:sldMkLst>
          <pc:docMk/>
          <pc:sldMk cId="93731818" sldId="315"/>
        </pc:sldMkLst>
        <pc:spChg chg="mod">
          <ac:chgData name="María Paula  Manosalva" userId="77b2779a-3ada-47bb-8b33-2992e537f6aa" providerId="ADAL" clId="{38AC8DCC-E50E-44F3-AC51-C04EC3905DF1}" dt="2025-03-14T21:28:56.390" v="34" actId="1076"/>
          <ac:spMkLst>
            <pc:docMk/>
            <pc:sldMk cId="93731818" sldId="315"/>
            <ac:spMk id="3" creationId="{653C2D61-05D3-888C-30FC-7C708624860F}"/>
          </ac:spMkLst>
        </pc:spChg>
      </pc:sldChg>
      <pc:sldChg chg="modSp mod">
        <pc:chgData name="María Paula  Manosalva" userId="77b2779a-3ada-47bb-8b33-2992e537f6aa" providerId="ADAL" clId="{38AC8DCC-E50E-44F3-AC51-C04EC3905DF1}" dt="2025-03-14T21:29:23.540" v="40" actId="255"/>
        <pc:sldMkLst>
          <pc:docMk/>
          <pc:sldMk cId="794092450" sldId="317"/>
        </pc:sldMkLst>
        <pc:spChg chg="mod">
          <ac:chgData name="María Paula  Manosalva" userId="77b2779a-3ada-47bb-8b33-2992e537f6aa" providerId="ADAL" clId="{38AC8DCC-E50E-44F3-AC51-C04EC3905DF1}" dt="2025-03-14T21:29:23.540" v="40" actId="255"/>
          <ac:spMkLst>
            <pc:docMk/>
            <pc:sldMk cId="794092450" sldId="317"/>
            <ac:spMk id="3" creationId="{8C797A83-41B3-3307-0746-C47188935887}"/>
          </ac:spMkLst>
        </pc:spChg>
      </pc:sldChg>
      <pc:sldChg chg="modSp mod">
        <pc:chgData name="María Paula  Manosalva" userId="77b2779a-3ada-47bb-8b33-2992e537f6aa" providerId="ADAL" clId="{38AC8DCC-E50E-44F3-AC51-C04EC3905DF1}" dt="2025-03-24T12:49:18.874" v="52" actId="2"/>
        <pc:sldMkLst>
          <pc:docMk/>
          <pc:sldMk cId="123118067" sldId="319"/>
        </pc:sldMkLst>
        <pc:spChg chg="mod">
          <ac:chgData name="María Paula  Manosalva" userId="77b2779a-3ada-47bb-8b33-2992e537f6aa" providerId="ADAL" clId="{38AC8DCC-E50E-44F3-AC51-C04EC3905DF1}" dt="2025-03-24T12:49:18.874" v="52" actId="2"/>
          <ac:spMkLst>
            <pc:docMk/>
            <pc:sldMk cId="123118067" sldId="319"/>
            <ac:spMk id="2" creationId="{5F1B0CB4-9A79-B849-AA09-B9E85718B3A1}"/>
          </ac:spMkLst>
        </pc:spChg>
        <pc:spChg chg="mod">
          <ac:chgData name="María Paula  Manosalva" userId="77b2779a-3ada-47bb-8b33-2992e537f6aa" providerId="ADAL" clId="{38AC8DCC-E50E-44F3-AC51-C04EC3905DF1}" dt="2025-03-14T21:26:44.565" v="8" actId="1076"/>
          <ac:spMkLst>
            <pc:docMk/>
            <pc:sldMk cId="123118067" sldId="319"/>
            <ac:spMk id="3" creationId="{0277BF5F-6B83-A2D5-30D1-D6EA9BFEBC31}"/>
          </ac:spMkLst>
        </pc:spChg>
        <pc:spChg chg="mod">
          <ac:chgData name="María Paula  Manosalva" userId="77b2779a-3ada-47bb-8b33-2992e537f6aa" providerId="ADAL" clId="{38AC8DCC-E50E-44F3-AC51-C04EC3905DF1}" dt="2025-03-24T12:48:15.387" v="45" actId="20577"/>
          <ac:spMkLst>
            <pc:docMk/>
            <pc:sldMk cId="123118067" sldId="319"/>
            <ac:spMk id="10" creationId="{671CC7EC-AC61-5392-7FE6-F939FA67ED1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47FC7C1-D8AA-B091-1F6F-DF34F496CE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F44C66C-4BFB-810C-145A-0148EAF322C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2948B2-9F39-4214-ADF8-BB8A8597363A}" type="datetimeFigureOut">
              <a:rPr lang="en-US" smtClean="0"/>
              <a:t>3/24/2025</a:t>
            </a:fld>
            <a:endParaRPr lang="en-US" dirty="0"/>
          </a:p>
        </p:txBody>
      </p:sp>
      <p:sp>
        <p:nvSpPr>
          <p:cNvPr id="4" name="Footer Placeholder 3">
            <a:extLst>
              <a:ext uri="{FF2B5EF4-FFF2-40B4-BE49-F238E27FC236}">
                <a16:creationId xmlns:a16="http://schemas.microsoft.com/office/drawing/2014/main" id="{9CA74DF4-2BD2-B359-2542-5A3171304A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B6933CE-E538-0BA9-37EF-03D2B904A56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09620F8-C27B-45D3-8113-3F786F5F3AEC}" type="slidenum">
              <a:rPr lang="en-US" smtClean="0"/>
              <a:t>‹Nº›</a:t>
            </a:fld>
            <a:endParaRPr lang="en-US" dirty="0"/>
          </a:p>
        </p:txBody>
      </p:sp>
    </p:spTree>
    <p:extLst>
      <p:ext uri="{BB962C8B-B14F-4D97-AF65-F5344CB8AC3E}">
        <p14:creationId xmlns:p14="http://schemas.microsoft.com/office/powerpoint/2010/main" val="17130263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t>3/24/2025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t>‹Nº›</a:t>
            </a:fld>
            <a:endParaRPr lang="en-US" dirty="0"/>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us" dirty="0"/>
          </a:p>
        </p:txBody>
      </p:sp>
      <p:sp>
        <p:nvSpPr>
          <p:cNvPr id="4" name="Slide Number Placeholder 3"/>
          <p:cNvSpPr>
            <a:spLocks noGrp="1"/>
          </p:cNvSpPr>
          <p:nvPr>
            <p:ph type="sldNum" sz="quarter" idx="5"/>
          </p:nvPr>
        </p:nvSpPr>
        <p:spPr/>
        <p:txBody>
          <a:bodyPr/>
          <a:lstStyle/>
          <a:p>
            <a:pPr algn="l" rtl="0"/>
            <a:fld id="{C853816F-A1CF-4485-B308-1B9F14B36EAD}" type="slidenum">
              <a:rPr/>
              <a:t>1</a:t>
            </a:fld>
            <a:endParaRPr lang="es-us" dirty="0"/>
          </a:p>
        </p:txBody>
      </p:sp>
    </p:spTree>
    <p:extLst>
      <p:ext uri="{BB962C8B-B14F-4D97-AF65-F5344CB8AC3E}">
        <p14:creationId xmlns:p14="http://schemas.microsoft.com/office/powerpoint/2010/main" val="2577048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A405987-A2BD-F3D8-50E4-C5B7008DFBD2}"/>
              </a:ext>
            </a:extLst>
          </p:cNvPr>
          <p:cNvGrpSpPr/>
          <p:nvPr userDrawn="1"/>
        </p:nvGrpSpPr>
        <p:grpSpPr>
          <a:xfrm>
            <a:off x="615" y="1555541"/>
            <a:ext cx="12200983" cy="3897627"/>
            <a:chOff x="615" y="1555541"/>
            <a:chExt cx="12200983" cy="3897627"/>
          </a:xfrm>
        </p:grpSpPr>
        <p:sp>
          <p:nvSpPr>
            <p:cNvPr id="7" name="Hexagon 6"/>
            <p:cNvSpPr/>
            <p:nvPr userDrawn="1"/>
          </p:nvSpPr>
          <p:spPr>
            <a:xfrm>
              <a:off x="1264" y="2009433"/>
              <a:ext cx="257385" cy="934016"/>
            </a:xfrm>
            <a:custGeom>
              <a:avLst/>
              <a:gdLst>
                <a:gd name="connsiteX0" fmla="*/ 0 w 1064239"/>
                <a:gd name="connsiteY0" fmla="*/ 458762 h 917523"/>
                <a:gd name="connsiteX1" fmla="*/ 229381 w 1064239"/>
                <a:gd name="connsiteY1" fmla="*/ 0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546474 w 834858"/>
                <a:gd name="connsiteY0" fmla="*/ 486471 h 917523"/>
                <a:gd name="connsiteX1" fmla="*/ 0 w 834858"/>
                <a:gd name="connsiteY1" fmla="*/ 0 h 917523"/>
                <a:gd name="connsiteX2" fmla="*/ 605477 w 834858"/>
                <a:gd name="connsiteY2" fmla="*/ 0 h 917523"/>
                <a:gd name="connsiteX3" fmla="*/ 834858 w 834858"/>
                <a:gd name="connsiteY3" fmla="*/ 458762 h 917523"/>
                <a:gd name="connsiteX4" fmla="*/ 605477 w 834858"/>
                <a:gd name="connsiteY4" fmla="*/ 917523 h 917523"/>
                <a:gd name="connsiteX5" fmla="*/ 0 w 834858"/>
                <a:gd name="connsiteY5" fmla="*/ 917523 h 917523"/>
                <a:gd name="connsiteX6" fmla="*/ 546474 w 834858"/>
                <a:gd name="connsiteY6" fmla="*/ 486471 h 917523"/>
                <a:gd name="connsiteX0" fmla="*/ 546474 w 834858"/>
                <a:gd name="connsiteY0" fmla="*/ 486471 h 917523"/>
                <a:gd name="connsiteX1" fmla="*/ 498763 w 834858"/>
                <a:gd name="connsiteY1" fmla="*/ 0 h 917523"/>
                <a:gd name="connsiteX2" fmla="*/ 605477 w 834858"/>
                <a:gd name="connsiteY2" fmla="*/ 0 h 917523"/>
                <a:gd name="connsiteX3" fmla="*/ 834858 w 834858"/>
                <a:gd name="connsiteY3" fmla="*/ 458762 h 917523"/>
                <a:gd name="connsiteX4" fmla="*/ 605477 w 834858"/>
                <a:gd name="connsiteY4" fmla="*/ 917523 h 917523"/>
                <a:gd name="connsiteX5" fmla="*/ 0 w 834858"/>
                <a:gd name="connsiteY5" fmla="*/ 917523 h 917523"/>
                <a:gd name="connsiteX6" fmla="*/ 546474 w 834858"/>
                <a:gd name="connsiteY6" fmla="*/ 486471 h 917523"/>
                <a:gd name="connsiteX0" fmla="*/ 47711 w 336095"/>
                <a:gd name="connsiteY0" fmla="*/ 486471 h 945232"/>
                <a:gd name="connsiteX1" fmla="*/ 0 w 336095"/>
                <a:gd name="connsiteY1" fmla="*/ 0 h 945232"/>
                <a:gd name="connsiteX2" fmla="*/ 106714 w 336095"/>
                <a:gd name="connsiteY2" fmla="*/ 0 h 945232"/>
                <a:gd name="connsiteX3" fmla="*/ 336095 w 336095"/>
                <a:gd name="connsiteY3" fmla="*/ 458762 h 945232"/>
                <a:gd name="connsiteX4" fmla="*/ 106714 w 336095"/>
                <a:gd name="connsiteY4" fmla="*/ 917523 h 945232"/>
                <a:gd name="connsiteX5" fmla="*/ 9237 w 336095"/>
                <a:gd name="connsiteY5" fmla="*/ 945232 h 945232"/>
                <a:gd name="connsiteX6" fmla="*/ 47711 w 336095"/>
                <a:gd name="connsiteY6" fmla="*/ 486471 h 945232"/>
                <a:gd name="connsiteX0" fmla="*/ 47711 w 336095"/>
                <a:gd name="connsiteY0" fmla="*/ 486471 h 954469"/>
                <a:gd name="connsiteX1" fmla="*/ 0 w 336095"/>
                <a:gd name="connsiteY1" fmla="*/ 0 h 954469"/>
                <a:gd name="connsiteX2" fmla="*/ 106714 w 336095"/>
                <a:gd name="connsiteY2" fmla="*/ 0 h 954469"/>
                <a:gd name="connsiteX3" fmla="*/ 336095 w 336095"/>
                <a:gd name="connsiteY3" fmla="*/ 458762 h 954469"/>
                <a:gd name="connsiteX4" fmla="*/ 106714 w 336095"/>
                <a:gd name="connsiteY4" fmla="*/ 917523 h 954469"/>
                <a:gd name="connsiteX5" fmla="*/ 64655 w 336095"/>
                <a:gd name="connsiteY5" fmla="*/ 954469 h 954469"/>
                <a:gd name="connsiteX6" fmla="*/ 47711 w 336095"/>
                <a:gd name="connsiteY6" fmla="*/ 486471 h 954469"/>
                <a:gd name="connsiteX0" fmla="*/ 47711 w 336095"/>
                <a:gd name="connsiteY0" fmla="*/ 486471 h 917523"/>
                <a:gd name="connsiteX1" fmla="*/ 0 w 336095"/>
                <a:gd name="connsiteY1" fmla="*/ 0 h 917523"/>
                <a:gd name="connsiteX2" fmla="*/ 106714 w 336095"/>
                <a:gd name="connsiteY2" fmla="*/ 0 h 917523"/>
                <a:gd name="connsiteX3" fmla="*/ 336095 w 336095"/>
                <a:gd name="connsiteY3" fmla="*/ 458762 h 917523"/>
                <a:gd name="connsiteX4" fmla="*/ 106714 w 336095"/>
                <a:gd name="connsiteY4" fmla="*/ 917523 h 917523"/>
                <a:gd name="connsiteX5" fmla="*/ 36946 w 336095"/>
                <a:gd name="connsiteY5" fmla="*/ 917523 h 917523"/>
                <a:gd name="connsiteX6" fmla="*/ 47711 w 336095"/>
                <a:gd name="connsiteY6" fmla="*/ 486471 h 917523"/>
                <a:gd name="connsiteX0" fmla="*/ 20002 w 308386"/>
                <a:gd name="connsiteY0" fmla="*/ 495707 h 926759"/>
                <a:gd name="connsiteX1" fmla="*/ 0 w 308386"/>
                <a:gd name="connsiteY1" fmla="*/ 0 h 926759"/>
                <a:gd name="connsiteX2" fmla="*/ 79005 w 308386"/>
                <a:gd name="connsiteY2" fmla="*/ 9236 h 926759"/>
                <a:gd name="connsiteX3" fmla="*/ 308386 w 308386"/>
                <a:gd name="connsiteY3" fmla="*/ 467998 h 926759"/>
                <a:gd name="connsiteX4" fmla="*/ 79005 w 308386"/>
                <a:gd name="connsiteY4" fmla="*/ 926759 h 926759"/>
                <a:gd name="connsiteX5" fmla="*/ 9237 w 308386"/>
                <a:gd name="connsiteY5" fmla="*/ 926759 h 926759"/>
                <a:gd name="connsiteX6" fmla="*/ 20002 w 308386"/>
                <a:gd name="connsiteY6" fmla="*/ 495707 h 926759"/>
                <a:gd name="connsiteX0" fmla="*/ 10765 w 299149"/>
                <a:gd name="connsiteY0" fmla="*/ 502964 h 934016"/>
                <a:gd name="connsiteX1" fmla="*/ 27049 w 299149"/>
                <a:gd name="connsiteY1" fmla="*/ 0 h 934016"/>
                <a:gd name="connsiteX2" fmla="*/ 69768 w 299149"/>
                <a:gd name="connsiteY2" fmla="*/ 16493 h 934016"/>
                <a:gd name="connsiteX3" fmla="*/ 299149 w 299149"/>
                <a:gd name="connsiteY3" fmla="*/ 475255 h 934016"/>
                <a:gd name="connsiteX4" fmla="*/ 69768 w 299149"/>
                <a:gd name="connsiteY4" fmla="*/ 934016 h 934016"/>
                <a:gd name="connsiteX5" fmla="*/ 0 w 299149"/>
                <a:gd name="connsiteY5" fmla="*/ 934016 h 934016"/>
                <a:gd name="connsiteX6" fmla="*/ 10765 w 299149"/>
                <a:gd name="connsiteY6" fmla="*/ 502964 h 934016"/>
                <a:gd name="connsiteX0" fmla="*/ 0 w 288384"/>
                <a:gd name="connsiteY0" fmla="*/ 502964 h 934016"/>
                <a:gd name="connsiteX1" fmla="*/ 16284 w 288384"/>
                <a:gd name="connsiteY1" fmla="*/ 0 h 934016"/>
                <a:gd name="connsiteX2" fmla="*/ 59003 w 288384"/>
                <a:gd name="connsiteY2" fmla="*/ 16493 h 934016"/>
                <a:gd name="connsiteX3" fmla="*/ 288384 w 288384"/>
                <a:gd name="connsiteY3" fmla="*/ 475255 h 934016"/>
                <a:gd name="connsiteX4" fmla="*/ 59003 w 288384"/>
                <a:gd name="connsiteY4" fmla="*/ 934016 h 934016"/>
                <a:gd name="connsiteX5" fmla="*/ 32778 w 288384"/>
                <a:gd name="connsiteY5" fmla="*/ 934016 h 934016"/>
                <a:gd name="connsiteX6" fmla="*/ 0 w 288384"/>
                <a:gd name="connsiteY6" fmla="*/ 502964 h 934016"/>
                <a:gd name="connsiteX0" fmla="*/ 0 w 288384"/>
                <a:gd name="connsiteY0" fmla="*/ 502964 h 934016"/>
                <a:gd name="connsiteX1" fmla="*/ 34427 w 288384"/>
                <a:gd name="connsiteY1" fmla="*/ 0 h 934016"/>
                <a:gd name="connsiteX2" fmla="*/ 59003 w 288384"/>
                <a:gd name="connsiteY2" fmla="*/ 16493 h 934016"/>
                <a:gd name="connsiteX3" fmla="*/ 288384 w 288384"/>
                <a:gd name="connsiteY3" fmla="*/ 475255 h 934016"/>
                <a:gd name="connsiteX4" fmla="*/ 59003 w 288384"/>
                <a:gd name="connsiteY4" fmla="*/ 934016 h 934016"/>
                <a:gd name="connsiteX5" fmla="*/ 32778 w 288384"/>
                <a:gd name="connsiteY5" fmla="*/ 934016 h 934016"/>
                <a:gd name="connsiteX6" fmla="*/ 0 w 288384"/>
                <a:gd name="connsiteY6" fmla="*/ 502964 h 934016"/>
                <a:gd name="connsiteX0" fmla="*/ 7136 w 255606"/>
                <a:gd name="connsiteY0" fmla="*/ 502964 h 934016"/>
                <a:gd name="connsiteX1" fmla="*/ 1649 w 255606"/>
                <a:gd name="connsiteY1" fmla="*/ 0 h 934016"/>
                <a:gd name="connsiteX2" fmla="*/ 26225 w 255606"/>
                <a:gd name="connsiteY2" fmla="*/ 16493 h 934016"/>
                <a:gd name="connsiteX3" fmla="*/ 255606 w 255606"/>
                <a:gd name="connsiteY3" fmla="*/ 475255 h 934016"/>
                <a:gd name="connsiteX4" fmla="*/ 26225 w 255606"/>
                <a:gd name="connsiteY4" fmla="*/ 934016 h 934016"/>
                <a:gd name="connsiteX5" fmla="*/ 0 w 255606"/>
                <a:gd name="connsiteY5" fmla="*/ 934016 h 934016"/>
                <a:gd name="connsiteX6" fmla="*/ 7136 w 255606"/>
                <a:gd name="connsiteY6" fmla="*/ 502964 h 934016"/>
                <a:gd name="connsiteX0" fmla="*/ 5487 w 253957"/>
                <a:gd name="connsiteY0" fmla="*/ 502964 h 934016"/>
                <a:gd name="connsiteX1" fmla="*/ 0 w 253957"/>
                <a:gd name="connsiteY1" fmla="*/ 0 h 934016"/>
                <a:gd name="connsiteX2" fmla="*/ 24576 w 253957"/>
                <a:gd name="connsiteY2" fmla="*/ 16493 h 934016"/>
                <a:gd name="connsiteX3" fmla="*/ 253957 w 253957"/>
                <a:gd name="connsiteY3" fmla="*/ 475255 h 934016"/>
                <a:gd name="connsiteX4" fmla="*/ 24576 w 253957"/>
                <a:gd name="connsiteY4" fmla="*/ 934016 h 934016"/>
                <a:gd name="connsiteX5" fmla="*/ 12865 w 253957"/>
                <a:gd name="connsiteY5" fmla="*/ 934016 h 934016"/>
                <a:gd name="connsiteX6" fmla="*/ 5487 w 253957"/>
                <a:gd name="connsiteY6" fmla="*/ 502964 h 934016"/>
                <a:gd name="connsiteX0" fmla="*/ 5487 w 253957"/>
                <a:gd name="connsiteY0" fmla="*/ 502964 h 934016"/>
                <a:gd name="connsiteX1" fmla="*/ 0 w 253957"/>
                <a:gd name="connsiteY1" fmla="*/ 0 h 934016"/>
                <a:gd name="connsiteX2" fmla="*/ 24576 w 253957"/>
                <a:gd name="connsiteY2" fmla="*/ 16493 h 934016"/>
                <a:gd name="connsiteX3" fmla="*/ 253957 w 253957"/>
                <a:gd name="connsiteY3" fmla="*/ 475255 h 934016"/>
                <a:gd name="connsiteX4" fmla="*/ 24576 w 253957"/>
                <a:gd name="connsiteY4" fmla="*/ 934016 h 934016"/>
                <a:gd name="connsiteX5" fmla="*/ 1979 w 253957"/>
                <a:gd name="connsiteY5" fmla="*/ 930388 h 934016"/>
                <a:gd name="connsiteX6" fmla="*/ 5487 w 253957"/>
                <a:gd name="connsiteY6" fmla="*/ 502964 h 934016"/>
                <a:gd name="connsiteX0" fmla="*/ 122 w 257385"/>
                <a:gd name="connsiteY0" fmla="*/ 502964 h 934016"/>
                <a:gd name="connsiteX1" fmla="*/ 3428 w 257385"/>
                <a:gd name="connsiteY1" fmla="*/ 0 h 934016"/>
                <a:gd name="connsiteX2" fmla="*/ 28004 w 257385"/>
                <a:gd name="connsiteY2" fmla="*/ 16493 h 934016"/>
                <a:gd name="connsiteX3" fmla="*/ 257385 w 257385"/>
                <a:gd name="connsiteY3" fmla="*/ 475255 h 934016"/>
                <a:gd name="connsiteX4" fmla="*/ 28004 w 257385"/>
                <a:gd name="connsiteY4" fmla="*/ 934016 h 934016"/>
                <a:gd name="connsiteX5" fmla="*/ 5407 w 257385"/>
                <a:gd name="connsiteY5" fmla="*/ 930388 h 934016"/>
                <a:gd name="connsiteX6" fmla="*/ 122 w 257385"/>
                <a:gd name="connsiteY6" fmla="*/ 502964 h 934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385" h="934016">
                  <a:moveTo>
                    <a:pt x="122" y="502964"/>
                  </a:moveTo>
                  <a:lnTo>
                    <a:pt x="3428" y="0"/>
                  </a:lnTo>
                  <a:lnTo>
                    <a:pt x="28004" y="16493"/>
                  </a:lnTo>
                  <a:lnTo>
                    <a:pt x="257385" y="475255"/>
                  </a:lnTo>
                  <a:lnTo>
                    <a:pt x="28004" y="934016"/>
                  </a:lnTo>
                  <a:lnTo>
                    <a:pt x="5407" y="930388"/>
                  </a:lnTo>
                  <a:cubicBezTo>
                    <a:pt x="6576" y="787913"/>
                    <a:pt x="-1047" y="645439"/>
                    <a:pt x="122" y="502964"/>
                  </a:cubicBezTo>
                  <a:close/>
                </a:path>
              </a:pathLst>
            </a:cu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Hexagon 21"/>
            <p:cNvSpPr/>
            <p:nvPr userDrawn="1"/>
          </p:nvSpPr>
          <p:spPr>
            <a:xfrm>
              <a:off x="74559" y="2529353"/>
              <a:ext cx="1064239" cy="917523"/>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Hexagon 22"/>
            <p:cNvSpPr/>
            <p:nvPr userDrawn="1"/>
          </p:nvSpPr>
          <p:spPr>
            <a:xfrm>
              <a:off x="973089" y="2053745"/>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Hexagon 23"/>
            <p:cNvSpPr/>
            <p:nvPr userDrawn="1"/>
          </p:nvSpPr>
          <p:spPr>
            <a:xfrm>
              <a:off x="98888" y="1555541"/>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Hexagon 24"/>
            <p:cNvSpPr/>
            <p:nvPr userDrawn="1"/>
          </p:nvSpPr>
          <p:spPr>
            <a:xfrm>
              <a:off x="615" y="4002359"/>
              <a:ext cx="269220" cy="917523"/>
            </a:xfrm>
            <a:custGeom>
              <a:avLst/>
              <a:gdLst>
                <a:gd name="connsiteX0" fmla="*/ 0 w 1064239"/>
                <a:gd name="connsiteY0" fmla="*/ 458762 h 917523"/>
                <a:gd name="connsiteX1" fmla="*/ 229381 w 1064239"/>
                <a:gd name="connsiteY1" fmla="*/ 0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58762 h 917523"/>
                <a:gd name="connsiteX1" fmla="*/ 795019 w 1064239"/>
                <a:gd name="connsiteY1" fmla="*/ 5862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58762 h 917523"/>
                <a:gd name="connsiteX1" fmla="*/ 795019 w 1064239"/>
                <a:gd name="connsiteY1" fmla="*/ 5862 h 917523"/>
                <a:gd name="connsiteX2" fmla="*/ 834858 w 1064239"/>
                <a:gd name="connsiteY2" fmla="*/ 0 h 917523"/>
                <a:gd name="connsiteX3" fmla="*/ 1064239 w 1064239"/>
                <a:gd name="connsiteY3" fmla="*/ 458762 h 917523"/>
                <a:gd name="connsiteX4" fmla="*/ 834858 w 1064239"/>
                <a:gd name="connsiteY4" fmla="*/ 917523 h 917523"/>
                <a:gd name="connsiteX5" fmla="*/ 797950 w 1064239"/>
                <a:gd name="connsiteY5" fmla="*/ 902869 h 917523"/>
                <a:gd name="connsiteX6" fmla="*/ 0 w 1064239"/>
                <a:gd name="connsiteY6" fmla="*/ 458762 h 917523"/>
                <a:gd name="connsiteX0" fmla="*/ 2150 w 269220"/>
                <a:gd name="connsiteY0" fmla="*/ 414801 h 917523"/>
                <a:gd name="connsiteX1" fmla="*/ 0 w 269220"/>
                <a:gd name="connsiteY1" fmla="*/ 5862 h 917523"/>
                <a:gd name="connsiteX2" fmla="*/ 39839 w 269220"/>
                <a:gd name="connsiteY2" fmla="*/ 0 h 917523"/>
                <a:gd name="connsiteX3" fmla="*/ 269220 w 269220"/>
                <a:gd name="connsiteY3" fmla="*/ 458762 h 917523"/>
                <a:gd name="connsiteX4" fmla="*/ 39839 w 269220"/>
                <a:gd name="connsiteY4" fmla="*/ 917523 h 917523"/>
                <a:gd name="connsiteX5" fmla="*/ 2931 w 269220"/>
                <a:gd name="connsiteY5" fmla="*/ 902869 h 917523"/>
                <a:gd name="connsiteX6" fmla="*/ 2150 w 269220"/>
                <a:gd name="connsiteY6" fmla="*/ 414801 h 917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220" h="917523">
                  <a:moveTo>
                    <a:pt x="2150" y="414801"/>
                  </a:moveTo>
                  <a:cubicBezTo>
                    <a:pt x="1433" y="278488"/>
                    <a:pt x="717" y="142175"/>
                    <a:pt x="0" y="5862"/>
                  </a:cubicBezTo>
                  <a:lnTo>
                    <a:pt x="39839" y="0"/>
                  </a:lnTo>
                  <a:lnTo>
                    <a:pt x="269220" y="458762"/>
                  </a:lnTo>
                  <a:lnTo>
                    <a:pt x="39839" y="917523"/>
                  </a:lnTo>
                  <a:lnTo>
                    <a:pt x="2931" y="902869"/>
                  </a:lnTo>
                  <a:cubicBezTo>
                    <a:pt x="2671" y="740180"/>
                    <a:pt x="2410" y="577490"/>
                    <a:pt x="2150" y="414801"/>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Hexagon 26"/>
            <p:cNvSpPr/>
            <p:nvPr userDrawn="1"/>
          </p:nvSpPr>
          <p:spPr>
            <a:xfrm>
              <a:off x="85747" y="4516977"/>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p:cNvSpPr/>
            <p:nvPr userDrawn="1"/>
          </p:nvSpPr>
          <p:spPr>
            <a:xfrm>
              <a:off x="973089" y="4007801"/>
              <a:ext cx="1064239" cy="917523"/>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Hexagon 34"/>
            <p:cNvSpPr/>
            <p:nvPr userDrawn="1"/>
          </p:nvSpPr>
          <p:spPr>
            <a:xfrm>
              <a:off x="98888" y="3509597"/>
              <a:ext cx="1064239" cy="917523"/>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Hexagon 35"/>
            <p:cNvSpPr/>
            <p:nvPr userDrawn="1"/>
          </p:nvSpPr>
          <p:spPr>
            <a:xfrm>
              <a:off x="986319" y="3019475"/>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p:cNvSpPr/>
            <p:nvPr userDrawn="1"/>
          </p:nvSpPr>
          <p:spPr>
            <a:xfrm>
              <a:off x="6256" y="3023137"/>
              <a:ext cx="251635" cy="923384"/>
            </a:xfrm>
            <a:custGeom>
              <a:avLst/>
              <a:gdLst>
                <a:gd name="connsiteX0" fmla="*/ 0 w 1064239"/>
                <a:gd name="connsiteY0" fmla="*/ 458762 h 917523"/>
                <a:gd name="connsiteX1" fmla="*/ 229381 w 1064239"/>
                <a:gd name="connsiteY1" fmla="*/ 0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61693 h 920454"/>
                <a:gd name="connsiteX1" fmla="*/ 812604 w 1064239"/>
                <a:gd name="connsiteY1" fmla="*/ 0 h 920454"/>
                <a:gd name="connsiteX2" fmla="*/ 834858 w 1064239"/>
                <a:gd name="connsiteY2" fmla="*/ 2931 h 920454"/>
                <a:gd name="connsiteX3" fmla="*/ 1064239 w 1064239"/>
                <a:gd name="connsiteY3" fmla="*/ 461693 h 920454"/>
                <a:gd name="connsiteX4" fmla="*/ 834858 w 1064239"/>
                <a:gd name="connsiteY4" fmla="*/ 920454 h 920454"/>
                <a:gd name="connsiteX5" fmla="*/ 229381 w 1064239"/>
                <a:gd name="connsiteY5" fmla="*/ 920454 h 920454"/>
                <a:gd name="connsiteX6" fmla="*/ 0 w 1064239"/>
                <a:gd name="connsiteY6" fmla="*/ 461693 h 920454"/>
                <a:gd name="connsiteX0" fmla="*/ 0 w 1064239"/>
                <a:gd name="connsiteY0" fmla="*/ 461693 h 923384"/>
                <a:gd name="connsiteX1" fmla="*/ 812604 w 1064239"/>
                <a:gd name="connsiteY1" fmla="*/ 0 h 923384"/>
                <a:gd name="connsiteX2" fmla="*/ 834858 w 1064239"/>
                <a:gd name="connsiteY2" fmla="*/ 2931 h 923384"/>
                <a:gd name="connsiteX3" fmla="*/ 1064239 w 1064239"/>
                <a:gd name="connsiteY3" fmla="*/ 461693 h 923384"/>
                <a:gd name="connsiteX4" fmla="*/ 834858 w 1064239"/>
                <a:gd name="connsiteY4" fmla="*/ 920454 h 923384"/>
                <a:gd name="connsiteX5" fmla="*/ 815535 w 1064239"/>
                <a:gd name="connsiteY5" fmla="*/ 923384 h 923384"/>
                <a:gd name="connsiteX6" fmla="*/ 0 w 1064239"/>
                <a:gd name="connsiteY6" fmla="*/ 461693 h 923384"/>
                <a:gd name="connsiteX0" fmla="*/ 2150 w 251635"/>
                <a:gd name="connsiteY0" fmla="*/ 444108 h 923384"/>
                <a:gd name="connsiteX1" fmla="*/ 0 w 251635"/>
                <a:gd name="connsiteY1" fmla="*/ 0 h 923384"/>
                <a:gd name="connsiteX2" fmla="*/ 22254 w 251635"/>
                <a:gd name="connsiteY2" fmla="*/ 2931 h 923384"/>
                <a:gd name="connsiteX3" fmla="*/ 251635 w 251635"/>
                <a:gd name="connsiteY3" fmla="*/ 461693 h 923384"/>
                <a:gd name="connsiteX4" fmla="*/ 22254 w 251635"/>
                <a:gd name="connsiteY4" fmla="*/ 920454 h 923384"/>
                <a:gd name="connsiteX5" fmla="*/ 2931 w 251635"/>
                <a:gd name="connsiteY5" fmla="*/ 923384 h 923384"/>
                <a:gd name="connsiteX6" fmla="*/ 2150 w 251635"/>
                <a:gd name="connsiteY6" fmla="*/ 444108 h 923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635" h="923384">
                  <a:moveTo>
                    <a:pt x="2150" y="444108"/>
                  </a:moveTo>
                  <a:cubicBezTo>
                    <a:pt x="1433" y="296072"/>
                    <a:pt x="717" y="148036"/>
                    <a:pt x="0" y="0"/>
                  </a:cubicBezTo>
                  <a:lnTo>
                    <a:pt x="22254" y="2931"/>
                  </a:lnTo>
                  <a:lnTo>
                    <a:pt x="251635" y="461693"/>
                  </a:lnTo>
                  <a:lnTo>
                    <a:pt x="22254" y="920454"/>
                  </a:lnTo>
                  <a:lnTo>
                    <a:pt x="2931" y="923384"/>
                  </a:lnTo>
                  <a:cubicBezTo>
                    <a:pt x="2671" y="763625"/>
                    <a:pt x="2410" y="603867"/>
                    <a:pt x="2150" y="444108"/>
                  </a:cubicBezTo>
                  <a:close/>
                </a:path>
              </a:pathLst>
            </a:cu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Hexagon 37"/>
            <p:cNvSpPr/>
            <p:nvPr userDrawn="1"/>
          </p:nvSpPr>
          <p:spPr>
            <a:xfrm>
              <a:off x="1893630" y="1558247"/>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Hexagon 38"/>
            <p:cNvSpPr/>
            <p:nvPr userDrawn="1"/>
          </p:nvSpPr>
          <p:spPr>
            <a:xfrm>
              <a:off x="2814172" y="2039231"/>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p:cNvSpPr/>
            <p:nvPr userDrawn="1"/>
          </p:nvSpPr>
          <p:spPr>
            <a:xfrm>
              <a:off x="3712702" y="1563623"/>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p:cNvSpPr/>
            <p:nvPr userDrawn="1"/>
          </p:nvSpPr>
          <p:spPr>
            <a:xfrm>
              <a:off x="1900402" y="4499688"/>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Hexagon 41"/>
            <p:cNvSpPr/>
            <p:nvPr userDrawn="1"/>
          </p:nvSpPr>
          <p:spPr>
            <a:xfrm>
              <a:off x="1900402" y="3512077"/>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Hexagon 42"/>
            <p:cNvSpPr/>
            <p:nvPr userDrawn="1"/>
          </p:nvSpPr>
          <p:spPr>
            <a:xfrm>
              <a:off x="2814172" y="3993288"/>
              <a:ext cx="1064239" cy="917523"/>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Hexagon 43"/>
            <p:cNvSpPr/>
            <p:nvPr userDrawn="1"/>
          </p:nvSpPr>
          <p:spPr>
            <a:xfrm>
              <a:off x="3735078" y="3528868"/>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Hexagon 44"/>
            <p:cNvSpPr/>
            <p:nvPr userDrawn="1"/>
          </p:nvSpPr>
          <p:spPr>
            <a:xfrm>
              <a:off x="2838500" y="3019475"/>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Hexagon 45"/>
            <p:cNvSpPr/>
            <p:nvPr userDrawn="1"/>
          </p:nvSpPr>
          <p:spPr>
            <a:xfrm>
              <a:off x="3725932" y="2529353"/>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Hexagon 47"/>
            <p:cNvSpPr/>
            <p:nvPr userDrawn="1"/>
          </p:nvSpPr>
          <p:spPr>
            <a:xfrm>
              <a:off x="1899700" y="2524757"/>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p:cNvSpPr/>
            <p:nvPr userDrawn="1"/>
          </p:nvSpPr>
          <p:spPr>
            <a:xfrm>
              <a:off x="4671979" y="2062938"/>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userDrawn="1"/>
          </p:nvSpPr>
          <p:spPr>
            <a:xfrm>
              <a:off x="5552131" y="2566366"/>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userDrawn="1"/>
          </p:nvSpPr>
          <p:spPr>
            <a:xfrm>
              <a:off x="6439473" y="2079568"/>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userDrawn="1"/>
          </p:nvSpPr>
          <p:spPr>
            <a:xfrm>
              <a:off x="5565272" y="1581365"/>
              <a:ext cx="1064239" cy="917523"/>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userDrawn="1"/>
          </p:nvSpPr>
          <p:spPr>
            <a:xfrm>
              <a:off x="4671979" y="4016994"/>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userDrawn="1"/>
          </p:nvSpPr>
          <p:spPr>
            <a:xfrm>
              <a:off x="5574507" y="4520423"/>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userDrawn="1"/>
          </p:nvSpPr>
          <p:spPr>
            <a:xfrm>
              <a:off x="6461849" y="4033625"/>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userDrawn="1"/>
          </p:nvSpPr>
          <p:spPr>
            <a:xfrm>
              <a:off x="5565272" y="3535421"/>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userDrawn="1"/>
          </p:nvSpPr>
          <p:spPr>
            <a:xfrm>
              <a:off x="6452703" y="3045299"/>
              <a:ext cx="1064239" cy="917523"/>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userDrawn="1"/>
          </p:nvSpPr>
          <p:spPr>
            <a:xfrm>
              <a:off x="4648848" y="3040703"/>
              <a:ext cx="1064239" cy="917523"/>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userDrawn="1"/>
          </p:nvSpPr>
          <p:spPr>
            <a:xfrm>
              <a:off x="7360014" y="1584071"/>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userDrawn="1"/>
          </p:nvSpPr>
          <p:spPr>
            <a:xfrm>
              <a:off x="8280556" y="2065055"/>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userDrawn="1"/>
          </p:nvSpPr>
          <p:spPr>
            <a:xfrm>
              <a:off x="9179086" y="1567068"/>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userDrawn="1"/>
          </p:nvSpPr>
          <p:spPr>
            <a:xfrm>
              <a:off x="7382026" y="4526298"/>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userDrawn="1"/>
          </p:nvSpPr>
          <p:spPr>
            <a:xfrm>
              <a:off x="7366786" y="3537901"/>
              <a:ext cx="1064239" cy="917523"/>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userDrawn="1"/>
          </p:nvSpPr>
          <p:spPr>
            <a:xfrm>
              <a:off x="8280556" y="4019111"/>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userDrawn="1"/>
          </p:nvSpPr>
          <p:spPr>
            <a:xfrm>
              <a:off x="9212650" y="3532314"/>
              <a:ext cx="1064239" cy="917523"/>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userDrawn="1"/>
          </p:nvSpPr>
          <p:spPr>
            <a:xfrm>
              <a:off x="8304885" y="3045299"/>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userDrawn="1"/>
          </p:nvSpPr>
          <p:spPr>
            <a:xfrm>
              <a:off x="9192316" y="2555177"/>
              <a:ext cx="1064239" cy="917523"/>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userDrawn="1"/>
          </p:nvSpPr>
          <p:spPr>
            <a:xfrm>
              <a:off x="7366085" y="2550580"/>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Hexagon 72"/>
            <p:cNvSpPr/>
            <p:nvPr userDrawn="1"/>
          </p:nvSpPr>
          <p:spPr>
            <a:xfrm>
              <a:off x="3751437" y="4507883"/>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Hexagon 73"/>
            <p:cNvSpPr/>
            <p:nvPr userDrawn="1"/>
          </p:nvSpPr>
          <p:spPr>
            <a:xfrm>
              <a:off x="10131592" y="2063165"/>
              <a:ext cx="1064239" cy="917523"/>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Hexagon 74"/>
            <p:cNvSpPr/>
            <p:nvPr userDrawn="1"/>
          </p:nvSpPr>
          <p:spPr>
            <a:xfrm>
              <a:off x="11052133" y="2544149"/>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Hexagon 75"/>
            <p:cNvSpPr/>
            <p:nvPr userDrawn="1"/>
          </p:nvSpPr>
          <p:spPr>
            <a:xfrm>
              <a:off x="9224593" y="4535645"/>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Hexagon 76"/>
            <p:cNvSpPr/>
            <p:nvPr userDrawn="1"/>
          </p:nvSpPr>
          <p:spPr>
            <a:xfrm>
              <a:off x="10138363" y="4016994"/>
              <a:ext cx="1064239" cy="917523"/>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Hexagon 77"/>
            <p:cNvSpPr/>
            <p:nvPr userDrawn="1"/>
          </p:nvSpPr>
          <p:spPr>
            <a:xfrm>
              <a:off x="11052133" y="4498205"/>
              <a:ext cx="1064239" cy="917523"/>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Hexagon 78"/>
            <p:cNvSpPr/>
            <p:nvPr userDrawn="1"/>
          </p:nvSpPr>
          <p:spPr>
            <a:xfrm>
              <a:off x="11076462" y="3524393"/>
              <a:ext cx="1064239" cy="917523"/>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Hexagon 79"/>
            <p:cNvSpPr/>
            <p:nvPr userDrawn="1"/>
          </p:nvSpPr>
          <p:spPr>
            <a:xfrm>
              <a:off x="10137662" y="3029674"/>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Hexagon 80"/>
            <p:cNvSpPr/>
            <p:nvPr userDrawn="1"/>
          </p:nvSpPr>
          <p:spPr>
            <a:xfrm>
              <a:off x="11031257" y="1555541"/>
              <a:ext cx="1064239" cy="917523"/>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Hexagon 81"/>
            <p:cNvSpPr/>
            <p:nvPr userDrawn="1"/>
          </p:nvSpPr>
          <p:spPr>
            <a:xfrm>
              <a:off x="11990153" y="2065165"/>
              <a:ext cx="202341" cy="821271"/>
            </a:xfrm>
            <a:custGeom>
              <a:avLst/>
              <a:gdLst>
                <a:gd name="connsiteX0" fmla="*/ 0 w 1064239"/>
                <a:gd name="connsiteY0" fmla="*/ 458762 h 917523"/>
                <a:gd name="connsiteX1" fmla="*/ 229381 w 1064239"/>
                <a:gd name="connsiteY1" fmla="*/ 0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58762 h 917523"/>
                <a:gd name="connsiteX1" fmla="*/ 199589 w 1064239"/>
                <a:gd name="connsiteY1" fmla="*/ 45834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12928 h 871689"/>
                <a:gd name="connsiteX1" fmla="*/ 199589 w 1064239"/>
                <a:gd name="connsiteY1" fmla="*/ 0 h 871689"/>
                <a:gd name="connsiteX2" fmla="*/ 202341 w 1064239"/>
                <a:gd name="connsiteY2" fmla="*/ 6876 h 871689"/>
                <a:gd name="connsiteX3" fmla="*/ 1064239 w 1064239"/>
                <a:gd name="connsiteY3" fmla="*/ 412928 h 871689"/>
                <a:gd name="connsiteX4" fmla="*/ 834858 w 1064239"/>
                <a:gd name="connsiteY4" fmla="*/ 871689 h 871689"/>
                <a:gd name="connsiteX5" fmla="*/ 229381 w 1064239"/>
                <a:gd name="connsiteY5" fmla="*/ 871689 h 871689"/>
                <a:gd name="connsiteX6" fmla="*/ 0 w 1064239"/>
                <a:gd name="connsiteY6" fmla="*/ 412928 h 871689"/>
                <a:gd name="connsiteX0" fmla="*/ 0 w 1064239"/>
                <a:gd name="connsiteY0" fmla="*/ 412928 h 871689"/>
                <a:gd name="connsiteX1" fmla="*/ 199589 w 1064239"/>
                <a:gd name="connsiteY1" fmla="*/ 0 h 871689"/>
                <a:gd name="connsiteX2" fmla="*/ 202341 w 1064239"/>
                <a:gd name="connsiteY2" fmla="*/ 6876 h 871689"/>
                <a:gd name="connsiteX3" fmla="*/ 1064239 w 1064239"/>
                <a:gd name="connsiteY3" fmla="*/ 412928 h 871689"/>
                <a:gd name="connsiteX4" fmla="*/ 236717 w 1064239"/>
                <a:gd name="connsiteY4" fmla="*/ 864814 h 871689"/>
                <a:gd name="connsiteX5" fmla="*/ 229381 w 1064239"/>
                <a:gd name="connsiteY5" fmla="*/ 871689 h 871689"/>
                <a:gd name="connsiteX6" fmla="*/ 0 w 1064239"/>
                <a:gd name="connsiteY6" fmla="*/ 412928 h 871689"/>
                <a:gd name="connsiteX0" fmla="*/ 0 w 1064239"/>
                <a:gd name="connsiteY0" fmla="*/ 412928 h 864814"/>
                <a:gd name="connsiteX1" fmla="*/ 199589 w 1064239"/>
                <a:gd name="connsiteY1" fmla="*/ 0 h 864814"/>
                <a:gd name="connsiteX2" fmla="*/ 202341 w 1064239"/>
                <a:gd name="connsiteY2" fmla="*/ 6876 h 864814"/>
                <a:gd name="connsiteX3" fmla="*/ 1064239 w 1064239"/>
                <a:gd name="connsiteY3" fmla="*/ 412928 h 864814"/>
                <a:gd name="connsiteX4" fmla="*/ 236717 w 1064239"/>
                <a:gd name="connsiteY4" fmla="*/ 864814 h 864814"/>
                <a:gd name="connsiteX5" fmla="*/ 181255 w 1064239"/>
                <a:gd name="connsiteY5" fmla="*/ 800645 h 864814"/>
                <a:gd name="connsiteX6" fmla="*/ 0 w 1064239"/>
                <a:gd name="connsiteY6" fmla="*/ 412928 h 864814"/>
                <a:gd name="connsiteX0" fmla="*/ 0 w 236717"/>
                <a:gd name="connsiteY0" fmla="*/ 412928 h 864814"/>
                <a:gd name="connsiteX1" fmla="*/ 199589 w 236717"/>
                <a:gd name="connsiteY1" fmla="*/ 0 h 864814"/>
                <a:gd name="connsiteX2" fmla="*/ 202341 w 236717"/>
                <a:gd name="connsiteY2" fmla="*/ 6876 h 864814"/>
                <a:gd name="connsiteX3" fmla="*/ 223175 w 236717"/>
                <a:gd name="connsiteY3" fmla="*/ 419803 h 864814"/>
                <a:gd name="connsiteX4" fmla="*/ 236717 w 236717"/>
                <a:gd name="connsiteY4" fmla="*/ 864814 h 864814"/>
                <a:gd name="connsiteX5" fmla="*/ 181255 w 236717"/>
                <a:gd name="connsiteY5" fmla="*/ 800645 h 864814"/>
                <a:gd name="connsiteX6" fmla="*/ 0 w 236717"/>
                <a:gd name="connsiteY6" fmla="*/ 412928 h 864814"/>
                <a:gd name="connsiteX0" fmla="*/ 0 w 223175"/>
                <a:gd name="connsiteY0" fmla="*/ 412928 h 821271"/>
                <a:gd name="connsiteX1" fmla="*/ 199589 w 223175"/>
                <a:gd name="connsiteY1" fmla="*/ 0 h 821271"/>
                <a:gd name="connsiteX2" fmla="*/ 202341 w 223175"/>
                <a:gd name="connsiteY2" fmla="*/ 6876 h 821271"/>
                <a:gd name="connsiteX3" fmla="*/ 223175 w 223175"/>
                <a:gd name="connsiteY3" fmla="*/ 419803 h 821271"/>
                <a:gd name="connsiteX4" fmla="*/ 195466 w 223175"/>
                <a:gd name="connsiteY4" fmla="*/ 821271 h 821271"/>
                <a:gd name="connsiteX5" fmla="*/ 181255 w 223175"/>
                <a:gd name="connsiteY5" fmla="*/ 800645 h 821271"/>
                <a:gd name="connsiteX6" fmla="*/ 0 w 223175"/>
                <a:gd name="connsiteY6" fmla="*/ 412928 h 821271"/>
                <a:gd name="connsiteX0" fmla="*/ 0 w 202341"/>
                <a:gd name="connsiteY0" fmla="*/ 412928 h 821271"/>
                <a:gd name="connsiteX1" fmla="*/ 199589 w 202341"/>
                <a:gd name="connsiteY1" fmla="*/ 0 h 821271"/>
                <a:gd name="connsiteX2" fmla="*/ 202341 w 202341"/>
                <a:gd name="connsiteY2" fmla="*/ 6876 h 821271"/>
                <a:gd name="connsiteX3" fmla="*/ 195675 w 202341"/>
                <a:gd name="connsiteY3" fmla="*/ 424387 h 821271"/>
                <a:gd name="connsiteX4" fmla="*/ 195466 w 202341"/>
                <a:gd name="connsiteY4" fmla="*/ 821271 h 821271"/>
                <a:gd name="connsiteX5" fmla="*/ 181255 w 202341"/>
                <a:gd name="connsiteY5" fmla="*/ 800645 h 821271"/>
                <a:gd name="connsiteX6" fmla="*/ 0 w 202341"/>
                <a:gd name="connsiteY6" fmla="*/ 412928 h 82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341" h="821271">
                  <a:moveTo>
                    <a:pt x="0" y="412928"/>
                  </a:moveTo>
                  <a:lnTo>
                    <a:pt x="199589" y="0"/>
                  </a:lnTo>
                  <a:lnTo>
                    <a:pt x="202341" y="6876"/>
                  </a:lnTo>
                  <a:lnTo>
                    <a:pt x="195675" y="424387"/>
                  </a:lnTo>
                  <a:cubicBezTo>
                    <a:pt x="195605" y="556682"/>
                    <a:pt x="195536" y="688976"/>
                    <a:pt x="195466" y="821271"/>
                  </a:cubicBezTo>
                  <a:lnTo>
                    <a:pt x="181255" y="800645"/>
                  </a:lnTo>
                  <a:lnTo>
                    <a:pt x="0" y="412928"/>
                  </a:lnTo>
                  <a:close/>
                </a:path>
              </a:pathLst>
            </a:cu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Hexagon 82"/>
            <p:cNvSpPr/>
            <p:nvPr userDrawn="1"/>
          </p:nvSpPr>
          <p:spPr>
            <a:xfrm>
              <a:off x="12001341" y="4069103"/>
              <a:ext cx="200257" cy="775436"/>
            </a:xfrm>
            <a:custGeom>
              <a:avLst/>
              <a:gdLst>
                <a:gd name="connsiteX0" fmla="*/ 0 w 1064239"/>
                <a:gd name="connsiteY0" fmla="*/ 458762 h 917523"/>
                <a:gd name="connsiteX1" fmla="*/ 229381 w 1064239"/>
                <a:gd name="connsiteY1" fmla="*/ 0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58762 h 917523"/>
                <a:gd name="connsiteX1" fmla="*/ 188130 w 1064239"/>
                <a:gd name="connsiteY1" fmla="*/ 73335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58762 h 917523"/>
                <a:gd name="connsiteX1" fmla="*/ 188130 w 1064239"/>
                <a:gd name="connsiteY1" fmla="*/ 73335 h 917523"/>
                <a:gd name="connsiteX2" fmla="*/ 834858 w 1064239"/>
                <a:gd name="connsiteY2" fmla="*/ 0 h 917523"/>
                <a:gd name="connsiteX3" fmla="*/ 1064239 w 1064239"/>
                <a:gd name="connsiteY3" fmla="*/ 458762 h 917523"/>
                <a:gd name="connsiteX4" fmla="*/ 834858 w 1064239"/>
                <a:gd name="connsiteY4" fmla="*/ 917523 h 917523"/>
                <a:gd name="connsiteX5" fmla="*/ 192714 w 1064239"/>
                <a:gd name="connsiteY5" fmla="*/ 844187 h 917523"/>
                <a:gd name="connsiteX6" fmla="*/ 0 w 1064239"/>
                <a:gd name="connsiteY6" fmla="*/ 458762 h 917523"/>
                <a:gd name="connsiteX0" fmla="*/ 0 w 1064239"/>
                <a:gd name="connsiteY0" fmla="*/ 458762 h 848771"/>
                <a:gd name="connsiteX1" fmla="*/ 188130 w 1064239"/>
                <a:gd name="connsiteY1" fmla="*/ 73335 h 848771"/>
                <a:gd name="connsiteX2" fmla="*/ 834858 w 1064239"/>
                <a:gd name="connsiteY2" fmla="*/ 0 h 848771"/>
                <a:gd name="connsiteX3" fmla="*/ 1064239 w 1064239"/>
                <a:gd name="connsiteY3" fmla="*/ 458762 h 848771"/>
                <a:gd name="connsiteX4" fmla="*/ 197757 w 1064239"/>
                <a:gd name="connsiteY4" fmla="*/ 848771 h 848771"/>
                <a:gd name="connsiteX5" fmla="*/ 192714 w 1064239"/>
                <a:gd name="connsiteY5" fmla="*/ 844187 h 848771"/>
                <a:gd name="connsiteX6" fmla="*/ 0 w 1064239"/>
                <a:gd name="connsiteY6" fmla="*/ 458762 h 848771"/>
                <a:gd name="connsiteX0" fmla="*/ 0 w 1064239"/>
                <a:gd name="connsiteY0" fmla="*/ 385427 h 775436"/>
                <a:gd name="connsiteX1" fmla="*/ 188130 w 1064239"/>
                <a:gd name="connsiteY1" fmla="*/ 0 h 775436"/>
                <a:gd name="connsiteX2" fmla="*/ 195465 w 1064239"/>
                <a:gd name="connsiteY2" fmla="*/ 2292 h 775436"/>
                <a:gd name="connsiteX3" fmla="*/ 1064239 w 1064239"/>
                <a:gd name="connsiteY3" fmla="*/ 385427 h 775436"/>
                <a:gd name="connsiteX4" fmla="*/ 197757 w 1064239"/>
                <a:gd name="connsiteY4" fmla="*/ 775436 h 775436"/>
                <a:gd name="connsiteX5" fmla="*/ 192714 w 1064239"/>
                <a:gd name="connsiteY5" fmla="*/ 770852 h 775436"/>
                <a:gd name="connsiteX6" fmla="*/ 0 w 1064239"/>
                <a:gd name="connsiteY6" fmla="*/ 385427 h 775436"/>
                <a:gd name="connsiteX0" fmla="*/ 0 w 200257"/>
                <a:gd name="connsiteY0" fmla="*/ 385427 h 775436"/>
                <a:gd name="connsiteX1" fmla="*/ 188130 w 200257"/>
                <a:gd name="connsiteY1" fmla="*/ 0 h 775436"/>
                <a:gd name="connsiteX2" fmla="*/ 195465 w 200257"/>
                <a:gd name="connsiteY2" fmla="*/ 2292 h 775436"/>
                <a:gd name="connsiteX3" fmla="*/ 200257 w 200257"/>
                <a:gd name="connsiteY3" fmla="*/ 431262 h 775436"/>
                <a:gd name="connsiteX4" fmla="*/ 197757 w 200257"/>
                <a:gd name="connsiteY4" fmla="*/ 775436 h 775436"/>
                <a:gd name="connsiteX5" fmla="*/ 192714 w 200257"/>
                <a:gd name="connsiteY5" fmla="*/ 770852 h 775436"/>
                <a:gd name="connsiteX6" fmla="*/ 0 w 200257"/>
                <a:gd name="connsiteY6" fmla="*/ 385427 h 77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257" h="775436">
                  <a:moveTo>
                    <a:pt x="0" y="385427"/>
                  </a:moveTo>
                  <a:lnTo>
                    <a:pt x="188130" y="0"/>
                  </a:lnTo>
                  <a:lnTo>
                    <a:pt x="195465" y="2292"/>
                  </a:lnTo>
                  <a:cubicBezTo>
                    <a:pt x="197062" y="145282"/>
                    <a:pt x="198660" y="288272"/>
                    <a:pt x="200257" y="431262"/>
                  </a:cubicBezTo>
                  <a:cubicBezTo>
                    <a:pt x="199424" y="545987"/>
                    <a:pt x="198590" y="660711"/>
                    <a:pt x="197757" y="775436"/>
                  </a:cubicBezTo>
                  <a:lnTo>
                    <a:pt x="192714" y="770852"/>
                  </a:lnTo>
                  <a:lnTo>
                    <a:pt x="0" y="385427"/>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Hexagon 83"/>
            <p:cNvSpPr/>
            <p:nvPr userDrawn="1"/>
          </p:nvSpPr>
          <p:spPr>
            <a:xfrm>
              <a:off x="11989399" y="3076769"/>
              <a:ext cx="209216" cy="812104"/>
            </a:xfrm>
            <a:custGeom>
              <a:avLst/>
              <a:gdLst>
                <a:gd name="connsiteX0" fmla="*/ 0 w 1064239"/>
                <a:gd name="connsiteY0" fmla="*/ 458762 h 917523"/>
                <a:gd name="connsiteX1" fmla="*/ 229381 w 1064239"/>
                <a:gd name="connsiteY1" fmla="*/ 0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58762 h 917523"/>
                <a:gd name="connsiteX1" fmla="*/ 201881 w 1064239"/>
                <a:gd name="connsiteY1" fmla="*/ 57293 h 917523"/>
                <a:gd name="connsiteX2" fmla="*/ 834858 w 1064239"/>
                <a:gd name="connsiteY2" fmla="*/ 0 h 917523"/>
                <a:gd name="connsiteX3" fmla="*/ 1064239 w 1064239"/>
                <a:gd name="connsiteY3" fmla="*/ 458762 h 917523"/>
                <a:gd name="connsiteX4" fmla="*/ 834858 w 1064239"/>
                <a:gd name="connsiteY4" fmla="*/ 917523 h 917523"/>
                <a:gd name="connsiteX5" fmla="*/ 229381 w 1064239"/>
                <a:gd name="connsiteY5" fmla="*/ 917523 h 917523"/>
                <a:gd name="connsiteX6" fmla="*/ 0 w 1064239"/>
                <a:gd name="connsiteY6" fmla="*/ 458762 h 917523"/>
                <a:gd name="connsiteX0" fmla="*/ 0 w 1064239"/>
                <a:gd name="connsiteY0" fmla="*/ 401469 h 860230"/>
                <a:gd name="connsiteX1" fmla="*/ 201881 w 1064239"/>
                <a:gd name="connsiteY1" fmla="*/ 0 h 860230"/>
                <a:gd name="connsiteX2" fmla="*/ 206924 w 1064239"/>
                <a:gd name="connsiteY2" fmla="*/ 11459 h 860230"/>
                <a:gd name="connsiteX3" fmla="*/ 1064239 w 1064239"/>
                <a:gd name="connsiteY3" fmla="*/ 401469 h 860230"/>
                <a:gd name="connsiteX4" fmla="*/ 834858 w 1064239"/>
                <a:gd name="connsiteY4" fmla="*/ 860230 h 860230"/>
                <a:gd name="connsiteX5" fmla="*/ 229381 w 1064239"/>
                <a:gd name="connsiteY5" fmla="*/ 860230 h 860230"/>
                <a:gd name="connsiteX6" fmla="*/ 0 w 1064239"/>
                <a:gd name="connsiteY6" fmla="*/ 401469 h 860230"/>
                <a:gd name="connsiteX0" fmla="*/ 0 w 1064239"/>
                <a:gd name="connsiteY0" fmla="*/ 401469 h 860230"/>
                <a:gd name="connsiteX1" fmla="*/ 201881 w 1064239"/>
                <a:gd name="connsiteY1" fmla="*/ 0 h 860230"/>
                <a:gd name="connsiteX2" fmla="*/ 206924 w 1064239"/>
                <a:gd name="connsiteY2" fmla="*/ 11459 h 860230"/>
                <a:gd name="connsiteX3" fmla="*/ 1064239 w 1064239"/>
                <a:gd name="connsiteY3" fmla="*/ 401469 h 860230"/>
                <a:gd name="connsiteX4" fmla="*/ 834858 w 1064239"/>
                <a:gd name="connsiteY4" fmla="*/ 860230 h 860230"/>
                <a:gd name="connsiteX5" fmla="*/ 204172 w 1064239"/>
                <a:gd name="connsiteY5" fmla="*/ 812104 h 860230"/>
                <a:gd name="connsiteX6" fmla="*/ 0 w 1064239"/>
                <a:gd name="connsiteY6" fmla="*/ 401469 h 860230"/>
                <a:gd name="connsiteX0" fmla="*/ 0 w 1064239"/>
                <a:gd name="connsiteY0" fmla="*/ 401469 h 812104"/>
                <a:gd name="connsiteX1" fmla="*/ 201881 w 1064239"/>
                <a:gd name="connsiteY1" fmla="*/ 0 h 812104"/>
                <a:gd name="connsiteX2" fmla="*/ 206924 w 1064239"/>
                <a:gd name="connsiteY2" fmla="*/ 11459 h 812104"/>
                <a:gd name="connsiteX3" fmla="*/ 1064239 w 1064239"/>
                <a:gd name="connsiteY3" fmla="*/ 401469 h 812104"/>
                <a:gd name="connsiteX4" fmla="*/ 209216 w 1064239"/>
                <a:gd name="connsiteY4" fmla="*/ 809812 h 812104"/>
                <a:gd name="connsiteX5" fmla="*/ 204172 w 1064239"/>
                <a:gd name="connsiteY5" fmla="*/ 812104 h 812104"/>
                <a:gd name="connsiteX6" fmla="*/ 0 w 1064239"/>
                <a:gd name="connsiteY6" fmla="*/ 401469 h 812104"/>
                <a:gd name="connsiteX0" fmla="*/ 0 w 209216"/>
                <a:gd name="connsiteY0" fmla="*/ 401469 h 812104"/>
                <a:gd name="connsiteX1" fmla="*/ 201881 w 209216"/>
                <a:gd name="connsiteY1" fmla="*/ 0 h 812104"/>
                <a:gd name="connsiteX2" fmla="*/ 206924 w 209216"/>
                <a:gd name="connsiteY2" fmla="*/ 11459 h 812104"/>
                <a:gd name="connsiteX3" fmla="*/ 204841 w 209216"/>
                <a:gd name="connsiteY3" fmla="*/ 408344 h 812104"/>
                <a:gd name="connsiteX4" fmla="*/ 209216 w 209216"/>
                <a:gd name="connsiteY4" fmla="*/ 809812 h 812104"/>
                <a:gd name="connsiteX5" fmla="*/ 204172 w 209216"/>
                <a:gd name="connsiteY5" fmla="*/ 812104 h 812104"/>
                <a:gd name="connsiteX6" fmla="*/ 0 w 209216"/>
                <a:gd name="connsiteY6" fmla="*/ 401469 h 81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216" h="812104">
                  <a:moveTo>
                    <a:pt x="0" y="401469"/>
                  </a:moveTo>
                  <a:lnTo>
                    <a:pt x="201881" y="0"/>
                  </a:lnTo>
                  <a:lnTo>
                    <a:pt x="206924" y="11459"/>
                  </a:lnTo>
                  <a:cubicBezTo>
                    <a:pt x="206230" y="143754"/>
                    <a:pt x="205535" y="276049"/>
                    <a:pt x="204841" y="408344"/>
                  </a:cubicBezTo>
                  <a:cubicBezTo>
                    <a:pt x="206299" y="542167"/>
                    <a:pt x="207758" y="675989"/>
                    <a:pt x="209216" y="809812"/>
                  </a:cubicBezTo>
                  <a:lnTo>
                    <a:pt x="204172" y="812104"/>
                  </a:lnTo>
                  <a:lnTo>
                    <a:pt x="0" y="401469"/>
                  </a:lnTo>
                  <a:close/>
                </a:path>
              </a:pathLst>
            </a:cu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Box 3">
            <a:extLst>
              <a:ext uri="{FF2B5EF4-FFF2-40B4-BE49-F238E27FC236}">
                <a16:creationId xmlns:a16="http://schemas.microsoft.com/office/drawing/2014/main" id="{A560D5DF-18C4-346A-850F-E3EE2F6D2DEB}"/>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bg1"/>
                </a:solidFill>
              </a:rPr>
              <a:t>© Smithsonian Institution 2024</a:t>
            </a:r>
          </a:p>
        </p:txBody>
      </p:sp>
      <p:pic>
        <p:nvPicPr>
          <p:cNvPr id="14" name="Picture 13">
            <a:extLst>
              <a:ext uri="{FF2B5EF4-FFF2-40B4-BE49-F238E27FC236}">
                <a16:creationId xmlns:a16="http://schemas.microsoft.com/office/drawing/2014/main" id="{FFF23187-F68F-28ED-3DE2-13895540D987}"/>
              </a:ext>
            </a:extLst>
          </p:cNvPr>
          <p:cNvPicPr>
            <a:picLocks noChangeAspect="1"/>
          </p:cNvPicPr>
          <p:nvPr userDrawn="1"/>
        </p:nvPicPr>
        <p:blipFill>
          <a:blip r:embed="rId2"/>
          <a:srcRect l="26072" t="21587" r="27768" b="65238"/>
          <a:stretch/>
        </p:blipFill>
        <p:spPr>
          <a:xfrm>
            <a:off x="3266773" y="5715651"/>
            <a:ext cx="5725686" cy="919211"/>
          </a:xfrm>
          <a:prstGeom prst="rect">
            <a:avLst/>
          </a:prstGeom>
        </p:spPr>
      </p:pic>
      <p:sp>
        <p:nvSpPr>
          <p:cNvPr id="2" name="Title 1">
            <a:extLst>
              <a:ext uri="{FF2B5EF4-FFF2-40B4-BE49-F238E27FC236}">
                <a16:creationId xmlns:a16="http://schemas.microsoft.com/office/drawing/2014/main" id="{B980C5E7-B1A1-4648-89D2-17B0F1E7F5B3}"/>
              </a:ext>
            </a:extLst>
          </p:cNvPr>
          <p:cNvSpPr>
            <a:spLocks noGrp="1"/>
          </p:cNvSpPr>
          <p:nvPr userDrawn="1">
            <p:ph type="ctrTitle"/>
          </p:nvPr>
        </p:nvSpPr>
        <p:spPr>
          <a:xfrm>
            <a:off x="400378" y="2310215"/>
            <a:ext cx="11458476" cy="2107453"/>
          </a:xfrm>
          <a:solidFill>
            <a:schemeClr val="bg1"/>
          </a:solidFill>
          <a:ln w="38100">
            <a:solidFill>
              <a:schemeClr val="tx1"/>
            </a:solidFill>
            <a:prstDash val="solid"/>
          </a:ln>
        </p:spPr>
        <p:txBody>
          <a:bodyPr anchor="ctr">
            <a:normAutofit/>
          </a:bodyPr>
          <a:lstStyle>
            <a:lvl1pPr algn="ctr">
              <a:defRPr sz="7200">
                <a:solidFill>
                  <a:schemeClr val="tx1"/>
                </a:solidFill>
              </a:defRPr>
            </a:lvl1pPr>
          </a:lstStyle>
          <a:p>
            <a:endParaRPr lang="en-US" dirty="0"/>
          </a:p>
        </p:txBody>
      </p:sp>
      <p:sp>
        <p:nvSpPr>
          <p:cNvPr id="6" name="Subtitle 2">
            <a:extLst>
              <a:ext uri="{FF2B5EF4-FFF2-40B4-BE49-F238E27FC236}">
                <a16:creationId xmlns:a16="http://schemas.microsoft.com/office/drawing/2014/main" id="{5D140298-3E00-4E73-B947-697E69282864}"/>
              </a:ext>
            </a:extLst>
          </p:cNvPr>
          <p:cNvSpPr>
            <a:spLocks noGrp="1"/>
          </p:cNvSpPr>
          <p:nvPr userDrawn="1">
            <p:ph type="subTitle" idx="1"/>
          </p:nvPr>
        </p:nvSpPr>
        <p:spPr>
          <a:xfrm>
            <a:off x="1355451" y="455189"/>
            <a:ext cx="9620000" cy="607910"/>
          </a:xfrm>
          <a:noFill/>
          <a:ln>
            <a:noFill/>
          </a:ln>
        </p:spPr>
        <p:txBody>
          <a:bodyPr>
            <a:noAutofit/>
          </a:bodyPr>
          <a:lstStyle>
            <a:lvl1pPr marL="0" indent="0" algn="ctr">
              <a:buNone/>
              <a:defRPr sz="4800" b="1" i="0">
                <a:solidFill>
                  <a:schemeClr val="tx1"/>
                </a:solidFill>
                <a:latin typeface="Rockwell" charset="0"/>
                <a:ea typeface="Rockwell" charset="0"/>
                <a:cs typeface="Rockwel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29" name="TextBox 28">
            <a:extLst>
              <a:ext uri="{FF2B5EF4-FFF2-40B4-BE49-F238E27FC236}">
                <a16:creationId xmlns:a16="http://schemas.microsoft.com/office/drawing/2014/main" id="{588CF136-7F17-C9DE-0CA3-453EA3DB5F15}"/>
              </a:ext>
            </a:extLst>
          </p:cNvPr>
          <p:cNvSpPr txBox="1"/>
          <p:nvPr userDrawn="1"/>
        </p:nvSpPr>
        <p:spPr>
          <a:xfrm>
            <a:off x="9667685" y="6529138"/>
            <a:ext cx="2559072" cy="292388"/>
          </a:xfrm>
          <a:prstGeom prst="rect">
            <a:avLst/>
          </a:prstGeom>
          <a:noFill/>
        </p:spPr>
        <p:txBody>
          <a:bodyPr wrap="square" rtlCol="0">
            <a:spAutoFit/>
          </a:bodyPr>
          <a:lstStyle/>
          <a:p>
            <a:r>
              <a:rPr lang="en-US" sz="1300" dirty="0">
                <a:solidFill>
                  <a:schemeClr val="tx1"/>
                </a:solidFill>
              </a:rPr>
              <a:t>© Smithsonian Institution 2025</a:t>
            </a:r>
          </a:p>
        </p:txBody>
      </p:sp>
      <p:pic>
        <p:nvPicPr>
          <p:cNvPr id="85" name="Picture 84">
            <a:extLst>
              <a:ext uri="{FF2B5EF4-FFF2-40B4-BE49-F238E27FC236}">
                <a16:creationId xmlns:a16="http://schemas.microsoft.com/office/drawing/2014/main" id="{E52436D3-97AB-EA58-FCD8-68E3D9EB091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54612" y="236447"/>
            <a:ext cx="941757" cy="94175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5" name="Round Same Side Corner Rectangle 4"/>
          <p:cNvSpPr/>
          <p:nvPr userDrawn="1"/>
        </p:nvSpPr>
        <p:spPr>
          <a:xfrm rot="10800000">
            <a:off x="-19929" y="61109"/>
            <a:ext cx="12211929" cy="5192622"/>
          </a:xfrm>
          <a:prstGeom prst="round2SameRect">
            <a:avLst>
              <a:gd name="adj1" fmla="val 21817"/>
              <a:gd name="adj2" fmla="val 0"/>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A560D5DF-18C4-346A-850F-E3EE2F6D2DEB}"/>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bg1"/>
                </a:solidFill>
              </a:rPr>
              <a:t>© Smithsonian Institution 2024</a:t>
            </a:r>
          </a:p>
        </p:txBody>
      </p:sp>
      <p:pic>
        <p:nvPicPr>
          <p:cNvPr id="14" name="Picture 13">
            <a:extLst>
              <a:ext uri="{FF2B5EF4-FFF2-40B4-BE49-F238E27FC236}">
                <a16:creationId xmlns:a16="http://schemas.microsoft.com/office/drawing/2014/main" id="{FFF23187-F68F-28ED-3DE2-13895540D987}"/>
              </a:ext>
            </a:extLst>
          </p:cNvPr>
          <p:cNvPicPr>
            <a:picLocks noChangeAspect="1"/>
          </p:cNvPicPr>
          <p:nvPr userDrawn="1"/>
        </p:nvPicPr>
        <p:blipFill>
          <a:blip r:embed="rId2"/>
          <a:srcRect l="26072" t="21587" r="27768" b="65238"/>
          <a:stretch/>
        </p:blipFill>
        <p:spPr>
          <a:xfrm>
            <a:off x="2965972" y="5542021"/>
            <a:ext cx="6724130" cy="1079503"/>
          </a:xfrm>
          <a:prstGeom prst="rect">
            <a:avLst/>
          </a:prstGeom>
        </p:spPr>
      </p:pic>
      <p:pic>
        <p:nvPicPr>
          <p:cNvPr id="15" name="Picture 14">
            <a:extLst>
              <a:ext uri="{FF2B5EF4-FFF2-40B4-BE49-F238E27FC236}">
                <a16:creationId xmlns:a16="http://schemas.microsoft.com/office/drawing/2014/main" id="{E52436D3-97AB-EA58-FCD8-68E3D9EB091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96138" y="5955876"/>
            <a:ext cx="739013" cy="739013"/>
          </a:xfrm>
          <a:prstGeom prst="rect">
            <a:avLst/>
          </a:prstGeom>
        </p:spPr>
      </p:pic>
      <p:sp>
        <p:nvSpPr>
          <p:cNvPr id="26" name="Round Same Side Corner Rectangle 25"/>
          <p:cNvSpPr/>
          <p:nvPr userDrawn="1"/>
        </p:nvSpPr>
        <p:spPr>
          <a:xfrm rot="10800000">
            <a:off x="-4" y="1169"/>
            <a:ext cx="12231857" cy="1833104"/>
          </a:xfrm>
          <a:prstGeom prst="round2SameRect">
            <a:avLst>
              <a:gd name="adj1" fmla="val 20574"/>
              <a:gd name="adj2" fmla="val 0"/>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635797" y="2221316"/>
            <a:ext cx="11199354" cy="2332396"/>
          </a:xfrm>
          <a:solidFill>
            <a:schemeClr val="bg1"/>
          </a:solidFill>
          <a:ln w="38100">
            <a:solidFill>
              <a:schemeClr val="tx1"/>
            </a:solidFill>
            <a:prstDash val="solid"/>
          </a:ln>
        </p:spPr>
        <p:txBody>
          <a:bodyPr anchor="ctr">
            <a:normAutofit/>
          </a:bodyPr>
          <a:lstStyle>
            <a:lvl1pPr algn="ctr">
              <a:defRPr sz="7200">
                <a:solidFill>
                  <a:schemeClr val="tx1"/>
                </a:solidFill>
              </a:defRPr>
            </a:lvl1pPr>
          </a:lstStyle>
          <a:p>
            <a:endParaRPr lang="en-US" dirty="0"/>
          </a:p>
        </p:txBody>
      </p:sp>
      <p:sp>
        <p:nvSpPr>
          <p:cNvPr id="6"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2298324" y="718798"/>
            <a:ext cx="8059426" cy="607910"/>
          </a:xfrm>
          <a:solidFill>
            <a:schemeClr val="bg1"/>
          </a:solidFill>
          <a:ln>
            <a:noFill/>
          </a:ln>
        </p:spPr>
        <p:txBody>
          <a:bodyPr>
            <a:noAutofit/>
          </a:bodyPr>
          <a:lstStyle>
            <a:lvl1pPr marL="0" indent="0" algn="ctr">
              <a:buNone/>
              <a:defRPr sz="4800" b="1" i="0">
                <a:solidFill>
                  <a:schemeClr val="tx1"/>
                </a:solidFill>
                <a:latin typeface="Rockwell" charset="0"/>
                <a:ea typeface="Rockwell" charset="0"/>
                <a:cs typeface="Rockwel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29" name="TextBox 28">
            <a:extLst>
              <a:ext uri="{FF2B5EF4-FFF2-40B4-BE49-F238E27FC236}">
                <a16:creationId xmlns:a16="http://schemas.microsoft.com/office/drawing/2014/main" id="{588CF136-7F17-C9DE-0CA3-453EA3DB5F15}"/>
              </a:ext>
            </a:extLst>
          </p:cNvPr>
          <p:cNvSpPr txBox="1"/>
          <p:nvPr userDrawn="1"/>
        </p:nvSpPr>
        <p:spPr>
          <a:xfrm>
            <a:off x="57403" y="6447209"/>
            <a:ext cx="2559072" cy="292388"/>
          </a:xfrm>
          <a:prstGeom prst="rect">
            <a:avLst/>
          </a:prstGeom>
          <a:noFill/>
        </p:spPr>
        <p:txBody>
          <a:bodyPr wrap="square" rtlCol="0">
            <a:spAutoFit/>
          </a:bodyPr>
          <a:lstStyle/>
          <a:p>
            <a:r>
              <a:rPr lang="en-US" sz="1300" dirty="0">
                <a:solidFill>
                  <a:schemeClr val="tx1"/>
                </a:solidFill>
              </a:rPr>
              <a:t>© Smithsonian Institution 2025</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grpSp>
        <p:nvGrpSpPr>
          <p:cNvPr id="9" name="Group 8"/>
          <p:cNvGrpSpPr/>
          <p:nvPr userDrawn="1"/>
        </p:nvGrpSpPr>
        <p:grpSpPr>
          <a:xfrm>
            <a:off x="-171544" y="-484189"/>
            <a:ext cx="12735115" cy="3660808"/>
            <a:chOff x="-815711" y="-479934"/>
            <a:chExt cx="13825856" cy="3884362"/>
          </a:xfrm>
        </p:grpSpPr>
        <p:sp>
          <p:nvSpPr>
            <p:cNvPr id="7" name="Hexagon 6"/>
            <p:cNvSpPr/>
            <p:nvPr userDrawn="1"/>
          </p:nvSpPr>
          <p:spPr>
            <a:xfrm>
              <a:off x="-814959" y="-11151"/>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Hexagon 21"/>
            <p:cNvSpPr/>
            <p:nvPr userDrawn="1"/>
          </p:nvSpPr>
          <p:spPr>
            <a:xfrm>
              <a:off x="62270" y="490564"/>
              <a:ext cx="1060704" cy="914400"/>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Hexagon 22"/>
            <p:cNvSpPr/>
            <p:nvPr userDrawn="1"/>
          </p:nvSpPr>
          <p:spPr>
            <a:xfrm>
              <a:off x="957816" y="16574"/>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Hexagon 23"/>
            <p:cNvSpPr/>
            <p:nvPr userDrawn="1"/>
          </p:nvSpPr>
          <p:spPr>
            <a:xfrm>
              <a:off x="86518" y="-479934"/>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Hexagon 24"/>
            <p:cNvSpPr/>
            <p:nvPr userDrawn="1"/>
          </p:nvSpPr>
          <p:spPr>
            <a:xfrm>
              <a:off x="-803808" y="1958557"/>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Hexagon 26"/>
            <p:cNvSpPr/>
            <p:nvPr userDrawn="1"/>
          </p:nvSpPr>
          <p:spPr>
            <a:xfrm>
              <a:off x="73421" y="2471423"/>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p:cNvSpPr/>
            <p:nvPr userDrawn="1"/>
          </p:nvSpPr>
          <p:spPr>
            <a:xfrm>
              <a:off x="957816" y="1963980"/>
              <a:ext cx="1060704" cy="914400"/>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Hexagon 34"/>
            <p:cNvSpPr/>
            <p:nvPr userDrawn="1"/>
          </p:nvSpPr>
          <p:spPr>
            <a:xfrm>
              <a:off x="86518" y="1467472"/>
              <a:ext cx="1060704" cy="914400"/>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Hexagon 35"/>
            <p:cNvSpPr/>
            <p:nvPr userDrawn="1"/>
          </p:nvSpPr>
          <p:spPr>
            <a:xfrm>
              <a:off x="971002" y="979018"/>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p:cNvSpPr/>
            <p:nvPr userDrawn="1"/>
          </p:nvSpPr>
          <p:spPr>
            <a:xfrm>
              <a:off x="-815711" y="985588"/>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Hexagon 37"/>
            <p:cNvSpPr/>
            <p:nvPr userDrawn="1"/>
          </p:nvSpPr>
          <p:spPr>
            <a:xfrm>
              <a:off x="1875300" y="-477237"/>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Hexagon 38"/>
            <p:cNvSpPr/>
            <p:nvPr userDrawn="1"/>
          </p:nvSpPr>
          <p:spPr>
            <a:xfrm>
              <a:off x="2792784" y="2110"/>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p:cNvSpPr/>
            <p:nvPr userDrawn="1"/>
          </p:nvSpPr>
          <p:spPr>
            <a:xfrm>
              <a:off x="3688330" y="-471880"/>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p:cNvSpPr/>
            <p:nvPr userDrawn="1"/>
          </p:nvSpPr>
          <p:spPr>
            <a:xfrm>
              <a:off x="1882049" y="2454193"/>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Hexagon 41"/>
            <p:cNvSpPr/>
            <p:nvPr userDrawn="1"/>
          </p:nvSpPr>
          <p:spPr>
            <a:xfrm>
              <a:off x="1882049" y="1469943"/>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Hexagon 42"/>
            <p:cNvSpPr/>
            <p:nvPr userDrawn="1"/>
          </p:nvSpPr>
          <p:spPr>
            <a:xfrm>
              <a:off x="2792784" y="1949516"/>
              <a:ext cx="1060704" cy="914400"/>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Hexagon 43"/>
            <p:cNvSpPr/>
            <p:nvPr userDrawn="1"/>
          </p:nvSpPr>
          <p:spPr>
            <a:xfrm>
              <a:off x="3710632" y="1486677"/>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Hexagon 44"/>
            <p:cNvSpPr/>
            <p:nvPr userDrawn="1"/>
          </p:nvSpPr>
          <p:spPr>
            <a:xfrm>
              <a:off x="2817032" y="979018"/>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Hexagon 45"/>
            <p:cNvSpPr/>
            <p:nvPr userDrawn="1"/>
          </p:nvSpPr>
          <p:spPr>
            <a:xfrm>
              <a:off x="3701516" y="490564"/>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Hexagon 47"/>
            <p:cNvSpPr/>
            <p:nvPr userDrawn="1"/>
          </p:nvSpPr>
          <p:spPr>
            <a:xfrm>
              <a:off x="1881350" y="485983"/>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p:cNvSpPr/>
            <p:nvPr userDrawn="1"/>
          </p:nvSpPr>
          <p:spPr>
            <a:xfrm>
              <a:off x="4644421" y="25736"/>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userDrawn="1"/>
          </p:nvSpPr>
          <p:spPr>
            <a:xfrm>
              <a:off x="5521650" y="527451"/>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userDrawn="1"/>
          </p:nvSpPr>
          <p:spPr>
            <a:xfrm>
              <a:off x="6406045" y="42310"/>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userDrawn="1"/>
          </p:nvSpPr>
          <p:spPr>
            <a:xfrm>
              <a:off x="5534747" y="-454198"/>
              <a:ext cx="1060704" cy="914400"/>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userDrawn="1"/>
          </p:nvSpPr>
          <p:spPr>
            <a:xfrm>
              <a:off x="4644421" y="1973142"/>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userDrawn="1"/>
          </p:nvSpPr>
          <p:spPr>
            <a:xfrm>
              <a:off x="5543952" y="2474857"/>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userDrawn="1"/>
          </p:nvSpPr>
          <p:spPr>
            <a:xfrm>
              <a:off x="6428347" y="1989716"/>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userDrawn="1"/>
          </p:nvSpPr>
          <p:spPr>
            <a:xfrm>
              <a:off x="5534747" y="1493208"/>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userDrawn="1"/>
          </p:nvSpPr>
          <p:spPr>
            <a:xfrm>
              <a:off x="6419231" y="1004754"/>
              <a:ext cx="1060704" cy="914400"/>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userDrawn="1"/>
          </p:nvSpPr>
          <p:spPr>
            <a:xfrm>
              <a:off x="4621367" y="1000173"/>
              <a:ext cx="1060704" cy="914400"/>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userDrawn="1"/>
          </p:nvSpPr>
          <p:spPr>
            <a:xfrm>
              <a:off x="7323529" y="-451501"/>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userDrawn="1"/>
          </p:nvSpPr>
          <p:spPr>
            <a:xfrm>
              <a:off x="8241013" y="27846"/>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userDrawn="1"/>
          </p:nvSpPr>
          <p:spPr>
            <a:xfrm>
              <a:off x="9136559" y="-468446"/>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userDrawn="1"/>
          </p:nvSpPr>
          <p:spPr>
            <a:xfrm>
              <a:off x="7345467" y="2480712"/>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userDrawn="1"/>
          </p:nvSpPr>
          <p:spPr>
            <a:xfrm>
              <a:off x="7330278" y="1495679"/>
              <a:ext cx="1060704" cy="914400"/>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userDrawn="1"/>
          </p:nvSpPr>
          <p:spPr>
            <a:xfrm>
              <a:off x="8241013" y="1975252"/>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userDrawn="1"/>
          </p:nvSpPr>
          <p:spPr>
            <a:xfrm>
              <a:off x="9170012" y="1490111"/>
              <a:ext cx="1060704" cy="914400"/>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userDrawn="1"/>
          </p:nvSpPr>
          <p:spPr>
            <a:xfrm>
              <a:off x="8265261" y="1004754"/>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userDrawn="1"/>
          </p:nvSpPr>
          <p:spPr>
            <a:xfrm>
              <a:off x="9149745" y="516300"/>
              <a:ext cx="1060704" cy="914400"/>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userDrawn="1"/>
          </p:nvSpPr>
          <p:spPr>
            <a:xfrm>
              <a:off x="7329579" y="511719"/>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Hexagon 72"/>
            <p:cNvSpPr/>
            <p:nvPr userDrawn="1"/>
          </p:nvSpPr>
          <p:spPr>
            <a:xfrm>
              <a:off x="3726937" y="2462360"/>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Hexagon 73"/>
            <p:cNvSpPr/>
            <p:nvPr userDrawn="1"/>
          </p:nvSpPr>
          <p:spPr>
            <a:xfrm>
              <a:off x="10085901" y="25962"/>
              <a:ext cx="1060704" cy="914400"/>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Hexagon 74"/>
            <p:cNvSpPr/>
            <p:nvPr userDrawn="1"/>
          </p:nvSpPr>
          <p:spPr>
            <a:xfrm>
              <a:off x="11003385" y="505309"/>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Hexagon 75"/>
            <p:cNvSpPr/>
            <p:nvPr userDrawn="1"/>
          </p:nvSpPr>
          <p:spPr>
            <a:xfrm>
              <a:off x="9181915" y="2490028"/>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Hexagon 76"/>
            <p:cNvSpPr/>
            <p:nvPr userDrawn="1"/>
          </p:nvSpPr>
          <p:spPr>
            <a:xfrm>
              <a:off x="10092650" y="1973142"/>
              <a:ext cx="1060704" cy="914400"/>
            </a:xfrm>
            <a:prstGeom prst="hexagon">
              <a:avLst/>
            </a:prstGeom>
            <a:solidFill>
              <a:srgbClr val="F9C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Hexagon 77"/>
            <p:cNvSpPr/>
            <p:nvPr userDrawn="1"/>
          </p:nvSpPr>
          <p:spPr>
            <a:xfrm>
              <a:off x="11003385" y="2452715"/>
              <a:ext cx="1060704" cy="914400"/>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Hexagon 78"/>
            <p:cNvSpPr/>
            <p:nvPr userDrawn="1"/>
          </p:nvSpPr>
          <p:spPr>
            <a:xfrm>
              <a:off x="11027633" y="1482217"/>
              <a:ext cx="1060704" cy="914400"/>
            </a:xfrm>
            <a:prstGeom prst="hexagon">
              <a:avLst/>
            </a:prstGeom>
            <a:gradFill flip="none" rotWithShape="1">
              <a:gsLst>
                <a:gs pos="0">
                  <a:srgbClr val="3792CE">
                    <a:tint val="66000"/>
                    <a:satMod val="160000"/>
                  </a:srgbClr>
                </a:gs>
                <a:gs pos="50000">
                  <a:srgbClr val="3792CE">
                    <a:tint val="44500"/>
                    <a:satMod val="160000"/>
                  </a:srgbClr>
                </a:gs>
                <a:gs pos="100000">
                  <a:srgbClr val="3792C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Hexagon 79"/>
            <p:cNvSpPr/>
            <p:nvPr userDrawn="1"/>
          </p:nvSpPr>
          <p:spPr>
            <a:xfrm>
              <a:off x="10091951" y="989182"/>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Hexagon 80"/>
            <p:cNvSpPr/>
            <p:nvPr userDrawn="1"/>
          </p:nvSpPr>
          <p:spPr>
            <a:xfrm>
              <a:off x="10982578" y="-479934"/>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Hexagon 81"/>
            <p:cNvSpPr/>
            <p:nvPr userDrawn="1"/>
          </p:nvSpPr>
          <p:spPr>
            <a:xfrm>
              <a:off x="11938290" y="-17721"/>
              <a:ext cx="1060704" cy="914400"/>
            </a:xfrm>
            <a:prstGeom prst="hexagon">
              <a:avLst/>
            </a:prstGeom>
            <a:gradFill flip="none" rotWithShape="1">
              <a:gsLst>
                <a:gs pos="0">
                  <a:srgbClr val="F9CF32">
                    <a:tint val="66000"/>
                    <a:satMod val="160000"/>
                  </a:srgbClr>
                </a:gs>
                <a:gs pos="50000">
                  <a:srgbClr val="F9CF32">
                    <a:tint val="44500"/>
                    <a:satMod val="160000"/>
                  </a:srgbClr>
                </a:gs>
                <a:gs pos="100000">
                  <a:srgbClr val="F9CF32">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Hexagon 82"/>
            <p:cNvSpPr/>
            <p:nvPr userDrawn="1"/>
          </p:nvSpPr>
          <p:spPr>
            <a:xfrm>
              <a:off x="11949441" y="1951987"/>
              <a:ext cx="1060704" cy="9144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Hexagon 83"/>
            <p:cNvSpPr/>
            <p:nvPr userDrawn="1"/>
          </p:nvSpPr>
          <p:spPr>
            <a:xfrm>
              <a:off x="11937538" y="979018"/>
              <a:ext cx="1060704" cy="914400"/>
            </a:xfrm>
            <a:prstGeom prst="hexagon">
              <a:avLst/>
            </a:prstGeom>
            <a:solidFill>
              <a:srgbClr val="3792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Box 3">
            <a:extLst>
              <a:ext uri="{FF2B5EF4-FFF2-40B4-BE49-F238E27FC236}">
                <a16:creationId xmlns:a16="http://schemas.microsoft.com/office/drawing/2014/main" id="{A560D5DF-18C4-346A-850F-E3EE2F6D2DEB}"/>
              </a:ext>
            </a:extLst>
          </p:cNvPr>
          <p:cNvSpPr txBox="1"/>
          <p:nvPr userDrawn="1"/>
        </p:nvSpPr>
        <p:spPr>
          <a:xfrm>
            <a:off x="9475076" y="6488668"/>
            <a:ext cx="2559072" cy="292388"/>
          </a:xfrm>
          <a:prstGeom prst="rect">
            <a:avLst/>
          </a:prstGeom>
          <a:noFill/>
        </p:spPr>
        <p:txBody>
          <a:bodyPr wrap="square" rtlCol="0">
            <a:spAutoFit/>
          </a:bodyPr>
          <a:lstStyle/>
          <a:p>
            <a:r>
              <a:rPr lang="en-US" sz="1300" dirty="0">
                <a:solidFill>
                  <a:schemeClr val="bg1"/>
                </a:solidFill>
              </a:rPr>
              <a:t>© Smithsonian Institution 2024</a:t>
            </a:r>
          </a:p>
        </p:txBody>
      </p:sp>
      <p:pic>
        <p:nvPicPr>
          <p:cNvPr id="14" name="Picture 13">
            <a:extLst>
              <a:ext uri="{FF2B5EF4-FFF2-40B4-BE49-F238E27FC236}">
                <a16:creationId xmlns:a16="http://schemas.microsoft.com/office/drawing/2014/main" id="{FFF23187-F68F-28ED-3DE2-13895540D987}"/>
              </a:ext>
            </a:extLst>
          </p:cNvPr>
          <p:cNvPicPr>
            <a:picLocks noChangeAspect="1"/>
          </p:cNvPicPr>
          <p:nvPr userDrawn="1"/>
        </p:nvPicPr>
        <p:blipFill>
          <a:blip r:embed="rId2"/>
          <a:srcRect l="26072" t="21587" r="27768" b="65238"/>
          <a:stretch/>
        </p:blipFill>
        <p:spPr>
          <a:xfrm>
            <a:off x="3126578" y="5753459"/>
            <a:ext cx="5725686" cy="919211"/>
          </a:xfrm>
          <a:prstGeom prst="rect">
            <a:avLst/>
          </a:prstGeom>
        </p:spPr>
      </p:pic>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260183" y="459688"/>
            <a:ext cx="11458476" cy="1773054"/>
          </a:xfrm>
          <a:solidFill>
            <a:schemeClr val="bg1"/>
          </a:solidFill>
          <a:ln w="38100">
            <a:solidFill>
              <a:schemeClr val="tx1"/>
            </a:solidFill>
            <a:prstDash val="solid"/>
          </a:ln>
        </p:spPr>
        <p:txBody>
          <a:bodyPr anchor="ctr">
            <a:normAutofit/>
          </a:bodyPr>
          <a:lstStyle>
            <a:lvl1pPr algn="ctr">
              <a:defRPr sz="7200">
                <a:solidFill>
                  <a:schemeClr val="tx1"/>
                </a:solidFill>
              </a:defRPr>
            </a:lvl1pPr>
          </a:lstStyle>
          <a:p>
            <a:endParaRPr lang="en-US" dirty="0"/>
          </a:p>
        </p:txBody>
      </p:sp>
      <p:sp>
        <p:nvSpPr>
          <p:cNvPr id="6"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452679" y="4027804"/>
            <a:ext cx="8672512" cy="607910"/>
          </a:xfrm>
          <a:solidFill>
            <a:schemeClr val="bg1"/>
          </a:solidFill>
          <a:ln>
            <a:noFill/>
          </a:ln>
        </p:spPr>
        <p:txBody>
          <a:bodyPr>
            <a:noAutofit/>
          </a:bodyPr>
          <a:lstStyle>
            <a:lvl1pPr marL="0" indent="0" algn="l">
              <a:buNone/>
              <a:defRPr sz="4800" b="1" i="0">
                <a:solidFill>
                  <a:schemeClr val="tx1"/>
                </a:solidFill>
                <a:latin typeface="Rockwell" charset="0"/>
                <a:ea typeface="Rockwell" charset="0"/>
                <a:cs typeface="Rockwel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29" name="TextBox 28">
            <a:extLst>
              <a:ext uri="{FF2B5EF4-FFF2-40B4-BE49-F238E27FC236}">
                <a16:creationId xmlns:a16="http://schemas.microsoft.com/office/drawing/2014/main" id="{588CF136-7F17-C9DE-0CA3-453EA3DB5F15}"/>
              </a:ext>
            </a:extLst>
          </p:cNvPr>
          <p:cNvSpPr txBox="1"/>
          <p:nvPr userDrawn="1"/>
        </p:nvSpPr>
        <p:spPr>
          <a:xfrm>
            <a:off x="9667685" y="6529138"/>
            <a:ext cx="2559072" cy="292388"/>
          </a:xfrm>
          <a:prstGeom prst="rect">
            <a:avLst/>
          </a:prstGeom>
          <a:noFill/>
        </p:spPr>
        <p:txBody>
          <a:bodyPr wrap="square" rtlCol="0">
            <a:spAutoFit/>
          </a:bodyPr>
          <a:lstStyle/>
          <a:p>
            <a:r>
              <a:rPr lang="en-US" sz="1300" dirty="0">
                <a:solidFill>
                  <a:schemeClr val="tx1"/>
                </a:solidFill>
              </a:rPr>
              <a:t>© Smithsonian Institution 2025</a:t>
            </a:r>
          </a:p>
        </p:txBody>
      </p:sp>
      <p:pic>
        <p:nvPicPr>
          <p:cNvPr id="92" name="Picture 91" descr="A yellow globe with a magnifying glass&#10;&#10;Description automatically generated">
            <a:extLst>
              <a:ext uri="{FF2B5EF4-FFF2-40B4-BE49-F238E27FC236}">
                <a16:creationId xmlns:a16="http://schemas.microsoft.com/office/drawing/2014/main" id="{84A22E03-27BB-8066-DA49-439CFED9D492}"/>
              </a:ext>
            </a:extLst>
          </p:cNvPr>
          <p:cNvPicPr>
            <a:picLocks noChangeAspect="1"/>
          </p:cNvPicPr>
          <p:nvPr userDrawn="1"/>
        </p:nvPicPr>
        <p:blipFill>
          <a:blip r:embed="rId3"/>
          <a:stretch>
            <a:fillRect/>
          </a:stretch>
        </p:blipFill>
        <p:spPr>
          <a:xfrm>
            <a:off x="9475076" y="3756661"/>
            <a:ext cx="2061211" cy="2116799"/>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5_Title and Content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D992B0-A519-A120-5871-8CEDBBE5696A}"/>
              </a:ext>
            </a:extLst>
          </p:cNvPr>
          <p:cNvSpPr/>
          <p:nvPr userDrawn="1"/>
        </p:nvSpPr>
        <p:spPr>
          <a:xfrm>
            <a:off x="6696222" y="0"/>
            <a:ext cx="5495778" cy="211015"/>
          </a:xfrm>
          <a:prstGeom prst="rect">
            <a:avLst/>
          </a:prstGeom>
          <a:solidFill>
            <a:srgbClr val="379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p:nvPr>
        </p:nvSpPr>
        <p:spPr>
          <a:xfrm>
            <a:off x="633639" y="1684401"/>
            <a:ext cx="10924717" cy="4476906"/>
          </a:xfrm>
        </p:spPr>
        <p:txBody>
          <a:bodyPr>
            <a:normAutofit/>
          </a:bodyPr>
          <a:lstStyle>
            <a:lvl1pPr marL="0" indent="0">
              <a:buNone/>
              <a:defRPr sz="28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endParaRPr lang="en-US" dirty="0"/>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294324" y="6300237"/>
            <a:ext cx="2559072" cy="292388"/>
          </a:xfrm>
          <a:prstGeom prst="rect">
            <a:avLst/>
          </a:prstGeom>
          <a:noFill/>
        </p:spPr>
        <p:txBody>
          <a:bodyPr wrap="square" rtlCol="0">
            <a:spAutoFit/>
          </a:bodyPr>
          <a:lstStyle/>
          <a:p>
            <a:r>
              <a:rPr lang="en-US" sz="1300" dirty="0">
                <a:solidFill>
                  <a:schemeClr val="tx1"/>
                </a:solidFill>
              </a:rPr>
              <a:t>© Smithsonian Institution 2025</a:t>
            </a:r>
          </a:p>
        </p:txBody>
      </p:sp>
      <p:sp>
        <p:nvSpPr>
          <p:cNvPr id="2" name="Title 1">
            <a:extLst>
              <a:ext uri="{FF2B5EF4-FFF2-40B4-BE49-F238E27FC236}">
                <a16:creationId xmlns:a16="http://schemas.microsoft.com/office/drawing/2014/main" id="{CB78FBD4-A1C2-377C-79FC-ED614BC8320E}"/>
              </a:ext>
            </a:extLst>
          </p:cNvPr>
          <p:cNvSpPr>
            <a:spLocks noGrp="1"/>
          </p:cNvSpPr>
          <p:nvPr>
            <p:ph type="title" hasCustomPrompt="1"/>
          </p:nvPr>
        </p:nvSpPr>
        <p:spPr>
          <a:xfrm>
            <a:off x="996665" y="219909"/>
            <a:ext cx="10198663" cy="1325563"/>
          </a:xfrm>
        </p:spPr>
        <p:txBody>
          <a:bodyPr/>
          <a:lstStyle>
            <a:lvl1pPr algn="ctr">
              <a:defRPr b="0"/>
            </a:lvl1pPr>
          </a:lstStyle>
          <a:p>
            <a:r>
              <a:rPr lang="en-US" dirty="0"/>
              <a:t>Click to add title</a:t>
            </a:r>
          </a:p>
        </p:txBody>
      </p:sp>
      <p:sp>
        <p:nvSpPr>
          <p:cNvPr id="8" name="Rectangle 7">
            <a:extLst>
              <a:ext uri="{FF2B5EF4-FFF2-40B4-BE49-F238E27FC236}">
                <a16:creationId xmlns:a16="http://schemas.microsoft.com/office/drawing/2014/main" id="{5FD992B0-A519-A120-5871-8CEDBBE5696A}"/>
              </a:ext>
            </a:extLst>
          </p:cNvPr>
          <p:cNvSpPr/>
          <p:nvPr userDrawn="1"/>
        </p:nvSpPr>
        <p:spPr>
          <a:xfrm rot="5400000">
            <a:off x="9338604" y="2633488"/>
            <a:ext cx="5495778" cy="211015"/>
          </a:xfrm>
          <a:prstGeom prst="rect">
            <a:avLst/>
          </a:prstGeom>
          <a:solidFill>
            <a:srgbClr val="379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FD992B0-A519-A120-5871-8CEDBBE5696A}"/>
              </a:ext>
            </a:extLst>
          </p:cNvPr>
          <p:cNvSpPr/>
          <p:nvPr userDrawn="1"/>
        </p:nvSpPr>
        <p:spPr>
          <a:xfrm rot="16200000">
            <a:off x="-2642382" y="4004603"/>
            <a:ext cx="5495778" cy="211015"/>
          </a:xfrm>
          <a:prstGeom prst="rect">
            <a:avLst/>
          </a:prstGeom>
          <a:solidFill>
            <a:srgbClr val="F9C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FD992B0-A519-A120-5871-8CEDBBE5696A}"/>
              </a:ext>
            </a:extLst>
          </p:cNvPr>
          <p:cNvSpPr/>
          <p:nvPr userDrawn="1"/>
        </p:nvSpPr>
        <p:spPr>
          <a:xfrm>
            <a:off x="0" y="6652159"/>
            <a:ext cx="5495778" cy="211015"/>
          </a:xfrm>
          <a:prstGeom prst="rect">
            <a:avLst/>
          </a:prstGeom>
          <a:solidFill>
            <a:srgbClr val="F9C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FFF23187-F68F-28ED-3DE2-13895540D987}"/>
              </a:ext>
            </a:extLst>
          </p:cNvPr>
          <p:cNvPicPr>
            <a:picLocks noChangeAspect="1"/>
          </p:cNvPicPr>
          <p:nvPr userDrawn="1"/>
        </p:nvPicPr>
        <p:blipFill>
          <a:blip r:embed="rId2"/>
          <a:srcRect l="26072" t="21587" r="27768" b="65238"/>
          <a:stretch/>
        </p:blipFill>
        <p:spPr>
          <a:xfrm>
            <a:off x="6669843" y="5905007"/>
            <a:ext cx="5311137" cy="852659"/>
          </a:xfrm>
          <a:prstGeom prst="rect">
            <a:avLst/>
          </a:prstGeom>
        </p:spPr>
      </p:pic>
      <p:cxnSp>
        <p:nvCxnSpPr>
          <p:cNvPr id="4" name="Straight Connector 3"/>
          <p:cNvCxnSpPr/>
          <p:nvPr userDrawn="1"/>
        </p:nvCxnSpPr>
        <p:spPr>
          <a:xfrm flipV="1">
            <a:off x="996665" y="1169056"/>
            <a:ext cx="10198663" cy="48985"/>
          </a:xfrm>
          <a:prstGeom prst="line">
            <a:avLst/>
          </a:prstGeom>
          <a:ln w="571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2_Title and Content 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FD992B0-A519-A120-5871-8CEDBBE5696A}"/>
              </a:ext>
            </a:extLst>
          </p:cNvPr>
          <p:cNvSpPr/>
          <p:nvPr userDrawn="1"/>
        </p:nvSpPr>
        <p:spPr>
          <a:xfrm>
            <a:off x="0" y="6652159"/>
            <a:ext cx="5495778" cy="211015"/>
          </a:xfrm>
          <a:prstGeom prst="rect">
            <a:avLst/>
          </a:prstGeom>
          <a:solidFill>
            <a:srgbClr val="F9C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FD992B0-A519-A120-5871-8CEDBBE5696A}"/>
              </a:ext>
            </a:extLst>
          </p:cNvPr>
          <p:cNvSpPr/>
          <p:nvPr userDrawn="1"/>
        </p:nvSpPr>
        <p:spPr>
          <a:xfrm>
            <a:off x="6696222" y="0"/>
            <a:ext cx="5495778" cy="211015"/>
          </a:xfrm>
          <a:prstGeom prst="rect">
            <a:avLst/>
          </a:prstGeom>
          <a:solidFill>
            <a:srgbClr val="379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BCB137BB-D176-29BA-51A9-8D59FA6D0017}"/>
              </a:ext>
            </a:extLst>
          </p:cNvPr>
          <p:cNvSpPr>
            <a:spLocks noGrp="1"/>
          </p:cNvSpPr>
          <p:nvPr>
            <p:ph sz="quarter" idx="11"/>
          </p:nvPr>
        </p:nvSpPr>
        <p:spPr>
          <a:xfrm>
            <a:off x="633639" y="1684401"/>
            <a:ext cx="10924717" cy="4476906"/>
          </a:xfrm>
        </p:spPr>
        <p:txBody>
          <a:bodyPr>
            <a:normAutofit/>
          </a:bodyPr>
          <a:lstStyle>
            <a:lvl1pPr marL="0" indent="0">
              <a:buNone/>
              <a:defRPr sz="2800" baseline="0">
                <a:solidFill>
                  <a:schemeClr val="tx1"/>
                </a:solidFill>
              </a:defRPr>
            </a:lvl1pPr>
            <a:lvl2pPr>
              <a:defRPr sz="24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endParaRPr lang="en-US" dirty="0"/>
          </a:p>
        </p:txBody>
      </p:sp>
      <p:sp>
        <p:nvSpPr>
          <p:cNvPr id="7" name="TextBox 6">
            <a:extLst>
              <a:ext uri="{FF2B5EF4-FFF2-40B4-BE49-F238E27FC236}">
                <a16:creationId xmlns:a16="http://schemas.microsoft.com/office/drawing/2014/main" id="{588CF136-7F17-C9DE-0CA3-453EA3DB5F15}"/>
              </a:ext>
            </a:extLst>
          </p:cNvPr>
          <p:cNvSpPr txBox="1"/>
          <p:nvPr userDrawn="1"/>
        </p:nvSpPr>
        <p:spPr>
          <a:xfrm>
            <a:off x="179163" y="6611472"/>
            <a:ext cx="2559072" cy="292388"/>
          </a:xfrm>
          <a:prstGeom prst="rect">
            <a:avLst/>
          </a:prstGeom>
          <a:noFill/>
        </p:spPr>
        <p:txBody>
          <a:bodyPr wrap="square" rtlCol="0">
            <a:spAutoFit/>
          </a:bodyPr>
          <a:lstStyle/>
          <a:p>
            <a:r>
              <a:rPr lang="en-US" sz="1300" dirty="0">
                <a:solidFill>
                  <a:schemeClr val="tx1"/>
                </a:solidFill>
              </a:rPr>
              <a:t>© Smithsonian Institution 2025</a:t>
            </a:r>
          </a:p>
        </p:txBody>
      </p:sp>
      <p:sp>
        <p:nvSpPr>
          <p:cNvPr id="2" name="Title 1">
            <a:extLst>
              <a:ext uri="{FF2B5EF4-FFF2-40B4-BE49-F238E27FC236}">
                <a16:creationId xmlns:a16="http://schemas.microsoft.com/office/drawing/2014/main" id="{CB78FBD4-A1C2-377C-79FC-ED614BC8320E}"/>
              </a:ext>
            </a:extLst>
          </p:cNvPr>
          <p:cNvSpPr>
            <a:spLocks noGrp="1"/>
          </p:cNvSpPr>
          <p:nvPr>
            <p:ph type="title" hasCustomPrompt="1"/>
          </p:nvPr>
        </p:nvSpPr>
        <p:spPr>
          <a:xfrm>
            <a:off x="1359693" y="219909"/>
            <a:ext cx="9472611" cy="1325563"/>
          </a:xfrm>
        </p:spPr>
        <p:txBody>
          <a:bodyPr/>
          <a:lstStyle>
            <a:lvl1pPr algn="ctr">
              <a:defRPr b="0"/>
            </a:lvl1pPr>
          </a:lstStyle>
          <a:p>
            <a:r>
              <a:rPr lang="en-US" dirty="0"/>
              <a:t>Click to add title</a:t>
            </a:r>
          </a:p>
        </p:txBody>
      </p:sp>
      <p:sp>
        <p:nvSpPr>
          <p:cNvPr id="8" name="Rectangle 7">
            <a:extLst>
              <a:ext uri="{FF2B5EF4-FFF2-40B4-BE49-F238E27FC236}">
                <a16:creationId xmlns:a16="http://schemas.microsoft.com/office/drawing/2014/main" id="{5FD992B0-A519-A120-5871-8CEDBBE5696A}"/>
              </a:ext>
            </a:extLst>
          </p:cNvPr>
          <p:cNvSpPr/>
          <p:nvPr userDrawn="1"/>
        </p:nvSpPr>
        <p:spPr>
          <a:xfrm rot="5400000">
            <a:off x="9338604" y="2633488"/>
            <a:ext cx="5495778" cy="211015"/>
          </a:xfrm>
          <a:prstGeom prst="rect">
            <a:avLst/>
          </a:prstGeom>
          <a:solidFill>
            <a:srgbClr val="379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FD992B0-A519-A120-5871-8CEDBBE5696A}"/>
              </a:ext>
            </a:extLst>
          </p:cNvPr>
          <p:cNvSpPr/>
          <p:nvPr userDrawn="1"/>
        </p:nvSpPr>
        <p:spPr>
          <a:xfrm rot="16200000">
            <a:off x="-2642382" y="4004603"/>
            <a:ext cx="5495778" cy="211015"/>
          </a:xfrm>
          <a:prstGeom prst="rect">
            <a:avLst/>
          </a:prstGeom>
          <a:solidFill>
            <a:srgbClr val="F9C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FFF23187-F68F-28ED-3DE2-13895540D987}"/>
              </a:ext>
            </a:extLst>
          </p:cNvPr>
          <p:cNvPicPr>
            <a:picLocks noChangeAspect="1"/>
          </p:cNvPicPr>
          <p:nvPr userDrawn="1"/>
        </p:nvPicPr>
        <p:blipFill>
          <a:blip r:embed="rId2"/>
          <a:srcRect l="26072" t="21587" r="27768" b="65238"/>
          <a:stretch/>
        </p:blipFill>
        <p:spPr>
          <a:xfrm>
            <a:off x="6880863" y="5953245"/>
            <a:ext cx="5311137" cy="852659"/>
          </a:xfrm>
          <a:prstGeom prst="rect">
            <a:avLst/>
          </a:prstGeom>
        </p:spPr>
      </p:pic>
      <p:cxnSp>
        <p:nvCxnSpPr>
          <p:cNvPr id="4" name="Straight Connector 3"/>
          <p:cNvCxnSpPr/>
          <p:nvPr userDrawn="1"/>
        </p:nvCxnSpPr>
        <p:spPr>
          <a:xfrm flipV="1">
            <a:off x="996665" y="1169056"/>
            <a:ext cx="10198663" cy="48985"/>
          </a:xfrm>
          <a:prstGeom prst="line">
            <a:avLst/>
          </a:prstGeom>
          <a:ln w="571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t>3/24/2025</a:t>
            </a:fld>
            <a:endParaRPr lang="en-US" dirty="0"/>
          </a:p>
        </p:txBody>
      </p:sp>
      <p:sp>
        <p:nvSpPr>
          <p:cNvPr id="5" name="Footer Placeholder 4">
            <a:extLst>
              <a:ext uri="{FF2B5EF4-FFF2-40B4-BE49-F238E27FC236}">
                <a16:creationId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t>‹Nº›</a:t>
            </a:fld>
            <a:endParaRPr lang="en-US" dirty="0"/>
          </a:p>
        </p:txBody>
      </p:sp>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799" r:id="rId1"/>
    <p:sldLayoutId id="2147483698" r:id="rId2"/>
    <p:sldLayoutId id="2147483800" r:id="rId3"/>
    <p:sldLayoutId id="2147483717" r:id="rId4"/>
    <p:sldLayoutId id="2147483790"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rtl="0"/>
            <a:r>
              <a:rPr lang="es-us" sz="5700" b="0" i="0" u="none" baseline="0" dirty="0"/>
              <a:t>Actividad de creación de espacios para desechos plásticos</a:t>
            </a:r>
          </a:p>
        </p:txBody>
      </p:sp>
      <p:sp>
        <p:nvSpPr>
          <p:cNvPr id="3" name="Subtitle 2"/>
          <p:cNvSpPr>
            <a:spLocks noGrp="1"/>
          </p:cNvSpPr>
          <p:nvPr>
            <p:ph type="subTitle" idx="1"/>
          </p:nvPr>
        </p:nvSpPr>
        <p:spPr>
          <a:xfrm>
            <a:off x="341377" y="418461"/>
            <a:ext cx="11850623" cy="607910"/>
          </a:xfrm>
        </p:spPr>
        <p:txBody>
          <a:bodyPr/>
          <a:lstStyle/>
          <a:p>
            <a:pPr rtl="0"/>
            <a:r>
              <a:rPr lang="es-us" b="0" i="0" u="none" baseline="0" dirty="0"/>
              <a:t>Cómo comenzar con la sostenibilidad</a:t>
            </a:r>
            <a:endParaRPr lang="es-us" dirty="0"/>
          </a:p>
        </p:txBody>
      </p:sp>
    </p:spTree>
    <p:extLst>
      <p:ext uri="{BB962C8B-B14F-4D97-AF65-F5344CB8AC3E}">
        <p14:creationId xmlns:p14="http://schemas.microsoft.com/office/powerpoint/2010/main" val="1631576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1B0CB4-9A79-B849-AA09-B9E85718B3A1}"/>
              </a:ext>
            </a:extLst>
          </p:cNvPr>
          <p:cNvSpPr>
            <a:spLocks noGrp="1"/>
          </p:cNvSpPr>
          <p:nvPr>
            <p:ph sz="quarter" idx="11"/>
          </p:nvPr>
        </p:nvSpPr>
        <p:spPr>
          <a:xfrm>
            <a:off x="633639" y="1360170"/>
            <a:ext cx="10924717" cy="4994910"/>
          </a:xfrm>
        </p:spPr>
        <p:txBody>
          <a:bodyPr>
            <a:normAutofit fontScale="70000" lnSpcReduction="20000"/>
          </a:bodyPr>
          <a:lstStyle/>
          <a:p>
            <a:pPr algn="l" rtl="0"/>
            <a:r>
              <a:rPr lang="es-us" b="0" i="0" u="none" baseline="0" dirty="0"/>
              <a:t>A veces estamos tan acostumbrados a producir desechos que ni siquiera nos damos cuenta de que lo estamos haciendo. Hasta que no somos conscientes de los desechos que producimos y de lo que ocurre con ellos, puede ser difícil darse cuenta de lo que podría cambiar.</a:t>
            </a:r>
          </a:p>
          <a:p>
            <a:pPr algn="l" rtl="0"/>
            <a:r>
              <a:rPr lang="es-us" b="0" i="0" u="none" baseline="0" dirty="0"/>
              <a:t>El sistema </a:t>
            </a:r>
            <a:r>
              <a:rPr lang="es-us" b="0" i="1" u="none" baseline="0" dirty="0"/>
              <a:t>"Take Make Waste"</a:t>
            </a:r>
            <a:r>
              <a:rPr lang="es-us" b="0" i="0" u="none" baseline="0" dirty="0"/>
              <a:t> (Extraer, Fabricar, Desechar) hace que los recursos se muevan en una sola dirección. Cuando se necesitan nuevos artículos, el sistema vuelve a empezar.</a:t>
            </a:r>
          </a:p>
          <a:p>
            <a:endParaRPr lang="es-us" dirty="0"/>
          </a:p>
          <a:p>
            <a:endParaRPr lang="es-us" dirty="0"/>
          </a:p>
          <a:p>
            <a:pPr algn="l" rtl="0"/>
            <a:r>
              <a:rPr lang="es-us" b="0" i="0" u="none" baseline="0" dirty="0"/>
              <a:t> </a:t>
            </a:r>
          </a:p>
          <a:p>
            <a:pPr marL="514350" indent="-514350" algn="l" rtl="0">
              <a:buFont typeface="+mj-lt"/>
              <a:buAutoNum type="arabicPeriod"/>
            </a:pPr>
            <a:r>
              <a:rPr lang="es-us" b="0" i="0" u="none" baseline="0" dirty="0"/>
              <a:t>Extraer: los recursos proceden de la tierra, el agua o el aire. Los recursos incluyen cosas como el petróleo para fabricar plástico y el algodón para hacer camisas.</a:t>
            </a:r>
          </a:p>
          <a:p>
            <a:pPr marL="514350" indent="-514350" algn="l" rtl="0">
              <a:buFont typeface="+mj-lt"/>
              <a:buAutoNum type="arabicPeriod"/>
            </a:pPr>
            <a:r>
              <a:rPr lang="es-us" b="0" i="0" u="none" baseline="0" dirty="0"/>
              <a:t>Fabricar: los recursos se convierten en diferentes artículos que son utilizados por las personas.</a:t>
            </a:r>
          </a:p>
          <a:p>
            <a:pPr marL="514350" indent="-514350" algn="l" rtl="0">
              <a:buFont typeface="+mj-lt"/>
              <a:buAutoNum type="arabicPeriod"/>
            </a:pPr>
            <a:r>
              <a:rPr lang="es-us" b="0" i="0" u="none" baseline="0" dirty="0"/>
              <a:t>Desechar: los artículos se descartan como desechos.</a:t>
            </a:r>
          </a:p>
          <a:p>
            <a:endParaRPr lang="es-us" sz="2100" dirty="0"/>
          </a:p>
          <a:p>
            <a:pPr algn="l" rtl="0"/>
            <a:r>
              <a:rPr lang="es-us" b="1" i="0" u="none" baseline="0" dirty="0"/>
              <a:t>Debate con tu grupo: </a:t>
            </a:r>
          </a:p>
          <a:p>
            <a:pPr algn="l" rtl="0"/>
            <a:r>
              <a:rPr lang="es-us" b="0" i="0" u="none" baseline="0" dirty="0"/>
              <a:t>¿Qué problemas plantea el sistema Extraer, Fabricar y Desechar?</a:t>
            </a:r>
          </a:p>
          <a:p>
            <a:endParaRPr lang="es-us" dirty="0"/>
          </a:p>
        </p:txBody>
      </p:sp>
      <p:sp>
        <p:nvSpPr>
          <p:cNvPr id="3" name="Title 2">
            <a:extLst>
              <a:ext uri="{FF2B5EF4-FFF2-40B4-BE49-F238E27FC236}">
                <a16:creationId xmlns:a16="http://schemas.microsoft.com/office/drawing/2014/main" id="{0277BF5F-6B83-A2D5-30D1-D6EA9BFEBC31}"/>
              </a:ext>
            </a:extLst>
          </p:cNvPr>
          <p:cNvSpPr>
            <a:spLocks noGrp="1"/>
          </p:cNvSpPr>
          <p:nvPr>
            <p:ph type="title"/>
          </p:nvPr>
        </p:nvSpPr>
        <p:spPr>
          <a:xfrm>
            <a:off x="542438" y="179070"/>
            <a:ext cx="10924717" cy="1325563"/>
          </a:xfrm>
        </p:spPr>
        <p:txBody>
          <a:bodyPr/>
          <a:lstStyle/>
          <a:p>
            <a:pPr rtl="0"/>
            <a:r>
              <a:rPr lang="es-us" b="0" i="0" u="none" baseline="0" dirty="0"/>
              <a:t>El problema: extraer, fabricar y desechar</a:t>
            </a:r>
          </a:p>
        </p:txBody>
      </p:sp>
      <p:sp>
        <p:nvSpPr>
          <p:cNvPr id="10" name="Arrow: Right 9" descr="Flecha que apunta a la derecha, de Extraer a Fabricar a Desechar">
            <a:extLst>
              <a:ext uri="{FF2B5EF4-FFF2-40B4-BE49-F238E27FC236}">
                <a16:creationId xmlns:a16="http://schemas.microsoft.com/office/drawing/2014/main" id="{671CC7EC-AC61-5392-7FE6-F939FA67ED1B}"/>
              </a:ext>
            </a:extLst>
          </p:cNvPr>
          <p:cNvSpPr/>
          <p:nvPr/>
        </p:nvSpPr>
        <p:spPr>
          <a:xfrm>
            <a:off x="777240" y="2807970"/>
            <a:ext cx="10355580" cy="918210"/>
          </a:xfrm>
          <a:prstGeom prst="rightArrow">
            <a:avLst>
              <a:gd name="adj1" fmla="val 53319"/>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rtl="0"/>
            <a:r>
              <a:rPr lang="es-us" b="0" i="0" u="none" baseline="0" dirty="0"/>
              <a:t>	</a:t>
            </a:r>
            <a:r>
              <a:rPr lang="es-us" sz="2800" b="0" i="0" u="none" baseline="0" dirty="0"/>
              <a:t>Extraer	          	Fabricar		    Desechar</a:t>
            </a:r>
          </a:p>
        </p:txBody>
      </p:sp>
    </p:spTree>
    <p:extLst>
      <p:ext uri="{BB962C8B-B14F-4D97-AF65-F5344CB8AC3E}">
        <p14:creationId xmlns:p14="http://schemas.microsoft.com/office/powerpoint/2010/main" val="123118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1E0A43-1ED4-6395-4FB4-8C43505743D6}"/>
              </a:ext>
            </a:extLst>
          </p:cNvPr>
          <p:cNvSpPr>
            <a:spLocks noGrp="1"/>
          </p:cNvSpPr>
          <p:nvPr>
            <p:ph type="title"/>
          </p:nvPr>
        </p:nvSpPr>
        <p:spPr/>
        <p:txBody>
          <a:bodyPr/>
          <a:lstStyle/>
          <a:p>
            <a:pPr rtl="0"/>
            <a:r>
              <a:rPr lang="es-us" b="0" i="0" u="none" baseline="0" dirty="0"/>
              <a:t>La solución: la Economía circular</a:t>
            </a:r>
          </a:p>
        </p:txBody>
      </p:sp>
      <p:sp>
        <p:nvSpPr>
          <p:cNvPr id="2" name="Content Placeholder 1">
            <a:extLst>
              <a:ext uri="{FF2B5EF4-FFF2-40B4-BE49-F238E27FC236}">
                <a16:creationId xmlns:a16="http://schemas.microsoft.com/office/drawing/2014/main" id="{7A727CD8-88BC-1641-17F2-D83A561C0010}"/>
              </a:ext>
            </a:extLst>
          </p:cNvPr>
          <p:cNvSpPr>
            <a:spLocks noGrp="1"/>
          </p:cNvSpPr>
          <p:nvPr>
            <p:ph sz="quarter" idx="11"/>
          </p:nvPr>
        </p:nvSpPr>
        <p:spPr>
          <a:xfrm>
            <a:off x="633639" y="1545473"/>
            <a:ext cx="6384381" cy="4729598"/>
          </a:xfrm>
        </p:spPr>
        <p:txBody>
          <a:bodyPr>
            <a:normAutofit fontScale="85000" lnSpcReduction="20000"/>
          </a:bodyPr>
          <a:lstStyle/>
          <a:p>
            <a:pPr algn="l" rtl="0"/>
            <a:r>
              <a:rPr lang="es-us" b="0" i="0" u="none" baseline="0" dirty="0"/>
              <a:t>En lugar de extraer siempre nuevos recursos del planeta, existe otra manera. Puedes devolver objetos al sistema y mantenerlos en uso. Mantener los objetos en uso crea un ciclo denominado economía circular.</a:t>
            </a:r>
          </a:p>
          <a:p>
            <a:endParaRPr lang="es-us" dirty="0"/>
          </a:p>
          <a:p>
            <a:pPr algn="l" rtl="0"/>
            <a:r>
              <a:rPr lang="es-us" b="0" i="0" u="none" baseline="0" dirty="0"/>
              <a:t>La economía circular no se mueve en una sola dirección, como el sistema Extraer, Fabricar y Desechar</a:t>
            </a:r>
          </a:p>
          <a:p>
            <a:endParaRPr lang="es-us" dirty="0"/>
          </a:p>
          <a:p>
            <a:pPr algn="l" rtl="0"/>
            <a:r>
              <a:rPr lang="es-us" b="0" i="0" u="none" baseline="0" dirty="0"/>
              <a:t>La devolución de objetos al sistema puede incluir su reutilización, reaprovechamiento, reparación o reciclaje. En esta investigación buscarás objetos que hayan sido reutilizados, reaprovechados o reparados.</a:t>
            </a:r>
          </a:p>
        </p:txBody>
      </p:sp>
      <p:pic>
        <p:nvPicPr>
          <p:cNvPr id="5" name="Picture 4">
            <a:extLst>
              <a:ext uri="{FF2B5EF4-FFF2-40B4-BE49-F238E27FC236}">
                <a16:creationId xmlns:a16="http://schemas.microsoft.com/office/drawing/2014/main" id="{B329F249-5498-5ABE-BAED-68531CC78DC7}"/>
              </a:ext>
            </a:extLst>
          </p:cNvPr>
          <p:cNvPicPr>
            <a:picLocks noChangeAspect="1"/>
          </p:cNvPicPr>
          <p:nvPr/>
        </p:nvPicPr>
        <p:blipFill>
          <a:blip r:embed="rId2"/>
          <a:srcRect/>
          <a:stretch/>
        </p:blipFill>
        <p:spPr>
          <a:xfrm>
            <a:off x="7340269" y="1844209"/>
            <a:ext cx="4311861" cy="3603709"/>
          </a:xfrm>
          <a:prstGeom prst="rect">
            <a:avLst/>
          </a:prstGeom>
        </p:spPr>
      </p:pic>
    </p:spTree>
    <p:extLst>
      <p:ext uri="{BB962C8B-B14F-4D97-AF65-F5344CB8AC3E}">
        <p14:creationId xmlns:p14="http://schemas.microsoft.com/office/powerpoint/2010/main" val="3839496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FCE5C0-7EEB-F085-3238-0766E638078B}"/>
              </a:ext>
            </a:extLst>
          </p:cNvPr>
          <p:cNvSpPr>
            <a:spLocks noGrp="1"/>
          </p:cNvSpPr>
          <p:nvPr>
            <p:ph sz="quarter" idx="11"/>
          </p:nvPr>
        </p:nvSpPr>
        <p:spPr>
          <a:xfrm>
            <a:off x="577804" y="1525034"/>
            <a:ext cx="11036391" cy="5055907"/>
          </a:xfrm>
        </p:spPr>
        <p:txBody>
          <a:bodyPr>
            <a:normAutofit fontScale="62500" lnSpcReduction="20000"/>
          </a:bodyPr>
          <a:lstStyle/>
          <a:p>
            <a:pPr marL="0" marR="0" algn="l" rtl="0">
              <a:spcBef>
                <a:spcPts val="600"/>
              </a:spcBef>
              <a:spcAft>
                <a:spcPts val="1200"/>
              </a:spcAft>
            </a:pPr>
            <a:r>
              <a:rPr lang="es-us" sz="3200" b="1" i="0" u="none" baseline="0" dirty="0">
                <a:effectLst/>
                <a:ea typeface="Times New Roman" panose="02020603050405020304" pitchFamily="18" charset="0"/>
                <a:cs typeface="Times New Roman" panose="02020603050405020304" pitchFamily="18" charset="0"/>
              </a:rPr>
              <a:t>Elige un lugar</a:t>
            </a:r>
          </a:p>
          <a:p>
            <a:pPr marL="0" marR="0" algn="l" rtl="0">
              <a:spcBef>
                <a:spcPts val="600"/>
              </a:spcBef>
              <a:spcAft>
                <a:spcPts val="1200"/>
              </a:spcAft>
            </a:pPr>
            <a:r>
              <a:rPr lang="es-us" sz="3200" b="0" i="0" u="none" baseline="0" dirty="0">
                <a:effectLst/>
                <a:ea typeface="Times New Roman" panose="02020603050405020304" pitchFamily="18" charset="0"/>
                <a:cs typeface="Times New Roman" panose="02020603050405020304" pitchFamily="18" charset="0"/>
              </a:rPr>
              <a:t>Puede buscar pruebas de objetos reutilizados, reaprovechados y reparados en cualquier lugar.</a:t>
            </a:r>
            <a:endParaRPr lang="es-us" sz="3200" dirty="0">
              <a:effectLst/>
              <a:ea typeface="Aptos" panose="020B0004020202020204" pitchFamily="34" charset="0"/>
              <a:cs typeface="Times New Roman" panose="02020603050405020304" pitchFamily="18" charset="0"/>
            </a:endParaRPr>
          </a:p>
          <a:p>
            <a:pPr marL="342900" marR="0" lvl="0" indent="-342900" algn="l" rtl="0">
              <a:spcBef>
                <a:spcPts val="1200"/>
              </a:spcBef>
              <a:buFont typeface="+mj-lt"/>
              <a:buAutoNum type="alphaLcPeriod"/>
            </a:pPr>
            <a:r>
              <a:rPr lang="es-us" sz="3200" b="0" i="0" u="none" baseline="0" dirty="0">
                <a:effectLst/>
                <a:ea typeface="Aptos" panose="020B0004020202020204" pitchFamily="34" charset="0"/>
                <a:cs typeface="Times New Roman" panose="02020603050405020304" pitchFamily="18" charset="0"/>
              </a:rPr>
              <a:t>Si trabajas por tu cuenta, lo más fácil es buscar en tu casa.</a:t>
            </a:r>
          </a:p>
          <a:p>
            <a:pPr marL="342900" marR="0" lvl="0" indent="-342900" algn="l" rtl="0">
              <a:spcAft>
                <a:spcPts val="1200"/>
              </a:spcAft>
              <a:buFont typeface="+mj-lt"/>
              <a:buAutoNum type="alphaLcPeriod"/>
            </a:pPr>
            <a:r>
              <a:rPr lang="es-us" sz="3200" b="0" i="0" u="none" baseline="0" dirty="0">
                <a:effectLst/>
                <a:ea typeface="Aptos" panose="020B0004020202020204" pitchFamily="34" charset="0"/>
                <a:cs typeface="Times New Roman" panose="02020603050405020304" pitchFamily="18" charset="0"/>
              </a:rPr>
              <a:t>Si trabajas con tu equipo, puede que lo más fácil sea buscar en la escuela.</a:t>
            </a:r>
          </a:p>
          <a:p>
            <a:pPr marL="0" marR="0" algn="l" rtl="0">
              <a:spcBef>
                <a:spcPts val="1200"/>
              </a:spcBef>
              <a:spcAft>
                <a:spcPts val="1200"/>
              </a:spcAft>
            </a:pPr>
            <a:r>
              <a:rPr lang="es-us" sz="3200" b="1" i="0" u="none" baseline="0" dirty="0">
                <a:effectLst/>
                <a:ea typeface="Times New Roman" panose="02020603050405020304" pitchFamily="18" charset="0"/>
                <a:cs typeface="Times New Roman" panose="02020603050405020304" pitchFamily="18" charset="0"/>
              </a:rPr>
              <a:t>Dónde buscar</a:t>
            </a:r>
            <a:endParaRPr lang="es-us" sz="3200" dirty="0">
              <a:effectLst/>
              <a:ea typeface="Aptos" panose="020B0004020202020204" pitchFamily="34" charset="0"/>
              <a:cs typeface="Times New Roman" panose="02020603050405020304" pitchFamily="18" charset="0"/>
            </a:endParaRPr>
          </a:p>
          <a:p>
            <a:pPr marL="342900" marR="0" lvl="0" indent="-342900" algn="l" rtl="0">
              <a:spcBef>
                <a:spcPts val="600"/>
              </a:spcBef>
              <a:buFont typeface="+mj-lt"/>
              <a:buAutoNum type="alphaLcPeriod"/>
            </a:pPr>
            <a:r>
              <a:rPr lang="es-us" sz="3200" b="0" i="0" u="none" baseline="0" dirty="0">
                <a:effectLst/>
                <a:ea typeface="Aptos" panose="020B0004020202020204" pitchFamily="34" charset="0"/>
                <a:cs typeface="Times New Roman" panose="02020603050405020304" pitchFamily="18" charset="0"/>
              </a:rPr>
              <a:t>Si estás en una casa, asegúrate de examinar los cuartos de baño, cualquier lugar donde se guarden artículos de limpieza, la cocina y cualquier lugar donde se cultiven o creen cosas. </a:t>
            </a:r>
          </a:p>
          <a:p>
            <a:pPr marL="342900" marR="0" lvl="0" indent="-342900" algn="l" rtl="0">
              <a:spcAft>
                <a:spcPts val="1200"/>
              </a:spcAft>
              <a:buFont typeface="+mj-lt"/>
              <a:buAutoNum type="alphaLcPeriod"/>
            </a:pPr>
            <a:r>
              <a:rPr lang="es-us" sz="3200" b="0" i="0" u="none" baseline="0" dirty="0">
                <a:effectLst/>
                <a:ea typeface="Aptos" panose="020B0004020202020204" pitchFamily="34" charset="0"/>
                <a:cs typeface="Times New Roman" panose="02020603050405020304" pitchFamily="18" charset="0"/>
              </a:rPr>
              <a:t>Si estás en una escuela, asegúrate de examinar el material de arte u otros materiales creativos, áreas al aire libre y aulas.</a:t>
            </a:r>
          </a:p>
          <a:p>
            <a:pPr marL="0" marR="0" algn="l" rtl="0">
              <a:spcBef>
                <a:spcPts val="1200"/>
              </a:spcBef>
              <a:spcAft>
                <a:spcPts val="1200"/>
              </a:spcAft>
            </a:pPr>
            <a:r>
              <a:rPr lang="es-us" sz="3200" b="1" i="0" u="none" baseline="0" dirty="0">
                <a:effectLst/>
                <a:ea typeface="Times New Roman" panose="02020603050405020304" pitchFamily="18" charset="0"/>
                <a:cs typeface="Times New Roman" panose="02020603050405020304" pitchFamily="18" charset="0"/>
              </a:rPr>
              <a:t>Observa</a:t>
            </a:r>
            <a:endParaRPr lang="es-us" sz="3200" dirty="0">
              <a:effectLst/>
              <a:ea typeface="Aptos" panose="020B0004020202020204" pitchFamily="34" charset="0"/>
              <a:cs typeface="Times New Roman" panose="02020603050405020304" pitchFamily="18" charset="0"/>
            </a:endParaRPr>
          </a:p>
          <a:p>
            <a:pPr marL="0" marR="0" algn="l" rtl="0">
              <a:spcBef>
                <a:spcPts val="600"/>
              </a:spcBef>
              <a:spcAft>
                <a:spcPts val="1200"/>
              </a:spcAft>
            </a:pPr>
            <a:r>
              <a:rPr lang="es-us" sz="3200" b="0" i="0" u="none" baseline="0" dirty="0">
                <a:effectLst/>
                <a:ea typeface="Times New Roman" panose="02020603050405020304" pitchFamily="18" charset="0"/>
                <a:cs typeface="Times New Roman" panose="02020603050405020304" pitchFamily="18" charset="0"/>
              </a:rPr>
              <a:t>Desplázate por el lugar prestando especial atención a los objetos que se reutilizan, reaprovechan y reparan. También puedes buscar objetos que se puedan reutilizar, reaprovechar o reparar.</a:t>
            </a:r>
            <a:endParaRPr lang="es-us" sz="3200" dirty="0">
              <a:effectLst/>
              <a:ea typeface="Aptos" panose="020B0004020202020204" pitchFamily="34" charset="0"/>
              <a:cs typeface="Times New Roman" panose="02020603050405020304" pitchFamily="18" charset="0"/>
            </a:endParaRPr>
          </a:p>
          <a:p>
            <a:pPr marR="0" lvl="0" algn="l" rtl="0">
              <a:spcAft>
                <a:spcPts val="1200"/>
              </a:spcAft>
            </a:pPr>
            <a:endParaRPr lang="es-us" sz="3100" dirty="0">
              <a:effectLst/>
              <a:ea typeface="Aptos" panose="020B0004020202020204" pitchFamily="34" charset="0"/>
              <a:cs typeface="Times New Roman" panose="02020603050405020304" pitchFamily="18" charset="0"/>
            </a:endParaRPr>
          </a:p>
          <a:p>
            <a:pPr marR="0" lvl="0" algn="l" rtl="0">
              <a:spcAft>
                <a:spcPts val="1200"/>
              </a:spcAft>
            </a:pPr>
            <a:endParaRPr lang="es-us" sz="3200" dirty="0">
              <a:effectLst/>
              <a:latin typeface="Aptos" panose="020B0004020202020204" pitchFamily="34" charset="0"/>
              <a:ea typeface="Aptos" panose="020B0004020202020204" pitchFamily="34" charset="0"/>
              <a:cs typeface="Times New Roman" panose="02020603050405020304" pitchFamily="18" charset="0"/>
            </a:endParaRPr>
          </a:p>
          <a:p>
            <a:endParaRPr lang="es-us" dirty="0"/>
          </a:p>
        </p:txBody>
      </p:sp>
      <p:sp>
        <p:nvSpPr>
          <p:cNvPr id="3" name="Title 2">
            <a:extLst>
              <a:ext uri="{FF2B5EF4-FFF2-40B4-BE49-F238E27FC236}">
                <a16:creationId xmlns:a16="http://schemas.microsoft.com/office/drawing/2014/main" id="{66C6F61A-4A1B-2B6B-4288-A097ADCC9E92}"/>
              </a:ext>
            </a:extLst>
          </p:cNvPr>
          <p:cNvSpPr>
            <a:spLocks noGrp="1"/>
          </p:cNvSpPr>
          <p:nvPr>
            <p:ph type="title"/>
          </p:nvPr>
        </p:nvSpPr>
        <p:spPr>
          <a:xfrm>
            <a:off x="1005841" y="219909"/>
            <a:ext cx="10184130" cy="1325563"/>
          </a:xfrm>
        </p:spPr>
        <p:txBody>
          <a:bodyPr>
            <a:normAutofit/>
          </a:bodyPr>
          <a:lstStyle/>
          <a:p>
            <a:pPr rtl="0"/>
            <a:r>
              <a:rPr lang="es-us" sz="4000" b="0" i="0" u="none" baseline="0" dirty="0"/>
              <a:t>Búsqueda en Economía circular</a:t>
            </a:r>
          </a:p>
        </p:txBody>
      </p:sp>
    </p:spTree>
    <p:extLst>
      <p:ext uri="{BB962C8B-B14F-4D97-AF65-F5344CB8AC3E}">
        <p14:creationId xmlns:p14="http://schemas.microsoft.com/office/powerpoint/2010/main" val="3851827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1804A0-6783-A2FD-4905-749363B94CB9}"/>
              </a:ext>
            </a:extLst>
          </p:cNvPr>
          <p:cNvSpPr>
            <a:spLocks noGrp="1"/>
          </p:cNvSpPr>
          <p:nvPr>
            <p:ph type="title"/>
          </p:nvPr>
        </p:nvSpPr>
        <p:spPr>
          <a:xfrm>
            <a:off x="633640" y="219909"/>
            <a:ext cx="10704917" cy="1325563"/>
          </a:xfrm>
        </p:spPr>
        <p:txBody>
          <a:bodyPr/>
          <a:lstStyle/>
          <a:p>
            <a:pPr rtl="0"/>
            <a:r>
              <a:rPr lang="es-us" b="0" i="0" u="none" baseline="0" dirty="0"/>
              <a:t>Tres estrategias de la Economía circular</a:t>
            </a:r>
          </a:p>
        </p:txBody>
      </p:sp>
      <p:sp>
        <p:nvSpPr>
          <p:cNvPr id="2" name="Content Placeholder 1">
            <a:extLst>
              <a:ext uri="{FF2B5EF4-FFF2-40B4-BE49-F238E27FC236}">
                <a16:creationId xmlns:a16="http://schemas.microsoft.com/office/drawing/2014/main" id="{E7BBA312-B56A-1E4C-5398-DCAF047DEC10}"/>
              </a:ext>
            </a:extLst>
          </p:cNvPr>
          <p:cNvSpPr>
            <a:spLocks noGrp="1"/>
          </p:cNvSpPr>
          <p:nvPr>
            <p:ph sz="quarter" idx="11"/>
          </p:nvPr>
        </p:nvSpPr>
        <p:spPr>
          <a:xfrm>
            <a:off x="633641" y="1545472"/>
            <a:ext cx="10924717" cy="4853560"/>
          </a:xfrm>
        </p:spPr>
        <p:txBody>
          <a:bodyPr>
            <a:normAutofit fontScale="70000" lnSpcReduction="20000"/>
          </a:bodyPr>
          <a:lstStyle/>
          <a:p>
            <a:pPr algn="l" rtl="0"/>
            <a:r>
              <a:rPr lang="es-us" b="1" i="0" u="none" baseline="0" dirty="0"/>
              <a:t>Reutiliza</a:t>
            </a:r>
          </a:p>
          <a:p>
            <a:pPr algn="l" rtl="0"/>
            <a:r>
              <a:rPr lang="es-us" b="0" i="0" u="none" baseline="0" dirty="0"/>
              <a:t>Algunos grupos o empresas encuentran nuevos dueños para cosas que podrían haber sido desechadas. Ropa usada, autos, bicicletas, juguetes y otros artículos suelen venderse o donarse a nuevos propietarios. ¿Notas algún objeto que pueda haber sido utilizado originalmente por otro propietario?</a:t>
            </a:r>
          </a:p>
          <a:p>
            <a:endParaRPr lang="es-us" dirty="0"/>
          </a:p>
          <a:p>
            <a:pPr algn="l" rtl="0"/>
            <a:r>
              <a:rPr lang="es-us" b="1" i="0" u="none" baseline="0" dirty="0"/>
              <a:t>Reaprovecha</a:t>
            </a:r>
          </a:p>
          <a:p>
            <a:pPr algn="l" rtl="0"/>
            <a:r>
              <a:rPr lang="es-us" b="0" i="0" u="none" baseline="0" dirty="0"/>
              <a:t>Algunos objetos pueden haber tenido originalmente un uso o aspecto diferente, pero se cambiaron y se volvieron a utilizar, quizá de otra forma. Por ejemplo, tal vez se repintaron los muebles para que hicieran juego con la habitación, en lugar de desecharlos. Puede que ahora se utilice un sombrero como pantalla de lámpara. ¿Notas algún objeto que originalmente tuviera otra función?</a:t>
            </a:r>
          </a:p>
          <a:p>
            <a:endParaRPr lang="es-us" dirty="0"/>
          </a:p>
          <a:p>
            <a:pPr algn="l" rtl="0"/>
            <a:r>
              <a:rPr lang="es-us" b="1" i="0" u="none" baseline="0" dirty="0"/>
              <a:t>Repara </a:t>
            </a:r>
          </a:p>
          <a:p>
            <a:pPr algn="l" rtl="0"/>
            <a:r>
              <a:rPr lang="es-us" b="0" i="0" u="none" baseline="0" dirty="0"/>
              <a:t>Cuando los objetos se rompen, hay que elegir entre deshacerse de ellos o repararlos. Reparar objetos es una forma de reducir desechos. ¿Notas algún elemento que pudiera haber sido reparado?</a:t>
            </a:r>
          </a:p>
        </p:txBody>
      </p:sp>
    </p:spTree>
    <p:extLst>
      <p:ext uri="{BB962C8B-B14F-4D97-AF65-F5344CB8AC3E}">
        <p14:creationId xmlns:p14="http://schemas.microsoft.com/office/powerpoint/2010/main" val="909924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840B97-4230-7F5C-7E22-91C8297E16AA}"/>
              </a:ext>
            </a:extLst>
          </p:cNvPr>
          <p:cNvSpPr>
            <a:spLocks noGrp="1"/>
          </p:cNvSpPr>
          <p:nvPr>
            <p:ph type="title"/>
          </p:nvPr>
        </p:nvSpPr>
        <p:spPr/>
        <p:txBody>
          <a:bodyPr/>
          <a:lstStyle/>
          <a:p>
            <a:pPr rtl="0"/>
            <a:r>
              <a:rPr lang="es-us" b="0" i="0" u="none" baseline="0" dirty="0"/>
              <a:t>Inspírate</a:t>
            </a:r>
          </a:p>
        </p:txBody>
      </p:sp>
      <p:sp>
        <p:nvSpPr>
          <p:cNvPr id="2" name="Content Placeholder 1">
            <a:extLst>
              <a:ext uri="{FF2B5EF4-FFF2-40B4-BE49-F238E27FC236}">
                <a16:creationId xmlns:a16="http://schemas.microsoft.com/office/drawing/2014/main" id="{1181DE2A-59DF-51FD-672F-D151AB4FD100}"/>
              </a:ext>
            </a:extLst>
          </p:cNvPr>
          <p:cNvSpPr>
            <a:spLocks noGrp="1"/>
          </p:cNvSpPr>
          <p:nvPr>
            <p:ph sz="quarter" idx="11"/>
          </p:nvPr>
        </p:nvSpPr>
        <p:spPr>
          <a:xfrm>
            <a:off x="633639" y="1684401"/>
            <a:ext cx="10924717" cy="1325563"/>
          </a:xfrm>
        </p:spPr>
        <p:txBody>
          <a:bodyPr/>
          <a:lstStyle/>
          <a:p>
            <a:pPr algn="l" rtl="0"/>
            <a:r>
              <a:rPr lang="es-us" b="0" i="0" u="none" baseline="0" dirty="0"/>
              <a:t>¿Cómo se puede dar un nuevo uso creativo a algo que normalmente se desperdicia? Utiliza esta imagen y otras cosas que hayas observado durante tu investigación como inspiración.</a:t>
            </a:r>
          </a:p>
        </p:txBody>
      </p:sp>
      <p:pic>
        <p:nvPicPr>
          <p:cNvPr id="4" name="Picture 3" descr="Cuatro fotos de objetos reutilizados. Un grupo de palés dispuestos en forma de banco y repintados con colores vivos. Juguetes de construcción y vehículos fabricados con cartones de bebidas. Botas con plantas verdes que crecen fuera de ellas. Unos pantalones de mezclilla convertidos en bolso.">
            <a:extLst>
              <a:ext uri="{FF2B5EF4-FFF2-40B4-BE49-F238E27FC236}">
                <a16:creationId xmlns:a16="http://schemas.microsoft.com/office/drawing/2014/main" id="{C1215FC2-BCF0-8C65-0F6E-298334F09919}"/>
              </a:ext>
            </a:extLst>
          </p:cNvPr>
          <p:cNvPicPr>
            <a:picLocks noChangeAspect="1"/>
          </p:cNvPicPr>
          <p:nvPr/>
        </p:nvPicPr>
        <p:blipFill>
          <a:blip r:embed="rId2"/>
          <a:stretch>
            <a:fillRect/>
          </a:stretch>
        </p:blipFill>
        <p:spPr>
          <a:xfrm>
            <a:off x="3894296" y="3064925"/>
            <a:ext cx="4529614" cy="3013672"/>
          </a:xfrm>
          <a:prstGeom prst="rect">
            <a:avLst/>
          </a:prstGeom>
        </p:spPr>
      </p:pic>
    </p:spTree>
    <p:extLst>
      <p:ext uri="{BB962C8B-B14F-4D97-AF65-F5344CB8AC3E}">
        <p14:creationId xmlns:p14="http://schemas.microsoft.com/office/powerpoint/2010/main" val="3060937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3C2D61-05D3-888C-30FC-7C708624860F}"/>
              </a:ext>
            </a:extLst>
          </p:cNvPr>
          <p:cNvSpPr>
            <a:spLocks noGrp="1"/>
          </p:cNvSpPr>
          <p:nvPr>
            <p:ph type="title"/>
          </p:nvPr>
        </p:nvSpPr>
        <p:spPr>
          <a:xfrm>
            <a:off x="426720" y="33911"/>
            <a:ext cx="10924717" cy="1325563"/>
          </a:xfrm>
        </p:spPr>
        <p:txBody>
          <a:bodyPr>
            <a:normAutofit/>
          </a:bodyPr>
          <a:lstStyle/>
          <a:p>
            <a:pPr rtl="0"/>
            <a:r>
              <a:rPr lang="es-us" sz="3600" b="0" i="0" u="none" baseline="0" dirty="0"/>
              <a:t>Espacio para creadores: ¡Conviértete en un héroe de la Economía circular!</a:t>
            </a:r>
          </a:p>
        </p:txBody>
      </p:sp>
      <p:sp>
        <p:nvSpPr>
          <p:cNvPr id="2" name="Content Placeholder 1">
            <a:extLst>
              <a:ext uri="{FF2B5EF4-FFF2-40B4-BE49-F238E27FC236}">
                <a16:creationId xmlns:a16="http://schemas.microsoft.com/office/drawing/2014/main" id="{3DFE36FE-2125-0C06-F698-19C000D5F981}"/>
              </a:ext>
            </a:extLst>
          </p:cNvPr>
          <p:cNvSpPr>
            <a:spLocks noGrp="1"/>
          </p:cNvSpPr>
          <p:nvPr>
            <p:ph sz="quarter" idx="11"/>
          </p:nvPr>
        </p:nvSpPr>
        <p:spPr/>
        <p:txBody>
          <a:bodyPr>
            <a:normAutofit fontScale="92500" lnSpcReduction="10000"/>
          </a:bodyPr>
          <a:lstStyle/>
          <a:p>
            <a:pPr marL="0" marR="0" algn="l" rtl="0">
              <a:lnSpc>
                <a:spcPct val="107000"/>
              </a:lnSpc>
              <a:spcBef>
                <a:spcPts val="1200"/>
              </a:spcBef>
              <a:spcAft>
                <a:spcPts val="800"/>
              </a:spcAft>
            </a:pPr>
            <a:r>
              <a:rPr lang="es-us" sz="2400" b="1" i="0" u="none" baseline="0" dirty="0">
                <a:effectLst/>
                <a:ea typeface="Aptos" panose="020B0004020202020204" pitchFamily="34" charset="0"/>
                <a:cs typeface="Times New Roman" panose="02020603050405020304" pitchFamily="18" charset="0"/>
              </a:rPr>
              <a:t>Identifica la oportunidad</a:t>
            </a:r>
            <a:endParaRPr lang="es-us" sz="2400" dirty="0">
              <a:effectLst/>
              <a:ea typeface="Aptos" panose="020B0004020202020204" pitchFamily="34" charset="0"/>
              <a:cs typeface="Times New Roman" panose="02020603050405020304" pitchFamily="18" charset="0"/>
            </a:endParaRPr>
          </a:p>
          <a:p>
            <a:pPr marL="342900" marR="0" lvl="0" indent="-342900" algn="l" rtl="0">
              <a:spcBef>
                <a:spcPts val="1200"/>
              </a:spcBef>
              <a:buFont typeface="+mj-lt"/>
              <a:buAutoNum type="arabicPeriod"/>
            </a:pPr>
            <a:r>
              <a:rPr lang="es-us" sz="2400" b="0" i="0" u="none" baseline="0" dirty="0">
                <a:effectLst/>
                <a:ea typeface="Aptos" panose="020B0004020202020204" pitchFamily="34" charset="0"/>
                <a:cs typeface="Times New Roman" panose="02020603050405020304" pitchFamily="18" charset="0"/>
              </a:rPr>
              <a:t>Tú solo o con tu grupo, elabora una lista de lo que se desecha en tu casa, en tu escuela o en otro lugar.</a:t>
            </a:r>
          </a:p>
          <a:p>
            <a:pPr marL="342900" marR="0" lvl="0" indent="-342900" algn="l" rtl="0">
              <a:buFont typeface="+mj-lt"/>
              <a:buAutoNum type="arabicPeriod"/>
            </a:pPr>
            <a:r>
              <a:rPr lang="es-us" sz="2400" b="0" i="0" u="none" baseline="0" dirty="0">
                <a:effectLst/>
                <a:ea typeface="Aptos" panose="020B0004020202020204" pitchFamily="34" charset="0"/>
                <a:cs typeface="Times New Roman" panose="02020603050405020304" pitchFamily="18" charset="0"/>
              </a:rPr>
              <a:t>Fíjate en los artículos que tienes que comprar actualmente. ¿Qué se está comprando nuevo que podría sustituirse por materiales que ya tienes?</a:t>
            </a:r>
          </a:p>
          <a:p>
            <a:pPr marL="742950" marR="0" lvl="1" indent="-285750" algn="l" rtl="0">
              <a:spcAft>
                <a:spcPts val="1200"/>
              </a:spcAft>
              <a:buFont typeface="+mj-lt"/>
              <a:buAutoNum type="alphaLcPeriod"/>
            </a:pPr>
            <a:r>
              <a:rPr lang="es-us" b="0" i="0" u="none" baseline="0" dirty="0">
                <a:effectLst/>
                <a:ea typeface="Aptos" panose="020B0004020202020204" pitchFamily="34" charset="0"/>
                <a:cs typeface="Times New Roman" panose="02020603050405020304" pitchFamily="18" charset="0"/>
              </a:rPr>
              <a:t>Presta atención a las cosas que tú, tu familia, tu escuela o personas de otros lugares están comprando.</a:t>
            </a:r>
          </a:p>
          <a:p>
            <a:pPr marL="742950" marR="0" lvl="1" indent="-285750" algn="l" rtl="0">
              <a:spcAft>
                <a:spcPts val="1200"/>
              </a:spcAft>
              <a:buFont typeface="+mj-lt"/>
              <a:buAutoNum type="alphaLcPeriod"/>
            </a:pPr>
            <a:r>
              <a:rPr lang="es-us" b="0" i="0" u="none" baseline="0" dirty="0">
                <a:effectLst/>
                <a:ea typeface="Aptos" panose="020B0004020202020204" pitchFamily="34" charset="0"/>
                <a:cs typeface="Times New Roman" panose="02020603050405020304" pitchFamily="18" charset="0"/>
              </a:rPr>
              <a:t>Elabora una lista de estos artículos. Se trata de una lista de necesidades que actualmente se cubren comprando cosas nuevas.</a:t>
            </a:r>
          </a:p>
          <a:p>
            <a:pPr marL="342900" marR="0" lvl="0" indent="-342900" algn="l" rtl="0">
              <a:spcAft>
                <a:spcPts val="1200"/>
              </a:spcAft>
              <a:buFont typeface="+mj-lt"/>
              <a:buAutoNum type="arabicPeriod"/>
            </a:pPr>
            <a:r>
              <a:rPr lang="es-us" sz="2400" b="0" i="0" u="none" baseline="0" dirty="0">
                <a:effectLst/>
                <a:ea typeface="Aptos" panose="020B0004020202020204" pitchFamily="34" charset="0"/>
                <a:cs typeface="Times New Roman" panose="02020603050405020304" pitchFamily="18" charset="0"/>
              </a:rPr>
              <a:t>Por tu cuenta, con un compañero o con tu grupo, examinen juntos las dos listas. ¿Hay algún artículo que se esté desechando, pero que podría satisfacer tus necesidades si lo reutilizas?</a:t>
            </a:r>
          </a:p>
          <a:p>
            <a:endParaRPr lang="es-us" dirty="0"/>
          </a:p>
        </p:txBody>
      </p:sp>
    </p:spTree>
    <p:extLst>
      <p:ext uri="{BB962C8B-B14F-4D97-AF65-F5344CB8AC3E}">
        <p14:creationId xmlns:p14="http://schemas.microsoft.com/office/powerpoint/2010/main" val="93731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797A83-41B3-3307-0746-C47188935887}"/>
              </a:ext>
            </a:extLst>
          </p:cNvPr>
          <p:cNvSpPr>
            <a:spLocks noGrp="1"/>
          </p:cNvSpPr>
          <p:nvPr>
            <p:ph type="title"/>
          </p:nvPr>
        </p:nvSpPr>
        <p:spPr>
          <a:xfrm>
            <a:off x="449577" y="235149"/>
            <a:ext cx="11292839" cy="1325563"/>
          </a:xfrm>
        </p:spPr>
        <p:txBody>
          <a:bodyPr>
            <a:normAutofit/>
          </a:bodyPr>
          <a:lstStyle/>
          <a:p>
            <a:pPr rtl="0"/>
            <a:r>
              <a:rPr lang="es-us" sz="4200" b="0" i="0" u="none" baseline="0" dirty="0"/>
              <a:t>Espacio para creadores: diseño y creación</a:t>
            </a:r>
          </a:p>
        </p:txBody>
      </p:sp>
      <p:sp>
        <p:nvSpPr>
          <p:cNvPr id="2" name="Content Placeholder 1">
            <a:extLst>
              <a:ext uri="{FF2B5EF4-FFF2-40B4-BE49-F238E27FC236}">
                <a16:creationId xmlns:a16="http://schemas.microsoft.com/office/drawing/2014/main" id="{17193219-708B-1F8C-4BAB-1141A411AABA}"/>
              </a:ext>
            </a:extLst>
          </p:cNvPr>
          <p:cNvSpPr>
            <a:spLocks noGrp="1"/>
          </p:cNvSpPr>
          <p:nvPr>
            <p:ph sz="quarter" idx="11"/>
          </p:nvPr>
        </p:nvSpPr>
        <p:spPr/>
        <p:txBody>
          <a:bodyPr/>
          <a:lstStyle/>
          <a:p>
            <a:pPr algn="l" rtl="0"/>
            <a:r>
              <a:rPr lang="es-us" b="0" i="0" u="none" baseline="0" dirty="0"/>
              <a:t>Toma el objeto que has identificado y piensa en un diseño para reutilizarlo. Puedes utilizar un trozo de papel para ayudarte a dibujar y pensar.</a:t>
            </a:r>
          </a:p>
          <a:p>
            <a:endParaRPr lang="es-us" dirty="0"/>
          </a:p>
          <a:p>
            <a:pPr algn="l" rtl="0"/>
            <a:r>
              <a:rPr lang="es-us" b="0" i="0" u="none" baseline="0" dirty="0"/>
              <a:t>Si quieres, puedes utilizar un artículo de plástico o, si lo prefieres, puedes reutilizar otro artículo.</a:t>
            </a:r>
          </a:p>
          <a:p>
            <a:endParaRPr lang="es-us" dirty="0"/>
          </a:p>
          <a:p>
            <a:pPr algn="l" rtl="0"/>
            <a:r>
              <a:rPr lang="es-us" b="0" i="0" u="none" baseline="0" dirty="0"/>
              <a:t>¡Empieza a crear! Convierte tu artículo en algo nuevo.</a:t>
            </a:r>
          </a:p>
          <a:p>
            <a:pPr algn="l" rtl="0"/>
            <a:r>
              <a:rPr lang="es-us" b="0" i="0" u="none" baseline="0" dirty="0"/>
              <a:t>¡Felicidades! Ahora eres un héroe de la Economía circular</a:t>
            </a:r>
          </a:p>
          <a:p>
            <a:endParaRPr lang="es-us" dirty="0"/>
          </a:p>
        </p:txBody>
      </p:sp>
    </p:spTree>
    <p:extLst>
      <p:ext uri="{BB962C8B-B14F-4D97-AF65-F5344CB8AC3E}">
        <p14:creationId xmlns:p14="http://schemas.microsoft.com/office/powerpoint/2010/main" val="794092450"/>
      </p:ext>
    </p:extLst>
  </p:cSld>
  <p:clrMapOvr>
    <a:masterClrMapping/>
  </p:clrMapOvr>
</p:sld>
</file>

<file path=ppt/theme/theme1.xml><?xml version="1.0" encoding="utf-8"?>
<a:theme xmlns:a="http://schemas.openxmlformats.org/drawingml/2006/main" name="Custom">
  <a:themeElements>
    <a:clrScheme name="whit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93">
      <a:majorFont>
        <a:latin typeface="Rockwell"/>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33787325_Lab safety_win32_sl_v3" id="{D64AF424-20BD-49B4-B694-301E69FF220B}" vid="{9707B19F-3C0C-4510-9A4B-339DEF251C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d090d31-fefa-4a22-9549-1e5b39d96545" xsi:nil="true"/>
    <MediaServiceKeyPoints xmlns="292c868e-6514-44ed-917d-b7c03497c149" xsi:nil="true"/>
    <lcf76f155ced4ddcb4097134ff3c332f xmlns="292c868e-6514-44ed-917d-b7c03497c14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3E4FEC9DB8CDBB44B396B9879CE711F8" ma:contentTypeVersion="19" ma:contentTypeDescription="Crear nuevo documento." ma:contentTypeScope="" ma:versionID="98549b089c9d08903decde71debd033e">
  <xsd:schema xmlns:xsd="http://www.w3.org/2001/XMLSchema" xmlns:xs="http://www.w3.org/2001/XMLSchema" xmlns:p="http://schemas.microsoft.com/office/2006/metadata/properties" xmlns:ns2="292c868e-6514-44ed-917d-b7c03497c149" xmlns:ns3="cd090d31-fefa-4a22-9549-1e5b39d96545" targetNamespace="http://schemas.microsoft.com/office/2006/metadata/properties" ma:root="true" ma:fieldsID="7c61d98ffb2f11beb99ff98e9108ae61" ns2:_="" ns3:_="">
    <xsd:import namespace="292c868e-6514-44ed-917d-b7c03497c149"/>
    <xsd:import namespace="cd090d31-fefa-4a22-9549-1e5b39d9654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2c868e-6514-44ed-917d-b7c03497c1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Etiquetas de imagen" ma:readOnly="false" ma:fieldId="{5cf76f15-5ced-4ddc-b409-7134ff3c332f}" ma:taxonomyMulti="true" ma:sspId="8aaf63ef-2195-457b-97db-1bd2323f3f1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d090d31-fefa-4a22-9549-1e5b39d96545" elementFormDefault="qualified">
    <xsd:import namespace="http://schemas.microsoft.com/office/2006/documentManagement/types"/>
    <xsd:import namespace="http://schemas.microsoft.com/office/infopath/2007/PartnerControls"/>
    <xsd:element name="SharedWithUsers" ma:index="12"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talles de uso compartido" ma:internalName="SharedWithDetails" ma:readOnly="true">
      <xsd:simpleType>
        <xsd:restriction base="dms:Note">
          <xsd:maxLength value="255"/>
        </xsd:restriction>
      </xsd:simpleType>
    </xsd:element>
    <xsd:element name="TaxCatchAll" ma:index="23" nillable="true" ma:displayName="Taxonomy Catch All Column" ma:hidden="true" ma:list="{c7fabed9-2ba7-4ab0-9c33-b1dccb52b458}" ma:internalName="TaxCatchAll" ma:showField="CatchAllData" ma:web="cd090d31-fefa-4a22-9549-1e5b39d9654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80BEFE-7C8F-4057-BD8C-435CCDE695C1}">
  <ds:schemaRefs>
    <ds:schemaRef ds:uri="http://schemas.microsoft.com/sharepoint/v3/contenttype/forms"/>
  </ds:schemaRefs>
</ds:datastoreItem>
</file>

<file path=customXml/itemProps2.xml><?xml version="1.0" encoding="utf-8"?>
<ds:datastoreItem xmlns:ds="http://schemas.openxmlformats.org/officeDocument/2006/customXml" ds:itemID="{114D777B-D8CE-45EA-8FDD-C1BE86991304}">
  <ds:schemaRefs>
    <ds:schemaRef ds:uri="http://purl.org/dc/elements/1.1/"/>
    <ds:schemaRef ds:uri="http://www.w3.org/XML/1998/namespace"/>
    <ds:schemaRef ds:uri="16c05727-aa75-4e4a-9b5f-8a80a1165891"/>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230e9df3-be65-4c73-a93b-d1236ebd677e"/>
    <ds:schemaRef ds:uri="71af3243-3dd4-4a8d-8c0d-dd76da1f02a5"/>
    <ds:schemaRef ds:uri="http://schemas.microsoft.com/sharepoint/v3"/>
    <ds:schemaRef ds:uri="http://purl.org/dc/dcmitype/"/>
    <ds:schemaRef ds:uri="http://purl.org/dc/terms/"/>
    <ds:schemaRef ds:uri="cd090d31-fefa-4a22-9549-1e5b39d96545"/>
    <ds:schemaRef ds:uri="292c868e-6514-44ed-917d-b7c03497c149"/>
  </ds:schemaRefs>
</ds:datastoreItem>
</file>

<file path=customXml/itemProps3.xml><?xml version="1.0" encoding="utf-8"?>
<ds:datastoreItem xmlns:ds="http://schemas.openxmlformats.org/officeDocument/2006/customXml" ds:itemID="{E5AE7E50-05D5-4A7A-9478-7B28B53AC1DF}"/>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10616</TotalTime>
  <Words>852</Words>
  <Application>Microsoft Office PowerPoint</Application>
  <PresentationFormat>Panorámica</PresentationFormat>
  <Paragraphs>58</Paragraphs>
  <Slides>8</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8</vt:i4>
      </vt:variant>
    </vt:vector>
  </HeadingPairs>
  <TitlesOfParts>
    <vt:vector size="15" baseType="lpstr">
      <vt:lpstr>Aptos</vt:lpstr>
      <vt:lpstr>Arial</vt:lpstr>
      <vt:lpstr>Calibri</vt:lpstr>
      <vt:lpstr>Rockwell</vt:lpstr>
      <vt:lpstr>Tahoma</vt:lpstr>
      <vt:lpstr>Times New Roman</vt:lpstr>
      <vt:lpstr>Custom</vt:lpstr>
      <vt:lpstr>Actividad de creación de espacios para desechos plásticos</vt:lpstr>
      <vt:lpstr>El problema: extraer, fabricar y desechar</vt:lpstr>
      <vt:lpstr>La solución: la Economía circular</vt:lpstr>
      <vt:lpstr>Búsqueda en Economía circular</vt:lpstr>
      <vt:lpstr>Tres estrategias de la Economía circular</vt:lpstr>
      <vt:lpstr>Inspírate</vt:lpstr>
      <vt:lpstr>Espacio para creadores: ¡Conviértete en un héroe de la Economía circular!</vt:lpstr>
      <vt:lpstr>Espacio para creadores: diseño y creación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
  <cp:lastModifiedBy>María Paula  Manosalva</cp:lastModifiedBy>
  <cp:revision>96</cp:revision>
  <dcterms:created xsi:type="dcterms:W3CDTF">2024-12-17T02:33:39Z</dcterms:created>
  <dcterms:modified xsi:type="dcterms:W3CDTF">2025-03-24T12:49:22Z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0x0101003E4FEC9DB8CDBB44B396B9879CE711F8</vt:lpwstr>
  </property>
  <property fmtid="{D5CDD505-2E9C-101B-9397-08002B2CF9AE}" pid="3" name="MediaServiceImageTags">
    <vt:lpwstr/>
  </property>
</Properties>
</file>