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311" r:id="rId5"/>
    <p:sldId id="312" r:id="rId6"/>
    <p:sldId id="313" r:id="rId7"/>
    <p:sldId id="314" r:id="rId8"/>
    <p:sldId id="315" r:id="rId9"/>
    <p:sldId id="316" r:id="rId10"/>
    <p:sldId id="31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17568-4B7A-B48A-6274-55D92A56A572}" name="Gibson, Heidi" initials="HG" userId="S::GibsonH@SI.EDU::625c5426-83d3-499a-b65b-cae782d30f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bodeaux, Khadijah" initials="TK" lastIdx="1" clrIdx="0"/>
  <p:cmAuthor id="2" name="Gibson, Heidi" initials="H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2CE"/>
    <a:srgbClr val="F9CF32"/>
    <a:srgbClr val="5B9CD6"/>
    <a:srgbClr val="173668"/>
    <a:srgbClr val="CF8D2A"/>
    <a:srgbClr val="F29D33"/>
    <a:srgbClr val="E34584"/>
    <a:srgbClr val="ED6C33"/>
    <a:srgbClr val="902538"/>
    <a:srgbClr val="F6B7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3098" autoAdjust="0"/>
  </p:normalViewPr>
  <p:slideViewPr>
    <p:cSldViewPr snapToGrid="0">
      <p:cViewPr varScale="1">
        <p:scale>
          <a:sx n="73" d="100"/>
          <a:sy n="73" d="100"/>
        </p:scale>
        <p:origin x="893" y="53"/>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9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C68195DB-DDD6-4F78-84A5-C3278AD085E9}"/>
    <pc:docChg chg="undo custSel addSld delSld modSld">
      <pc:chgData name="Gibson, Heidi" userId="625c5426-83d3-499a-b65b-cae782d30fe8" providerId="ADAL" clId="{C68195DB-DDD6-4F78-84A5-C3278AD085E9}" dt="2025-01-14T13:50:02.549" v="222" actId="962"/>
      <pc:docMkLst>
        <pc:docMk/>
      </pc:docMkLst>
      <pc:sldChg chg="modSp mod">
        <pc:chgData name="Gibson, Heidi" userId="625c5426-83d3-499a-b65b-cae782d30fe8" providerId="ADAL" clId="{C68195DB-DDD6-4F78-84A5-C3278AD085E9}" dt="2025-01-13T21:29:03.741" v="30" actId="20577"/>
        <pc:sldMkLst>
          <pc:docMk/>
          <pc:sldMk cId="1631576398" sldId="311"/>
        </pc:sldMkLst>
        <pc:spChg chg="mod">
          <ac:chgData name="Gibson, Heidi" userId="625c5426-83d3-499a-b65b-cae782d30fe8" providerId="ADAL" clId="{C68195DB-DDD6-4F78-84A5-C3278AD085E9}" dt="2025-01-13T21:29:03.741" v="30" actId="20577"/>
          <ac:spMkLst>
            <pc:docMk/>
            <pc:sldMk cId="1631576398" sldId="311"/>
            <ac:spMk id="2" creationId="{00000000-0000-0000-0000-000000000000}"/>
          </ac:spMkLst>
        </pc:spChg>
      </pc:sldChg>
      <pc:sldChg chg="del">
        <pc:chgData name="Gibson, Heidi" userId="625c5426-83d3-499a-b65b-cae782d30fe8" providerId="ADAL" clId="{C68195DB-DDD6-4F78-84A5-C3278AD085E9}" dt="2025-01-13T21:28:50.600" v="1" actId="47"/>
        <pc:sldMkLst>
          <pc:docMk/>
          <pc:sldMk cId="1851016880" sldId="312"/>
        </pc:sldMkLst>
      </pc:sldChg>
      <pc:sldChg chg="addSp modSp new mod">
        <pc:chgData name="Gibson, Heidi" userId="625c5426-83d3-499a-b65b-cae782d30fe8" providerId="ADAL" clId="{C68195DB-DDD6-4F78-84A5-C3278AD085E9}" dt="2025-01-13T21:46:09.272" v="160" actId="962"/>
        <pc:sldMkLst>
          <pc:docMk/>
          <pc:sldMk cId="3799412879" sldId="312"/>
        </pc:sldMkLst>
        <pc:spChg chg="mod">
          <ac:chgData name="Gibson, Heidi" userId="625c5426-83d3-499a-b65b-cae782d30fe8" providerId="ADAL" clId="{C68195DB-DDD6-4F78-84A5-C3278AD085E9}" dt="2025-01-13T21:38:24.665" v="118" actId="27636"/>
          <ac:spMkLst>
            <pc:docMk/>
            <pc:sldMk cId="3799412879" sldId="312"/>
            <ac:spMk id="2" creationId="{73DB6642-3BC5-ECD9-AE27-8592064E3068}"/>
          </ac:spMkLst>
        </pc:spChg>
        <pc:spChg chg="mod">
          <ac:chgData name="Gibson, Heidi" userId="625c5426-83d3-499a-b65b-cae782d30fe8" providerId="ADAL" clId="{C68195DB-DDD6-4F78-84A5-C3278AD085E9}" dt="2025-01-13T21:29:57.366" v="37"/>
          <ac:spMkLst>
            <pc:docMk/>
            <pc:sldMk cId="3799412879" sldId="312"/>
            <ac:spMk id="3" creationId="{E14252BB-B0EE-C0F6-9D06-00F4F705752B}"/>
          </ac:spMkLst>
        </pc:spChg>
        <pc:spChg chg="add mod">
          <ac:chgData name="Gibson, Heidi" userId="625c5426-83d3-499a-b65b-cae782d30fe8" providerId="ADAL" clId="{C68195DB-DDD6-4F78-84A5-C3278AD085E9}" dt="2025-01-13T21:38:11.700" v="112" actId="1076"/>
          <ac:spMkLst>
            <pc:docMk/>
            <pc:sldMk cId="3799412879" sldId="312"/>
            <ac:spMk id="6" creationId="{47152512-2CD6-ED8D-42D1-9C0CD7405C09}"/>
          </ac:spMkLst>
        </pc:spChg>
        <pc:picChg chg="add mod">
          <ac:chgData name="Gibson, Heidi" userId="625c5426-83d3-499a-b65b-cae782d30fe8" providerId="ADAL" clId="{C68195DB-DDD6-4F78-84A5-C3278AD085E9}" dt="2025-01-13T21:46:09.272" v="160" actId="962"/>
          <ac:picMkLst>
            <pc:docMk/>
            <pc:sldMk cId="3799412879" sldId="312"/>
            <ac:picMk id="5" creationId="{30C870B3-D1C2-ED84-E6D8-C714C0834021}"/>
          </ac:picMkLst>
        </pc:picChg>
      </pc:sldChg>
      <pc:sldChg chg="del">
        <pc:chgData name="Gibson, Heidi" userId="625c5426-83d3-499a-b65b-cae782d30fe8" providerId="ADAL" clId="{C68195DB-DDD6-4F78-84A5-C3278AD085E9}" dt="2025-01-13T21:28:51.054" v="2" actId="47"/>
        <pc:sldMkLst>
          <pc:docMk/>
          <pc:sldMk cId="1783413708" sldId="313"/>
        </pc:sldMkLst>
      </pc:sldChg>
      <pc:sldChg chg="modSp new mod">
        <pc:chgData name="Gibson, Heidi" userId="625c5426-83d3-499a-b65b-cae782d30fe8" providerId="ADAL" clId="{C68195DB-DDD6-4F78-84A5-C3278AD085E9}" dt="2025-01-13T21:38:55.588" v="120"/>
        <pc:sldMkLst>
          <pc:docMk/>
          <pc:sldMk cId="2505759080" sldId="313"/>
        </pc:sldMkLst>
        <pc:spChg chg="mod">
          <ac:chgData name="Gibson, Heidi" userId="625c5426-83d3-499a-b65b-cae782d30fe8" providerId="ADAL" clId="{C68195DB-DDD6-4F78-84A5-C3278AD085E9}" dt="2025-01-13T21:31:01.529" v="50" actId="403"/>
          <ac:spMkLst>
            <pc:docMk/>
            <pc:sldMk cId="2505759080" sldId="313"/>
            <ac:spMk id="2" creationId="{B92A7F16-A5E7-B11E-9EB2-9811CDF7A3B0}"/>
          </ac:spMkLst>
        </pc:spChg>
        <pc:spChg chg="mod ord">
          <ac:chgData name="Gibson, Heidi" userId="625c5426-83d3-499a-b65b-cae782d30fe8" providerId="ADAL" clId="{C68195DB-DDD6-4F78-84A5-C3278AD085E9}" dt="2025-01-13T21:38:55.588" v="120"/>
          <ac:spMkLst>
            <pc:docMk/>
            <pc:sldMk cId="2505759080" sldId="313"/>
            <ac:spMk id="3" creationId="{BF524400-8AF9-902B-6D67-CA76D96AE6D0}"/>
          </ac:spMkLst>
        </pc:spChg>
      </pc:sldChg>
      <pc:sldChg chg="modSp new mod">
        <pc:chgData name="Gibson, Heidi" userId="625c5426-83d3-499a-b65b-cae782d30fe8" providerId="ADAL" clId="{C68195DB-DDD6-4F78-84A5-C3278AD085E9}" dt="2025-01-13T21:38:59.137" v="121"/>
        <pc:sldMkLst>
          <pc:docMk/>
          <pc:sldMk cId="1289275536" sldId="314"/>
        </pc:sldMkLst>
        <pc:spChg chg="mod">
          <ac:chgData name="Gibson, Heidi" userId="625c5426-83d3-499a-b65b-cae782d30fe8" providerId="ADAL" clId="{C68195DB-DDD6-4F78-84A5-C3278AD085E9}" dt="2025-01-13T21:31:43.224" v="60" actId="403"/>
          <ac:spMkLst>
            <pc:docMk/>
            <pc:sldMk cId="1289275536" sldId="314"/>
            <ac:spMk id="2" creationId="{A2DCBC4C-DFE3-3979-C289-94C23BA10E12}"/>
          </ac:spMkLst>
        </pc:spChg>
        <pc:spChg chg="mod ord">
          <ac:chgData name="Gibson, Heidi" userId="625c5426-83d3-499a-b65b-cae782d30fe8" providerId="ADAL" clId="{C68195DB-DDD6-4F78-84A5-C3278AD085E9}" dt="2025-01-13T21:38:59.137" v="121"/>
          <ac:spMkLst>
            <pc:docMk/>
            <pc:sldMk cId="1289275536" sldId="314"/>
            <ac:spMk id="3" creationId="{C03366D1-B9A4-B47A-CBE6-2C51BE4B1DB6}"/>
          </ac:spMkLst>
        </pc:spChg>
      </pc:sldChg>
      <pc:sldChg chg="del">
        <pc:chgData name="Gibson, Heidi" userId="625c5426-83d3-499a-b65b-cae782d30fe8" providerId="ADAL" clId="{C68195DB-DDD6-4F78-84A5-C3278AD085E9}" dt="2025-01-13T21:28:50.068" v="0" actId="47"/>
        <pc:sldMkLst>
          <pc:docMk/>
          <pc:sldMk cId="2972427442" sldId="314"/>
        </pc:sldMkLst>
      </pc:sldChg>
      <pc:sldChg chg="del">
        <pc:chgData name="Gibson, Heidi" userId="625c5426-83d3-499a-b65b-cae782d30fe8" providerId="ADAL" clId="{C68195DB-DDD6-4F78-84A5-C3278AD085E9}" dt="2025-01-13T21:28:51.518" v="3" actId="47"/>
        <pc:sldMkLst>
          <pc:docMk/>
          <pc:sldMk cId="248980966" sldId="315"/>
        </pc:sldMkLst>
      </pc:sldChg>
      <pc:sldChg chg="modSp new mod">
        <pc:chgData name="Gibson, Heidi" userId="625c5426-83d3-499a-b65b-cae782d30fe8" providerId="ADAL" clId="{C68195DB-DDD6-4F78-84A5-C3278AD085E9}" dt="2025-01-13T21:39:02.387" v="122"/>
        <pc:sldMkLst>
          <pc:docMk/>
          <pc:sldMk cId="3913910254" sldId="315"/>
        </pc:sldMkLst>
        <pc:spChg chg="mod">
          <ac:chgData name="Gibson, Heidi" userId="625c5426-83d3-499a-b65b-cae782d30fe8" providerId="ADAL" clId="{C68195DB-DDD6-4F78-84A5-C3278AD085E9}" dt="2025-01-13T21:32:52.916" v="77" actId="255"/>
          <ac:spMkLst>
            <pc:docMk/>
            <pc:sldMk cId="3913910254" sldId="315"/>
            <ac:spMk id="2" creationId="{AB288AE5-2D33-454A-20DC-FD0A75D9F2DA}"/>
          </ac:spMkLst>
        </pc:spChg>
        <pc:spChg chg="mod ord">
          <ac:chgData name="Gibson, Heidi" userId="625c5426-83d3-499a-b65b-cae782d30fe8" providerId="ADAL" clId="{C68195DB-DDD6-4F78-84A5-C3278AD085E9}" dt="2025-01-13T21:39:02.387" v="122"/>
          <ac:spMkLst>
            <pc:docMk/>
            <pc:sldMk cId="3913910254" sldId="315"/>
            <ac:spMk id="3" creationId="{89E1BBB5-9DBA-6072-7000-E1047827FACC}"/>
          </ac:spMkLst>
        </pc:spChg>
      </pc:sldChg>
      <pc:sldChg chg="addSp modSp new mod">
        <pc:chgData name="Gibson, Heidi" userId="625c5426-83d3-499a-b65b-cae782d30fe8" providerId="ADAL" clId="{C68195DB-DDD6-4F78-84A5-C3278AD085E9}" dt="2025-01-14T13:50:02.549" v="222" actId="962"/>
        <pc:sldMkLst>
          <pc:docMk/>
          <pc:sldMk cId="281721221" sldId="316"/>
        </pc:sldMkLst>
        <pc:spChg chg="mod">
          <ac:chgData name="Gibson, Heidi" userId="625c5426-83d3-499a-b65b-cae782d30fe8" providerId="ADAL" clId="{C68195DB-DDD6-4F78-84A5-C3278AD085E9}" dt="2025-01-14T13:49:36.010" v="167" actId="1076"/>
          <ac:spMkLst>
            <pc:docMk/>
            <pc:sldMk cId="281721221" sldId="316"/>
            <ac:spMk id="2" creationId="{F2876AA9-B667-C45D-48D8-08BBB5D2B068}"/>
          </ac:spMkLst>
        </pc:spChg>
        <pc:spChg chg="mod ord">
          <ac:chgData name="Gibson, Heidi" userId="625c5426-83d3-499a-b65b-cae782d30fe8" providerId="ADAL" clId="{C68195DB-DDD6-4F78-84A5-C3278AD085E9}" dt="2025-01-13T21:39:06.092" v="123"/>
          <ac:spMkLst>
            <pc:docMk/>
            <pc:sldMk cId="281721221" sldId="316"/>
            <ac:spMk id="3" creationId="{E269F0C8-C55A-C110-7F17-2784CF731B29}"/>
          </ac:spMkLst>
        </pc:spChg>
        <pc:picChg chg="add mod">
          <ac:chgData name="Gibson, Heidi" userId="625c5426-83d3-499a-b65b-cae782d30fe8" providerId="ADAL" clId="{C68195DB-DDD6-4F78-84A5-C3278AD085E9}" dt="2025-01-14T13:50:02.549" v="222" actId="962"/>
          <ac:picMkLst>
            <pc:docMk/>
            <pc:sldMk cId="281721221" sldId="316"/>
            <ac:picMk id="5" creationId="{E65A5B93-F621-48B5-7B10-7DB4E750CF8B}"/>
          </ac:picMkLst>
        </pc:picChg>
      </pc:sldChg>
      <pc:sldChg chg="del">
        <pc:chgData name="Gibson, Heidi" userId="625c5426-83d3-499a-b65b-cae782d30fe8" providerId="ADAL" clId="{C68195DB-DDD6-4F78-84A5-C3278AD085E9}" dt="2025-01-13T21:28:52.089" v="4" actId="47"/>
        <pc:sldMkLst>
          <pc:docMk/>
          <pc:sldMk cId="1438611817" sldId="316"/>
        </pc:sldMkLst>
      </pc:sldChg>
      <pc:sldChg chg="addSp modSp new mod">
        <pc:chgData name="Gibson, Heidi" userId="625c5426-83d3-499a-b65b-cae782d30fe8" providerId="ADAL" clId="{C68195DB-DDD6-4F78-84A5-C3278AD085E9}" dt="2025-01-13T21:45:28.102" v="158"/>
        <pc:sldMkLst>
          <pc:docMk/>
          <pc:sldMk cId="1820816713" sldId="317"/>
        </pc:sldMkLst>
        <pc:spChg chg="mod">
          <ac:chgData name="Gibson, Heidi" userId="625c5426-83d3-499a-b65b-cae782d30fe8" providerId="ADAL" clId="{C68195DB-DDD6-4F78-84A5-C3278AD085E9}" dt="2025-01-13T21:40:41.876" v="129" actId="14100"/>
          <ac:spMkLst>
            <pc:docMk/>
            <pc:sldMk cId="1820816713" sldId="317"/>
            <ac:spMk id="2" creationId="{D416AAA5-C7A5-45D8-9C6D-C06078EB7F60}"/>
          </ac:spMkLst>
        </pc:spChg>
        <pc:spChg chg="mod ord">
          <ac:chgData name="Gibson, Heidi" userId="625c5426-83d3-499a-b65b-cae782d30fe8" providerId="ADAL" clId="{C68195DB-DDD6-4F78-84A5-C3278AD085E9}" dt="2025-01-13T21:45:28.102" v="158"/>
          <ac:spMkLst>
            <pc:docMk/>
            <pc:sldMk cId="1820816713" sldId="317"/>
            <ac:spMk id="3" creationId="{725E05E6-D218-0BDE-E252-A698C69499D9}"/>
          </ac:spMkLst>
        </pc:spChg>
        <pc:picChg chg="add mod">
          <ac:chgData name="Gibson, Heidi" userId="625c5426-83d3-499a-b65b-cae782d30fe8" providerId="ADAL" clId="{C68195DB-DDD6-4F78-84A5-C3278AD085E9}" dt="2025-01-13T21:45:18.344" v="153" actId="962"/>
          <ac:picMkLst>
            <pc:docMk/>
            <pc:sldMk cId="1820816713" sldId="317"/>
            <ac:picMk id="5" creationId="{266941F9-A884-D30A-1D77-A0DAEC77C543}"/>
          </ac:picMkLst>
        </pc:picChg>
        <pc:picChg chg="add mod">
          <ac:chgData name="Gibson, Heidi" userId="625c5426-83d3-499a-b65b-cae782d30fe8" providerId="ADAL" clId="{C68195DB-DDD6-4F78-84A5-C3278AD085E9}" dt="2025-01-13T21:45:19.153" v="154" actId="962"/>
          <ac:picMkLst>
            <pc:docMk/>
            <pc:sldMk cId="1820816713" sldId="317"/>
            <ac:picMk id="7" creationId="{D20961E8-A41E-3B6C-541F-8A1E364F74EF}"/>
          </ac:picMkLst>
        </pc:picChg>
        <pc:picChg chg="add mod">
          <ac:chgData name="Gibson, Heidi" userId="625c5426-83d3-499a-b65b-cae782d30fe8" providerId="ADAL" clId="{C68195DB-DDD6-4F78-84A5-C3278AD085E9}" dt="2025-01-13T21:45:19.682" v="155" actId="962"/>
          <ac:picMkLst>
            <pc:docMk/>
            <pc:sldMk cId="1820816713" sldId="317"/>
            <ac:picMk id="9" creationId="{0A58EE0B-19B7-5BBC-4282-E826868A06E4}"/>
          </ac:picMkLst>
        </pc:picChg>
        <pc:picChg chg="add mod">
          <ac:chgData name="Gibson, Heidi" userId="625c5426-83d3-499a-b65b-cae782d30fe8" providerId="ADAL" clId="{C68195DB-DDD6-4F78-84A5-C3278AD085E9}" dt="2025-01-13T21:45:20.289" v="156" actId="962"/>
          <ac:picMkLst>
            <pc:docMk/>
            <pc:sldMk cId="1820816713" sldId="317"/>
            <ac:picMk id="11" creationId="{318E6FD5-C67E-7B34-63AB-881C431D7FBC}"/>
          </ac:picMkLst>
        </pc:picChg>
        <pc:picChg chg="add mod">
          <ac:chgData name="Gibson, Heidi" userId="625c5426-83d3-499a-b65b-cae782d30fe8" providerId="ADAL" clId="{C68195DB-DDD6-4F78-84A5-C3278AD085E9}" dt="2025-01-13T21:45:21.041" v="157" actId="962"/>
          <ac:picMkLst>
            <pc:docMk/>
            <pc:sldMk cId="1820816713" sldId="317"/>
            <ac:picMk id="13" creationId="{108D567E-981C-4802-2BE8-DDF04697C4B7}"/>
          </ac:picMkLst>
        </pc:picChg>
      </pc:sldChg>
      <pc:sldChg chg="del">
        <pc:chgData name="Gibson, Heidi" userId="625c5426-83d3-499a-b65b-cae782d30fe8" providerId="ADAL" clId="{C68195DB-DDD6-4F78-84A5-C3278AD085E9}" dt="2025-01-13T21:28:52.574" v="5" actId="47"/>
        <pc:sldMkLst>
          <pc:docMk/>
          <pc:sldMk cId="2526855551" sldId="317"/>
        </pc:sldMkLst>
      </pc:sldChg>
      <pc:sldChg chg="del">
        <pc:chgData name="Gibson, Heidi" userId="625c5426-83d3-499a-b65b-cae782d30fe8" providerId="ADAL" clId="{C68195DB-DDD6-4F78-84A5-C3278AD085E9}" dt="2025-01-13T21:28:53.106" v="6" actId="47"/>
        <pc:sldMkLst>
          <pc:docMk/>
          <pc:sldMk cId="152349449" sldId="318"/>
        </pc:sldMkLst>
      </pc:sldChg>
      <pc:sldChg chg="del">
        <pc:chgData name="Gibson, Heidi" userId="625c5426-83d3-499a-b65b-cae782d30fe8" providerId="ADAL" clId="{C68195DB-DDD6-4F78-84A5-C3278AD085E9}" dt="2025-01-13T21:28:53.576" v="7" actId="47"/>
        <pc:sldMkLst>
          <pc:docMk/>
          <pc:sldMk cId="1745855048" sldId="319"/>
        </pc:sldMkLst>
      </pc:sldChg>
      <pc:sldChg chg="del">
        <pc:chgData name="Gibson, Heidi" userId="625c5426-83d3-499a-b65b-cae782d30fe8" providerId="ADAL" clId="{C68195DB-DDD6-4F78-84A5-C3278AD085E9}" dt="2025-01-13T21:28:54.882" v="8" actId="47"/>
        <pc:sldMkLst>
          <pc:docMk/>
          <pc:sldMk cId="2670160420" sldId="320"/>
        </pc:sldMkLst>
      </pc:sldChg>
    </pc:docChg>
  </pc:docChgLst>
  <pc:docChgLst>
    <pc:chgData name="María Paula  Manosalva" userId="77b2779a-3ada-47bb-8b33-2992e537f6aa" providerId="ADAL" clId="{661B3AE1-71F8-419E-B189-967FD8911A25}"/>
    <pc:docChg chg="custSel modSld">
      <pc:chgData name="María Paula  Manosalva" userId="77b2779a-3ada-47bb-8b33-2992e537f6aa" providerId="ADAL" clId="{661B3AE1-71F8-419E-B189-967FD8911A25}" dt="2025-03-14T21:43:43.491" v="11" actId="2"/>
      <pc:docMkLst>
        <pc:docMk/>
      </pc:docMkLst>
      <pc:sldChg chg="modSp mod">
        <pc:chgData name="María Paula  Manosalva" userId="77b2779a-3ada-47bb-8b33-2992e537f6aa" providerId="ADAL" clId="{661B3AE1-71F8-419E-B189-967FD8911A25}" dt="2025-03-14T21:42:11.211" v="1" actId="27636"/>
        <pc:sldMkLst>
          <pc:docMk/>
          <pc:sldMk cId="3799412879" sldId="312"/>
        </pc:sldMkLst>
        <pc:spChg chg="mod">
          <ac:chgData name="María Paula  Manosalva" userId="77b2779a-3ada-47bb-8b33-2992e537f6aa" providerId="ADAL" clId="{661B3AE1-71F8-419E-B189-967FD8911A25}" dt="2025-03-14T21:42:11.211" v="1" actId="27636"/>
          <ac:spMkLst>
            <pc:docMk/>
            <pc:sldMk cId="3799412879" sldId="312"/>
            <ac:spMk id="2" creationId="{73DB6642-3BC5-ECD9-AE27-8592064E3068}"/>
          </ac:spMkLst>
        </pc:spChg>
      </pc:sldChg>
      <pc:sldChg chg="modSp mod">
        <pc:chgData name="María Paula  Manosalva" userId="77b2779a-3ada-47bb-8b33-2992e537f6aa" providerId="ADAL" clId="{661B3AE1-71F8-419E-B189-967FD8911A25}" dt="2025-03-14T21:42:47.849" v="8" actId="27636"/>
        <pc:sldMkLst>
          <pc:docMk/>
          <pc:sldMk cId="2505759080" sldId="313"/>
        </pc:sldMkLst>
        <pc:spChg chg="mod">
          <ac:chgData name="María Paula  Manosalva" userId="77b2779a-3ada-47bb-8b33-2992e537f6aa" providerId="ADAL" clId="{661B3AE1-71F8-419E-B189-967FD8911A25}" dt="2025-03-14T21:42:47.849" v="8" actId="27636"/>
          <ac:spMkLst>
            <pc:docMk/>
            <pc:sldMk cId="2505759080" sldId="313"/>
            <ac:spMk id="2" creationId="{B92A7F16-A5E7-B11E-9EB2-9811CDF7A3B0}"/>
          </ac:spMkLst>
        </pc:spChg>
        <pc:spChg chg="mod">
          <ac:chgData name="María Paula  Manosalva" userId="77b2779a-3ada-47bb-8b33-2992e537f6aa" providerId="ADAL" clId="{661B3AE1-71F8-419E-B189-967FD8911A25}" dt="2025-03-14T21:42:28.592" v="5" actId="1076"/>
          <ac:spMkLst>
            <pc:docMk/>
            <pc:sldMk cId="2505759080" sldId="313"/>
            <ac:spMk id="3" creationId="{BF524400-8AF9-902B-6D67-CA76D96AE6D0}"/>
          </ac:spMkLst>
        </pc:spChg>
      </pc:sldChg>
      <pc:sldChg chg="modSp mod">
        <pc:chgData name="María Paula  Manosalva" userId="77b2779a-3ada-47bb-8b33-2992e537f6aa" providerId="ADAL" clId="{661B3AE1-71F8-419E-B189-967FD8911A25}" dt="2025-03-14T21:42:43.420" v="7" actId="27636"/>
        <pc:sldMkLst>
          <pc:docMk/>
          <pc:sldMk cId="1289275536" sldId="314"/>
        </pc:sldMkLst>
        <pc:spChg chg="mod">
          <ac:chgData name="María Paula  Manosalva" userId="77b2779a-3ada-47bb-8b33-2992e537f6aa" providerId="ADAL" clId="{661B3AE1-71F8-419E-B189-967FD8911A25}" dt="2025-03-14T21:42:43.420" v="7" actId="27636"/>
          <ac:spMkLst>
            <pc:docMk/>
            <pc:sldMk cId="1289275536" sldId="314"/>
            <ac:spMk id="2" creationId="{A2DCBC4C-DFE3-3979-C289-94C23BA10E12}"/>
          </ac:spMkLst>
        </pc:spChg>
        <pc:spChg chg="mod">
          <ac:chgData name="María Paula  Manosalva" userId="77b2779a-3ada-47bb-8b33-2992e537f6aa" providerId="ADAL" clId="{661B3AE1-71F8-419E-B189-967FD8911A25}" dt="2025-03-14T21:42:37.988" v="6" actId="1076"/>
          <ac:spMkLst>
            <pc:docMk/>
            <pc:sldMk cId="1289275536" sldId="314"/>
            <ac:spMk id="3" creationId="{C03366D1-B9A4-B47A-CBE6-2C51BE4B1DB6}"/>
          </ac:spMkLst>
        </pc:spChg>
      </pc:sldChg>
      <pc:sldChg chg="modSp mod">
        <pc:chgData name="María Paula  Manosalva" userId="77b2779a-3ada-47bb-8b33-2992e537f6aa" providerId="ADAL" clId="{661B3AE1-71F8-419E-B189-967FD8911A25}" dt="2025-03-14T21:43:06.531" v="9" actId="1076"/>
        <pc:sldMkLst>
          <pc:docMk/>
          <pc:sldMk cId="3913910254" sldId="315"/>
        </pc:sldMkLst>
        <pc:spChg chg="mod">
          <ac:chgData name="María Paula  Manosalva" userId="77b2779a-3ada-47bb-8b33-2992e537f6aa" providerId="ADAL" clId="{661B3AE1-71F8-419E-B189-967FD8911A25}" dt="2025-03-14T21:43:06.531" v="9" actId="1076"/>
          <ac:spMkLst>
            <pc:docMk/>
            <pc:sldMk cId="3913910254" sldId="315"/>
            <ac:spMk id="3" creationId="{89E1BBB5-9DBA-6072-7000-E1047827FACC}"/>
          </ac:spMkLst>
        </pc:spChg>
      </pc:sldChg>
      <pc:sldChg chg="modSp mod">
        <pc:chgData name="María Paula  Manosalva" userId="77b2779a-3ada-47bb-8b33-2992e537f6aa" providerId="ADAL" clId="{661B3AE1-71F8-419E-B189-967FD8911A25}" dt="2025-03-14T21:43:43.491" v="11" actId="2"/>
        <pc:sldMkLst>
          <pc:docMk/>
          <pc:sldMk cId="281721221" sldId="316"/>
        </pc:sldMkLst>
        <pc:spChg chg="mod">
          <ac:chgData name="María Paula  Manosalva" userId="77b2779a-3ada-47bb-8b33-2992e537f6aa" providerId="ADAL" clId="{661B3AE1-71F8-419E-B189-967FD8911A25}" dt="2025-03-14T21:43:43.491" v="11" actId="2"/>
          <ac:spMkLst>
            <pc:docMk/>
            <pc:sldMk cId="281721221" sldId="316"/>
            <ac:spMk id="2" creationId="{F2876AA9-B667-C45D-48D8-08BBB5D2B0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3/14/2025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a:t>
            </a:fld>
            <a:endParaRPr lang="es-us" dirty="0"/>
          </a:p>
        </p:txBody>
      </p:sp>
    </p:spTree>
    <p:extLst>
      <p:ext uri="{BB962C8B-B14F-4D97-AF65-F5344CB8AC3E}">
        <p14:creationId xmlns:p14="http://schemas.microsoft.com/office/powerpoint/2010/main" val="25770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05987-A2BD-F3D8-50E4-C5B7008DFBD2}"/>
              </a:ext>
            </a:extLst>
          </p:cNvPr>
          <p:cNvGrpSpPr/>
          <p:nvPr userDrawn="1"/>
        </p:nvGrpSpPr>
        <p:grpSpPr>
          <a:xfrm>
            <a:off x="615" y="1555541"/>
            <a:ext cx="12200983" cy="3897627"/>
            <a:chOff x="615" y="1555541"/>
            <a:chExt cx="12200983" cy="3897627"/>
          </a:xfrm>
        </p:grpSpPr>
        <p:sp>
          <p:nvSpPr>
            <p:cNvPr id="7" name="Hexagon 6"/>
            <p:cNvSpPr/>
            <p:nvPr userDrawn="1"/>
          </p:nvSpPr>
          <p:spPr>
            <a:xfrm>
              <a:off x="1264" y="2009433"/>
              <a:ext cx="257385" cy="93401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546474 w 834858"/>
                <a:gd name="connsiteY0" fmla="*/ 486471 h 917523"/>
                <a:gd name="connsiteX1" fmla="*/ 0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546474 w 834858"/>
                <a:gd name="connsiteY0" fmla="*/ 486471 h 917523"/>
                <a:gd name="connsiteX1" fmla="*/ 498763 w 834858"/>
                <a:gd name="connsiteY1" fmla="*/ 0 h 917523"/>
                <a:gd name="connsiteX2" fmla="*/ 605477 w 834858"/>
                <a:gd name="connsiteY2" fmla="*/ 0 h 917523"/>
                <a:gd name="connsiteX3" fmla="*/ 834858 w 834858"/>
                <a:gd name="connsiteY3" fmla="*/ 458762 h 917523"/>
                <a:gd name="connsiteX4" fmla="*/ 605477 w 834858"/>
                <a:gd name="connsiteY4" fmla="*/ 917523 h 917523"/>
                <a:gd name="connsiteX5" fmla="*/ 0 w 834858"/>
                <a:gd name="connsiteY5" fmla="*/ 917523 h 917523"/>
                <a:gd name="connsiteX6" fmla="*/ 546474 w 834858"/>
                <a:gd name="connsiteY6" fmla="*/ 486471 h 917523"/>
                <a:gd name="connsiteX0" fmla="*/ 47711 w 336095"/>
                <a:gd name="connsiteY0" fmla="*/ 486471 h 945232"/>
                <a:gd name="connsiteX1" fmla="*/ 0 w 336095"/>
                <a:gd name="connsiteY1" fmla="*/ 0 h 945232"/>
                <a:gd name="connsiteX2" fmla="*/ 106714 w 336095"/>
                <a:gd name="connsiteY2" fmla="*/ 0 h 945232"/>
                <a:gd name="connsiteX3" fmla="*/ 336095 w 336095"/>
                <a:gd name="connsiteY3" fmla="*/ 458762 h 945232"/>
                <a:gd name="connsiteX4" fmla="*/ 106714 w 336095"/>
                <a:gd name="connsiteY4" fmla="*/ 917523 h 945232"/>
                <a:gd name="connsiteX5" fmla="*/ 9237 w 336095"/>
                <a:gd name="connsiteY5" fmla="*/ 945232 h 945232"/>
                <a:gd name="connsiteX6" fmla="*/ 47711 w 336095"/>
                <a:gd name="connsiteY6" fmla="*/ 486471 h 945232"/>
                <a:gd name="connsiteX0" fmla="*/ 47711 w 336095"/>
                <a:gd name="connsiteY0" fmla="*/ 486471 h 954469"/>
                <a:gd name="connsiteX1" fmla="*/ 0 w 336095"/>
                <a:gd name="connsiteY1" fmla="*/ 0 h 954469"/>
                <a:gd name="connsiteX2" fmla="*/ 106714 w 336095"/>
                <a:gd name="connsiteY2" fmla="*/ 0 h 954469"/>
                <a:gd name="connsiteX3" fmla="*/ 336095 w 336095"/>
                <a:gd name="connsiteY3" fmla="*/ 458762 h 954469"/>
                <a:gd name="connsiteX4" fmla="*/ 106714 w 336095"/>
                <a:gd name="connsiteY4" fmla="*/ 917523 h 954469"/>
                <a:gd name="connsiteX5" fmla="*/ 64655 w 336095"/>
                <a:gd name="connsiteY5" fmla="*/ 954469 h 954469"/>
                <a:gd name="connsiteX6" fmla="*/ 47711 w 336095"/>
                <a:gd name="connsiteY6" fmla="*/ 486471 h 954469"/>
                <a:gd name="connsiteX0" fmla="*/ 47711 w 336095"/>
                <a:gd name="connsiteY0" fmla="*/ 486471 h 917523"/>
                <a:gd name="connsiteX1" fmla="*/ 0 w 336095"/>
                <a:gd name="connsiteY1" fmla="*/ 0 h 917523"/>
                <a:gd name="connsiteX2" fmla="*/ 106714 w 336095"/>
                <a:gd name="connsiteY2" fmla="*/ 0 h 917523"/>
                <a:gd name="connsiteX3" fmla="*/ 336095 w 336095"/>
                <a:gd name="connsiteY3" fmla="*/ 458762 h 917523"/>
                <a:gd name="connsiteX4" fmla="*/ 106714 w 336095"/>
                <a:gd name="connsiteY4" fmla="*/ 917523 h 917523"/>
                <a:gd name="connsiteX5" fmla="*/ 36946 w 336095"/>
                <a:gd name="connsiteY5" fmla="*/ 917523 h 917523"/>
                <a:gd name="connsiteX6" fmla="*/ 47711 w 336095"/>
                <a:gd name="connsiteY6" fmla="*/ 486471 h 917523"/>
                <a:gd name="connsiteX0" fmla="*/ 20002 w 308386"/>
                <a:gd name="connsiteY0" fmla="*/ 495707 h 926759"/>
                <a:gd name="connsiteX1" fmla="*/ 0 w 308386"/>
                <a:gd name="connsiteY1" fmla="*/ 0 h 926759"/>
                <a:gd name="connsiteX2" fmla="*/ 79005 w 308386"/>
                <a:gd name="connsiteY2" fmla="*/ 9236 h 926759"/>
                <a:gd name="connsiteX3" fmla="*/ 308386 w 308386"/>
                <a:gd name="connsiteY3" fmla="*/ 467998 h 926759"/>
                <a:gd name="connsiteX4" fmla="*/ 79005 w 308386"/>
                <a:gd name="connsiteY4" fmla="*/ 926759 h 926759"/>
                <a:gd name="connsiteX5" fmla="*/ 9237 w 308386"/>
                <a:gd name="connsiteY5" fmla="*/ 926759 h 926759"/>
                <a:gd name="connsiteX6" fmla="*/ 20002 w 308386"/>
                <a:gd name="connsiteY6" fmla="*/ 495707 h 926759"/>
                <a:gd name="connsiteX0" fmla="*/ 10765 w 299149"/>
                <a:gd name="connsiteY0" fmla="*/ 502964 h 934016"/>
                <a:gd name="connsiteX1" fmla="*/ 27049 w 299149"/>
                <a:gd name="connsiteY1" fmla="*/ 0 h 934016"/>
                <a:gd name="connsiteX2" fmla="*/ 69768 w 299149"/>
                <a:gd name="connsiteY2" fmla="*/ 16493 h 934016"/>
                <a:gd name="connsiteX3" fmla="*/ 299149 w 299149"/>
                <a:gd name="connsiteY3" fmla="*/ 475255 h 934016"/>
                <a:gd name="connsiteX4" fmla="*/ 69768 w 299149"/>
                <a:gd name="connsiteY4" fmla="*/ 934016 h 934016"/>
                <a:gd name="connsiteX5" fmla="*/ 0 w 299149"/>
                <a:gd name="connsiteY5" fmla="*/ 934016 h 934016"/>
                <a:gd name="connsiteX6" fmla="*/ 10765 w 299149"/>
                <a:gd name="connsiteY6" fmla="*/ 502964 h 934016"/>
                <a:gd name="connsiteX0" fmla="*/ 0 w 288384"/>
                <a:gd name="connsiteY0" fmla="*/ 502964 h 934016"/>
                <a:gd name="connsiteX1" fmla="*/ 16284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0 w 288384"/>
                <a:gd name="connsiteY0" fmla="*/ 502964 h 934016"/>
                <a:gd name="connsiteX1" fmla="*/ 34427 w 288384"/>
                <a:gd name="connsiteY1" fmla="*/ 0 h 934016"/>
                <a:gd name="connsiteX2" fmla="*/ 59003 w 288384"/>
                <a:gd name="connsiteY2" fmla="*/ 16493 h 934016"/>
                <a:gd name="connsiteX3" fmla="*/ 288384 w 288384"/>
                <a:gd name="connsiteY3" fmla="*/ 475255 h 934016"/>
                <a:gd name="connsiteX4" fmla="*/ 59003 w 288384"/>
                <a:gd name="connsiteY4" fmla="*/ 934016 h 934016"/>
                <a:gd name="connsiteX5" fmla="*/ 32778 w 288384"/>
                <a:gd name="connsiteY5" fmla="*/ 934016 h 934016"/>
                <a:gd name="connsiteX6" fmla="*/ 0 w 288384"/>
                <a:gd name="connsiteY6" fmla="*/ 502964 h 934016"/>
                <a:gd name="connsiteX0" fmla="*/ 7136 w 255606"/>
                <a:gd name="connsiteY0" fmla="*/ 502964 h 934016"/>
                <a:gd name="connsiteX1" fmla="*/ 1649 w 255606"/>
                <a:gd name="connsiteY1" fmla="*/ 0 h 934016"/>
                <a:gd name="connsiteX2" fmla="*/ 26225 w 255606"/>
                <a:gd name="connsiteY2" fmla="*/ 16493 h 934016"/>
                <a:gd name="connsiteX3" fmla="*/ 255606 w 255606"/>
                <a:gd name="connsiteY3" fmla="*/ 475255 h 934016"/>
                <a:gd name="connsiteX4" fmla="*/ 26225 w 255606"/>
                <a:gd name="connsiteY4" fmla="*/ 934016 h 934016"/>
                <a:gd name="connsiteX5" fmla="*/ 0 w 255606"/>
                <a:gd name="connsiteY5" fmla="*/ 934016 h 934016"/>
                <a:gd name="connsiteX6" fmla="*/ 7136 w 255606"/>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2865 w 253957"/>
                <a:gd name="connsiteY5" fmla="*/ 934016 h 934016"/>
                <a:gd name="connsiteX6" fmla="*/ 5487 w 253957"/>
                <a:gd name="connsiteY6" fmla="*/ 502964 h 934016"/>
                <a:gd name="connsiteX0" fmla="*/ 5487 w 253957"/>
                <a:gd name="connsiteY0" fmla="*/ 502964 h 934016"/>
                <a:gd name="connsiteX1" fmla="*/ 0 w 253957"/>
                <a:gd name="connsiteY1" fmla="*/ 0 h 934016"/>
                <a:gd name="connsiteX2" fmla="*/ 24576 w 253957"/>
                <a:gd name="connsiteY2" fmla="*/ 16493 h 934016"/>
                <a:gd name="connsiteX3" fmla="*/ 253957 w 253957"/>
                <a:gd name="connsiteY3" fmla="*/ 475255 h 934016"/>
                <a:gd name="connsiteX4" fmla="*/ 24576 w 253957"/>
                <a:gd name="connsiteY4" fmla="*/ 934016 h 934016"/>
                <a:gd name="connsiteX5" fmla="*/ 1979 w 253957"/>
                <a:gd name="connsiteY5" fmla="*/ 930388 h 934016"/>
                <a:gd name="connsiteX6" fmla="*/ 5487 w 253957"/>
                <a:gd name="connsiteY6" fmla="*/ 502964 h 934016"/>
                <a:gd name="connsiteX0" fmla="*/ 122 w 257385"/>
                <a:gd name="connsiteY0" fmla="*/ 502964 h 934016"/>
                <a:gd name="connsiteX1" fmla="*/ 3428 w 257385"/>
                <a:gd name="connsiteY1" fmla="*/ 0 h 934016"/>
                <a:gd name="connsiteX2" fmla="*/ 28004 w 257385"/>
                <a:gd name="connsiteY2" fmla="*/ 16493 h 934016"/>
                <a:gd name="connsiteX3" fmla="*/ 257385 w 257385"/>
                <a:gd name="connsiteY3" fmla="*/ 475255 h 934016"/>
                <a:gd name="connsiteX4" fmla="*/ 28004 w 257385"/>
                <a:gd name="connsiteY4" fmla="*/ 934016 h 934016"/>
                <a:gd name="connsiteX5" fmla="*/ 5407 w 257385"/>
                <a:gd name="connsiteY5" fmla="*/ 930388 h 934016"/>
                <a:gd name="connsiteX6" fmla="*/ 122 w 257385"/>
                <a:gd name="connsiteY6" fmla="*/ 502964 h 93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385" h="934016">
                  <a:moveTo>
                    <a:pt x="122" y="502964"/>
                  </a:moveTo>
                  <a:lnTo>
                    <a:pt x="3428" y="0"/>
                  </a:lnTo>
                  <a:lnTo>
                    <a:pt x="28004" y="16493"/>
                  </a:lnTo>
                  <a:lnTo>
                    <a:pt x="257385" y="475255"/>
                  </a:lnTo>
                  <a:lnTo>
                    <a:pt x="28004" y="934016"/>
                  </a:lnTo>
                  <a:lnTo>
                    <a:pt x="5407" y="930388"/>
                  </a:lnTo>
                  <a:cubicBezTo>
                    <a:pt x="6576" y="787913"/>
                    <a:pt x="-1047" y="645439"/>
                    <a:pt x="122" y="502964"/>
                  </a:cubicBezTo>
                  <a:close/>
                </a:path>
              </a:pathLst>
            </a:cu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74559" y="252935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973089" y="20537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98888"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615" y="4002359"/>
              <a:ext cx="269220" cy="917523"/>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795019 w 1064239"/>
                <a:gd name="connsiteY1" fmla="*/ 5862 h 917523"/>
                <a:gd name="connsiteX2" fmla="*/ 834858 w 1064239"/>
                <a:gd name="connsiteY2" fmla="*/ 0 h 917523"/>
                <a:gd name="connsiteX3" fmla="*/ 1064239 w 1064239"/>
                <a:gd name="connsiteY3" fmla="*/ 458762 h 917523"/>
                <a:gd name="connsiteX4" fmla="*/ 834858 w 1064239"/>
                <a:gd name="connsiteY4" fmla="*/ 917523 h 917523"/>
                <a:gd name="connsiteX5" fmla="*/ 797950 w 1064239"/>
                <a:gd name="connsiteY5" fmla="*/ 902869 h 917523"/>
                <a:gd name="connsiteX6" fmla="*/ 0 w 1064239"/>
                <a:gd name="connsiteY6" fmla="*/ 458762 h 917523"/>
                <a:gd name="connsiteX0" fmla="*/ 2150 w 269220"/>
                <a:gd name="connsiteY0" fmla="*/ 414801 h 917523"/>
                <a:gd name="connsiteX1" fmla="*/ 0 w 269220"/>
                <a:gd name="connsiteY1" fmla="*/ 5862 h 917523"/>
                <a:gd name="connsiteX2" fmla="*/ 39839 w 269220"/>
                <a:gd name="connsiteY2" fmla="*/ 0 h 917523"/>
                <a:gd name="connsiteX3" fmla="*/ 269220 w 269220"/>
                <a:gd name="connsiteY3" fmla="*/ 458762 h 917523"/>
                <a:gd name="connsiteX4" fmla="*/ 39839 w 269220"/>
                <a:gd name="connsiteY4" fmla="*/ 917523 h 917523"/>
                <a:gd name="connsiteX5" fmla="*/ 2931 w 269220"/>
                <a:gd name="connsiteY5" fmla="*/ 902869 h 917523"/>
                <a:gd name="connsiteX6" fmla="*/ 2150 w 269220"/>
                <a:gd name="connsiteY6" fmla="*/ 414801 h 91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20" h="917523">
                  <a:moveTo>
                    <a:pt x="2150" y="414801"/>
                  </a:moveTo>
                  <a:cubicBezTo>
                    <a:pt x="1433" y="278488"/>
                    <a:pt x="717" y="142175"/>
                    <a:pt x="0" y="5862"/>
                  </a:cubicBezTo>
                  <a:lnTo>
                    <a:pt x="39839" y="0"/>
                  </a:lnTo>
                  <a:lnTo>
                    <a:pt x="269220" y="458762"/>
                  </a:lnTo>
                  <a:lnTo>
                    <a:pt x="39839" y="917523"/>
                  </a:lnTo>
                  <a:lnTo>
                    <a:pt x="2931" y="902869"/>
                  </a:lnTo>
                  <a:cubicBezTo>
                    <a:pt x="2671" y="740180"/>
                    <a:pt x="2410" y="577490"/>
                    <a:pt x="2150" y="414801"/>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85747" y="451697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a:off x="973089" y="4007801"/>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p:cNvSpPr/>
            <p:nvPr userDrawn="1"/>
          </p:nvSpPr>
          <p:spPr>
            <a:xfrm>
              <a:off x="98888" y="3509597"/>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986319" y="301947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p:cNvSpPr/>
            <p:nvPr userDrawn="1"/>
          </p:nvSpPr>
          <p:spPr>
            <a:xfrm>
              <a:off x="6256" y="3023137"/>
              <a:ext cx="251635" cy="92338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61693 h 920454"/>
                <a:gd name="connsiteX1" fmla="*/ 812604 w 1064239"/>
                <a:gd name="connsiteY1" fmla="*/ 0 h 920454"/>
                <a:gd name="connsiteX2" fmla="*/ 834858 w 1064239"/>
                <a:gd name="connsiteY2" fmla="*/ 2931 h 920454"/>
                <a:gd name="connsiteX3" fmla="*/ 1064239 w 1064239"/>
                <a:gd name="connsiteY3" fmla="*/ 461693 h 920454"/>
                <a:gd name="connsiteX4" fmla="*/ 834858 w 1064239"/>
                <a:gd name="connsiteY4" fmla="*/ 920454 h 920454"/>
                <a:gd name="connsiteX5" fmla="*/ 229381 w 1064239"/>
                <a:gd name="connsiteY5" fmla="*/ 920454 h 920454"/>
                <a:gd name="connsiteX6" fmla="*/ 0 w 1064239"/>
                <a:gd name="connsiteY6" fmla="*/ 461693 h 920454"/>
                <a:gd name="connsiteX0" fmla="*/ 0 w 1064239"/>
                <a:gd name="connsiteY0" fmla="*/ 461693 h 923384"/>
                <a:gd name="connsiteX1" fmla="*/ 812604 w 1064239"/>
                <a:gd name="connsiteY1" fmla="*/ 0 h 923384"/>
                <a:gd name="connsiteX2" fmla="*/ 834858 w 1064239"/>
                <a:gd name="connsiteY2" fmla="*/ 2931 h 923384"/>
                <a:gd name="connsiteX3" fmla="*/ 1064239 w 1064239"/>
                <a:gd name="connsiteY3" fmla="*/ 461693 h 923384"/>
                <a:gd name="connsiteX4" fmla="*/ 834858 w 1064239"/>
                <a:gd name="connsiteY4" fmla="*/ 920454 h 923384"/>
                <a:gd name="connsiteX5" fmla="*/ 815535 w 1064239"/>
                <a:gd name="connsiteY5" fmla="*/ 923384 h 923384"/>
                <a:gd name="connsiteX6" fmla="*/ 0 w 1064239"/>
                <a:gd name="connsiteY6" fmla="*/ 461693 h 923384"/>
                <a:gd name="connsiteX0" fmla="*/ 2150 w 251635"/>
                <a:gd name="connsiteY0" fmla="*/ 444108 h 923384"/>
                <a:gd name="connsiteX1" fmla="*/ 0 w 251635"/>
                <a:gd name="connsiteY1" fmla="*/ 0 h 923384"/>
                <a:gd name="connsiteX2" fmla="*/ 22254 w 251635"/>
                <a:gd name="connsiteY2" fmla="*/ 2931 h 923384"/>
                <a:gd name="connsiteX3" fmla="*/ 251635 w 251635"/>
                <a:gd name="connsiteY3" fmla="*/ 461693 h 923384"/>
                <a:gd name="connsiteX4" fmla="*/ 22254 w 251635"/>
                <a:gd name="connsiteY4" fmla="*/ 920454 h 923384"/>
                <a:gd name="connsiteX5" fmla="*/ 2931 w 251635"/>
                <a:gd name="connsiteY5" fmla="*/ 923384 h 923384"/>
                <a:gd name="connsiteX6" fmla="*/ 2150 w 251635"/>
                <a:gd name="connsiteY6" fmla="*/ 444108 h 9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635" h="923384">
                  <a:moveTo>
                    <a:pt x="2150" y="444108"/>
                  </a:moveTo>
                  <a:cubicBezTo>
                    <a:pt x="1433" y="296072"/>
                    <a:pt x="717" y="148036"/>
                    <a:pt x="0" y="0"/>
                  </a:cubicBezTo>
                  <a:lnTo>
                    <a:pt x="22254" y="2931"/>
                  </a:lnTo>
                  <a:lnTo>
                    <a:pt x="251635" y="461693"/>
                  </a:lnTo>
                  <a:lnTo>
                    <a:pt x="22254" y="920454"/>
                  </a:lnTo>
                  <a:lnTo>
                    <a:pt x="2931" y="923384"/>
                  </a:lnTo>
                  <a:cubicBezTo>
                    <a:pt x="2671" y="763625"/>
                    <a:pt x="2410" y="603867"/>
                    <a:pt x="2150" y="444108"/>
                  </a:cubicBezTo>
                  <a:close/>
                </a:path>
              </a:pathLst>
            </a:cu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p:cNvSpPr/>
            <p:nvPr userDrawn="1"/>
          </p:nvSpPr>
          <p:spPr>
            <a:xfrm>
              <a:off x="1893630" y="1558247"/>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p:cNvSpPr/>
            <p:nvPr userDrawn="1"/>
          </p:nvSpPr>
          <p:spPr>
            <a:xfrm>
              <a:off x="2814172" y="2039231"/>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p:cNvSpPr/>
            <p:nvPr userDrawn="1"/>
          </p:nvSpPr>
          <p:spPr>
            <a:xfrm>
              <a:off x="3712702" y="15636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p:cNvSpPr/>
            <p:nvPr userDrawn="1"/>
          </p:nvSpPr>
          <p:spPr>
            <a:xfrm>
              <a:off x="1900402" y="449968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p:cNvSpPr/>
            <p:nvPr userDrawn="1"/>
          </p:nvSpPr>
          <p:spPr>
            <a:xfrm>
              <a:off x="1900402" y="3512077"/>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p:cNvSpPr/>
            <p:nvPr userDrawn="1"/>
          </p:nvSpPr>
          <p:spPr>
            <a:xfrm>
              <a:off x="2814172" y="3993288"/>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p:cNvSpPr/>
            <p:nvPr userDrawn="1"/>
          </p:nvSpPr>
          <p:spPr>
            <a:xfrm>
              <a:off x="3735078" y="35288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xagon 44"/>
            <p:cNvSpPr/>
            <p:nvPr userDrawn="1"/>
          </p:nvSpPr>
          <p:spPr>
            <a:xfrm>
              <a:off x="2838500" y="3019475"/>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exagon 45"/>
            <p:cNvSpPr/>
            <p:nvPr userDrawn="1"/>
          </p:nvSpPr>
          <p:spPr>
            <a:xfrm>
              <a:off x="3725932" y="252935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exagon 47"/>
            <p:cNvSpPr/>
            <p:nvPr userDrawn="1"/>
          </p:nvSpPr>
          <p:spPr>
            <a:xfrm>
              <a:off x="1899700" y="2524757"/>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Hexagon 49"/>
            <p:cNvSpPr/>
            <p:nvPr userDrawn="1"/>
          </p:nvSpPr>
          <p:spPr>
            <a:xfrm>
              <a:off x="4671979" y="206293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userDrawn="1"/>
          </p:nvSpPr>
          <p:spPr>
            <a:xfrm>
              <a:off x="5552131" y="2566366"/>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userDrawn="1"/>
          </p:nvSpPr>
          <p:spPr>
            <a:xfrm>
              <a:off x="6439473" y="207956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userDrawn="1"/>
          </p:nvSpPr>
          <p:spPr>
            <a:xfrm>
              <a:off x="5565272" y="15813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userDrawn="1"/>
          </p:nvSpPr>
          <p:spPr>
            <a:xfrm>
              <a:off x="4671979" y="4016994"/>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userDrawn="1"/>
          </p:nvSpPr>
          <p:spPr>
            <a:xfrm>
              <a:off x="5574507" y="4520423"/>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userDrawn="1"/>
          </p:nvSpPr>
          <p:spPr>
            <a:xfrm>
              <a:off x="6461849" y="403362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userDrawn="1"/>
          </p:nvSpPr>
          <p:spPr>
            <a:xfrm>
              <a:off x="5565272" y="353542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userDrawn="1"/>
          </p:nvSpPr>
          <p:spPr>
            <a:xfrm>
              <a:off x="6452703" y="3045299"/>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userDrawn="1"/>
          </p:nvSpPr>
          <p:spPr>
            <a:xfrm>
              <a:off x="4648848" y="3040703"/>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userDrawn="1"/>
          </p:nvSpPr>
          <p:spPr>
            <a:xfrm>
              <a:off x="7360014" y="158407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userDrawn="1"/>
          </p:nvSpPr>
          <p:spPr>
            <a:xfrm>
              <a:off x="8280556" y="2065055"/>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userDrawn="1"/>
          </p:nvSpPr>
          <p:spPr>
            <a:xfrm>
              <a:off x="9179086" y="1567068"/>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userDrawn="1"/>
          </p:nvSpPr>
          <p:spPr>
            <a:xfrm>
              <a:off x="7382026" y="4526298"/>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userDrawn="1"/>
          </p:nvSpPr>
          <p:spPr>
            <a:xfrm>
              <a:off x="7366786" y="3537901"/>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userDrawn="1"/>
          </p:nvSpPr>
          <p:spPr>
            <a:xfrm>
              <a:off x="8280556" y="4019111"/>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userDrawn="1"/>
          </p:nvSpPr>
          <p:spPr>
            <a:xfrm>
              <a:off x="9212650" y="3532314"/>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userDrawn="1"/>
          </p:nvSpPr>
          <p:spPr>
            <a:xfrm>
              <a:off x="8304885" y="3045299"/>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userDrawn="1"/>
          </p:nvSpPr>
          <p:spPr>
            <a:xfrm>
              <a:off x="9192316" y="2555177"/>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userDrawn="1"/>
          </p:nvSpPr>
          <p:spPr>
            <a:xfrm>
              <a:off x="7366085" y="2550580"/>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p:cNvSpPr/>
            <p:nvPr userDrawn="1"/>
          </p:nvSpPr>
          <p:spPr>
            <a:xfrm>
              <a:off x="3751437" y="4507883"/>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p:cNvSpPr/>
            <p:nvPr userDrawn="1"/>
          </p:nvSpPr>
          <p:spPr>
            <a:xfrm>
              <a:off x="10131592" y="2063165"/>
              <a:ext cx="1064239" cy="917523"/>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p:cNvSpPr/>
            <p:nvPr userDrawn="1"/>
          </p:nvSpPr>
          <p:spPr>
            <a:xfrm>
              <a:off x="11052133" y="2544149"/>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Hexagon 75"/>
            <p:cNvSpPr/>
            <p:nvPr userDrawn="1"/>
          </p:nvSpPr>
          <p:spPr>
            <a:xfrm>
              <a:off x="9224593" y="4535645"/>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Hexagon 76"/>
            <p:cNvSpPr/>
            <p:nvPr userDrawn="1"/>
          </p:nvSpPr>
          <p:spPr>
            <a:xfrm>
              <a:off x="10138363" y="4016994"/>
              <a:ext cx="1064239" cy="917523"/>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p:cNvSpPr/>
            <p:nvPr userDrawn="1"/>
          </p:nvSpPr>
          <p:spPr>
            <a:xfrm>
              <a:off x="11052133" y="4498205"/>
              <a:ext cx="1064239" cy="917523"/>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p:cNvSpPr/>
            <p:nvPr userDrawn="1"/>
          </p:nvSpPr>
          <p:spPr>
            <a:xfrm>
              <a:off x="11076462" y="3524393"/>
              <a:ext cx="1064239" cy="917523"/>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p:cNvSpPr/>
            <p:nvPr userDrawn="1"/>
          </p:nvSpPr>
          <p:spPr>
            <a:xfrm>
              <a:off x="10137662" y="3029674"/>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p:cNvSpPr/>
            <p:nvPr userDrawn="1"/>
          </p:nvSpPr>
          <p:spPr>
            <a:xfrm>
              <a:off x="11031257" y="1555541"/>
              <a:ext cx="1064239" cy="917523"/>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p:cNvSpPr/>
            <p:nvPr userDrawn="1"/>
          </p:nvSpPr>
          <p:spPr>
            <a:xfrm>
              <a:off x="11990153" y="2065165"/>
              <a:ext cx="202341" cy="821271"/>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99589 w 1064239"/>
                <a:gd name="connsiteY1" fmla="*/ 45834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834858 w 1064239"/>
                <a:gd name="connsiteY4" fmla="*/ 871689 h 871689"/>
                <a:gd name="connsiteX5" fmla="*/ 229381 w 1064239"/>
                <a:gd name="connsiteY5" fmla="*/ 871689 h 871689"/>
                <a:gd name="connsiteX6" fmla="*/ 0 w 1064239"/>
                <a:gd name="connsiteY6" fmla="*/ 412928 h 871689"/>
                <a:gd name="connsiteX0" fmla="*/ 0 w 1064239"/>
                <a:gd name="connsiteY0" fmla="*/ 412928 h 871689"/>
                <a:gd name="connsiteX1" fmla="*/ 199589 w 1064239"/>
                <a:gd name="connsiteY1" fmla="*/ 0 h 871689"/>
                <a:gd name="connsiteX2" fmla="*/ 202341 w 1064239"/>
                <a:gd name="connsiteY2" fmla="*/ 6876 h 871689"/>
                <a:gd name="connsiteX3" fmla="*/ 1064239 w 1064239"/>
                <a:gd name="connsiteY3" fmla="*/ 412928 h 871689"/>
                <a:gd name="connsiteX4" fmla="*/ 236717 w 1064239"/>
                <a:gd name="connsiteY4" fmla="*/ 864814 h 871689"/>
                <a:gd name="connsiteX5" fmla="*/ 229381 w 1064239"/>
                <a:gd name="connsiteY5" fmla="*/ 871689 h 871689"/>
                <a:gd name="connsiteX6" fmla="*/ 0 w 1064239"/>
                <a:gd name="connsiteY6" fmla="*/ 412928 h 871689"/>
                <a:gd name="connsiteX0" fmla="*/ 0 w 1064239"/>
                <a:gd name="connsiteY0" fmla="*/ 412928 h 864814"/>
                <a:gd name="connsiteX1" fmla="*/ 199589 w 1064239"/>
                <a:gd name="connsiteY1" fmla="*/ 0 h 864814"/>
                <a:gd name="connsiteX2" fmla="*/ 202341 w 1064239"/>
                <a:gd name="connsiteY2" fmla="*/ 6876 h 864814"/>
                <a:gd name="connsiteX3" fmla="*/ 1064239 w 1064239"/>
                <a:gd name="connsiteY3" fmla="*/ 412928 h 864814"/>
                <a:gd name="connsiteX4" fmla="*/ 236717 w 1064239"/>
                <a:gd name="connsiteY4" fmla="*/ 864814 h 864814"/>
                <a:gd name="connsiteX5" fmla="*/ 181255 w 1064239"/>
                <a:gd name="connsiteY5" fmla="*/ 800645 h 864814"/>
                <a:gd name="connsiteX6" fmla="*/ 0 w 1064239"/>
                <a:gd name="connsiteY6" fmla="*/ 412928 h 864814"/>
                <a:gd name="connsiteX0" fmla="*/ 0 w 236717"/>
                <a:gd name="connsiteY0" fmla="*/ 412928 h 864814"/>
                <a:gd name="connsiteX1" fmla="*/ 199589 w 236717"/>
                <a:gd name="connsiteY1" fmla="*/ 0 h 864814"/>
                <a:gd name="connsiteX2" fmla="*/ 202341 w 236717"/>
                <a:gd name="connsiteY2" fmla="*/ 6876 h 864814"/>
                <a:gd name="connsiteX3" fmla="*/ 223175 w 236717"/>
                <a:gd name="connsiteY3" fmla="*/ 419803 h 864814"/>
                <a:gd name="connsiteX4" fmla="*/ 236717 w 236717"/>
                <a:gd name="connsiteY4" fmla="*/ 864814 h 864814"/>
                <a:gd name="connsiteX5" fmla="*/ 181255 w 236717"/>
                <a:gd name="connsiteY5" fmla="*/ 800645 h 864814"/>
                <a:gd name="connsiteX6" fmla="*/ 0 w 236717"/>
                <a:gd name="connsiteY6" fmla="*/ 412928 h 864814"/>
                <a:gd name="connsiteX0" fmla="*/ 0 w 223175"/>
                <a:gd name="connsiteY0" fmla="*/ 412928 h 821271"/>
                <a:gd name="connsiteX1" fmla="*/ 199589 w 223175"/>
                <a:gd name="connsiteY1" fmla="*/ 0 h 821271"/>
                <a:gd name="connsiteX2" fmla="*/ 202341 w 223175"/>
                <a:gd name="connsiteY2" fmla="*/ 6876 h 821271"/>
                <a:gd name="connsiteX3" fmla="*/ 223175 w 223175"/>
                <a:gd name="connsiteY3" fmla="*/ 419803 h 821271"/>
                <a:gd name="connsiteX4" fmla="*/ 195466 w 223175"/>
                <a:gd name="connsiteY4" fmla="*/ 821271 h 821271"/>
                <a:gd name="connsiteX5" fmla="*/ 181255 w 223175"/>
                <a:gd name="connsiteY5" fmla="*/ 800645 h 821271"/>
                <a:gd name="connsiteX6" fmla="*/ 0 w 223175"/>
                <a:gd name="connsiteY6" fmla="*/ 412928 h 821271"/>
                <a:gd name="connsiteX0" fmla="*/ 0 w 202341"/>
                <a:gd name="connsiteY0" fmla="*/ 412928 h 821271"/>
                <a:gd name="connsiteX1" fmla="*/ 199589 w 202341"/>
                <a:gd name="connsiteY1" fmla="*/ 0 h 821271"/>
                <a:gd name="connsiteX2" fmla="*/ 202341 w 202341"/>
                <a:gd name="connsiteY2" fmla="*/ 6876 h 821271"/>
                <a:gd name="connsiteX3" fmla="*/ 195675 w 202341"/>
                <a:gd name="connsiteY3" fmla="*/ 424387 h 821271"/>
                <a:gd name="connsiteX4" fmla="*/ 195466 w 202341"/>
                <a:gd name="connsiteY4" fmla="*/ 821271 h 821271"/>
                <a:gd name="connsiteX5" fmla="*/ 181255 w 202341"/>
                <a:gd name="connsiteY5" fmla="*/ 800645 h 821271"/>
                <a:gd name="connsiteX6" fmla="*/ 0 w 202341"/>
                <a:gd name="connsiteY6" fmla="*/ 412928 h 82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341" h="821271">
                  <a:moveTo>
                    <a:pt x="0" y="412928"/>
                  </a:moveTo>
                  <a:lnTo>
                    <a:pt x="199589" y="0"/>
                  </a:lnTo>
                  <a:lnTo>
                    <a:pt x="202341" y="6876"/>
                  </a:lnTo>
                  <a:lnTo>
                    <a:pt x="195675" y="424387"/>
                  </a:lnTo>
                  <a:cubicBezTo>
                    <a:pt x="195605" y="556682"/>
                    <a:pt x="195536" y="688976"/>
                    <a:pt x="195466" y="821271"/>
                  </a:cubicBezTo>
                  <a:lnTo>
                    <a:pt x="181255" y="800645"/>
                  </a:lnTo>
                  <a:lnTo>
                    <a:pt x="0" y="412928"/>
                  </a:lnTo>
                  <a:close/>
                </a:path>
              </a:pathLst>
            </a:cu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p:cNvSpPr/>
            <p:nvPr userDrawn="1"/>
          </p:nvSpPr>
          <p:spPr>
            <a:xfrm>
              <a:off x="12001341" y="4069103"/>
              <a:ext cx="200257" cy="775436"/>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188130 w 1064239"/>
                <a:gd name="connsiteY1" fmla="*/ 73335 h 917523"/>
                <a:gd name="connsiteX2" fmla="*/ 834858 w 1064239"/>
                <a:gd name="connsiteY2" fmla="*/ 0 h 917523"/>
                <a:gd name="connsiteX3" fmla="*/ 1064239 w 1064239"/>
                <a:gd name="connsiteY3" fmla="*/ 458762 h 917523"/>
                <a:gd name="connsiteX4" fmla="*/ 834858 w 1064239"/>
                <a:gd name="connsiteY4" fmla="*/ 917523 h 917523"/>
                <a:gd name="connsiteX5" fmla="*/ 192714 w 1064239"/>
                <a:gd name="connsiteY5" fmla="*/ 844187 h 917523"/>
                <a:gd name="connsiteX6" fmla="*/ 0 w 1064239"/>
                <a:gd name="connsiteY6" fmla="*/ 458762 h 917523"/>
                <a:gd name="connsiteX0" fmla="*/ 0 w 1064239"/>
                <a:gd name="connsiteY0" fmla="*/ 458762 h 848771"/>
                <a:gd name="connsiteX1" fmla="*/ 188130 w 1064239"/>
                <a:gd name="connsiteY1" fmla="*/ 73335 h 848771"/>
                <a:gd name="connsiteX2" fmla="*/ 834858 w 1064239"/>
                <a:gd name="connsiteY2" fmla="*/ 0 h 848771"/>
                <a:gd name="connsiteX3" fmla="*/ 1064239 w 1064239"/>
                <a:gd name="connsiteY3" fmla="*/ 458762 h 848771"/>
                <a:gd name="connsiteX4" fmla="*/ 197757 w 1064239"/>
                <a:gd name="connsiteY4" fmla="*/ 848771 h 848771"/>
                <a:gd name="connsiteX5" fmla="*/ 192714 w 1064239"/>
                <a:gd name="connsiteY5" fmla="*/ 844187 h 848771"/>
                <a:gd name="connsiteX6" fmla="*/ 0 w 1064239"/>
                <a:gd name="connsiteY6" fmla="*/ 458762 h 848771"/>
                <a:gd name="connsiteX0" fmla="*/ 0 w 1064239"/>
                <a:gd name="connsiteY0" fmla="*/ 385427 h 775436"/>
                <a:gd name="connsiteX1" fmla="*/ 188130 w 1064239"/>
                <a:gd name="connsiteY1" fmla="*/ 0 h 775436"/>
                <a:gd name="connsiteX2" fmla="*/ 195465 w 1064239"/>
                <a:gd name="connsiteY2" fmla="*/ 2292 h 775436"/>
                <a:gd name="connsiteX3" fmla="*/ 1064239 w 1064239"/>
                <a:gd name="connsiteY3" fmla="*/ 385427 h 775436"/>
                <a:gd name="connsiteX4" fmla="*/ 197757 w 1064239"/>
                <a:gd name="connsiteY4" fmla="*/ 775436 h 775436"/>
                <a:gd name="connsiteX5" fmla="*/ 192714 w 1064239"/>
                <a:gd name="connsiteY5" fmla="*/ 770852 h 775436"/>
                <a:gd name="connsiteX6" fmla="*/ 0 w 1064239"/>
                <a:gd name="connsiteY6" fmla="*/ 385427 h 775436"/>
                <a:gd name="connsiteX0" fmla="*/ 0 w 200257"/>
                <a:gd name="connsiteY0" fmla="*/ 385427 h 775436"/>
                <a:gd name="connsiteX1" fmla="*/ 188130 w 200257"/>
                <a:gd name="connsiteY1" fmla="*/ 0 h 775436"/>
                <a:gd name="connsiteX2" fmla="*/ 195465 w 200257"/>
                <a:gd name="connsiteY2" fmla="*/ 2292 h 775436"/>
                <a:gd name="connsiteX3" fmla="*/ 200257 w 200257"/>
                <a:gd name="connsiteY3" fmla="*/ 431262 h 775436"/>
                <a:gd name="connsiteX4" fmla="*/ 197757 w 200257"/>
                <a:gd name="connsiteY4" fmla="*/ 775436 h 775436"/>
                <a:gd name="connsiteX5" fmla="*/ 192714 w 200257"/>
                <a:gd name="connsiteY5" fmla="*/ 770852 h 775436"/>
                <a:gd name="connsiteX6" fmla="*/ 0 w 200257"/>
                <a:gd name="connsiteY6" fmla="*/ 385427 h 7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257" h="775436">
                  <a:moveTo>
                    <a:pt x="0" y="385427"/>
                  </a:moveTo>
                  <a:lnTo>
                    <a:pt x="188130" y="0"/>
                  </a:lnTo>
                  <a:lnTo>
                    <a:pt x="195465" y="2292"/>
                  </a:lnTo>
                  <a:cubicBezTo>
                    <a:pt x="197062" y="145282"/>
                    <a:pt x="198660" y="288272"/>
                    <a:pt x="200257" y="431262"/>
                  </a:cubicBezTo>
                  <a:cubicBezTo>
                    <a:pt x="199424" y="545987"/>
                    <a:pt x="198590" y="660711"/>
                    <a:pt x="197757" y="775436"/>
                  </a:cubicBezTo>
                  <a:lnTo>
                    <a:pt x="192714" y="770852"/>
                  </a:lnTo>
                  <a:lnTo>
                    <a:pt x="0" y="385427"/>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Hexagon 83"/>
            <p:cNvSpPr/>
            <p:nvPr userDrawn="1"/>
          </p:nvSpPr>
          <p:spPr>
            <a:xfrm>
              <a:off x="11989399" y="3076769"/>
              <a:ext cx="209216" cy="812104"/>
            </a:xfrm>
            <a:custGeom>
              <a:avLst/>
              <a:gdLst>
                <a:gd name="connsiteX0" fmla="*/ 0 w 1064239"/>
                <a:gd name="connsiteY0" fmla="*/ 458762 h 917523"/>
                <a:gd name="connsiteX1" fmla="*/ 229381 w 1064239"/>
                <a:gd name="connsiteY1" fmla="*/ 0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58762 h 917523"/>
                <a:gd name="connsiteX1" fmla="*/ 201881 w 1064239"/>
                <a:gd name="connsiteY1" fmla="*/ 57293 h 917523"/>
                <a:gd name="connsiteX2" fmla="*/ 834858 w 1064239"/>
                <a:gd name="connsiteY2" fmla="*/ 0 h 917523"/>
                <a:gd name="connsiteX3" fmla="*/ 1064239 w 1064239"/>
                <a:gd name="connsiteY3" fmla="*/ 458762 h 917523"/>
                <a:gd name="connsiteX4" fmla="*/ 834858 w 1064239"/>
                <a:gd name="connsiteY4" fmla="*/ 917523 h 917523"/>
                <a:gd name="connsiteX5" fmla="*/ 229381 w 1064239"/>
                <a:gd name="connsiteY5" fmla="*/ 917523 h 917523"/>
                <a:gd name="connsiteX6" fmla="*/ 0 w 1064239"/>
                <a:gd name="connsiteY6" fmla="*/ 458762 h 917523"/>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29381 w 1064239"/>
                <a:gd name="connsiteY5" fmla="*/ 860230 h 860230"/>
                <a:gd name="connsiteX6" fmla="*/ 0 w 1064239"/>
                <a:gd name="connsiteY6" fmla="*/ 401469 h 860230"/>
                <a:gd name="connsiteX0" fmla="*/ 0 w 1064239"/>
                <a:gd name="connsiteY0" fmla="*/ 401469 h 860230"/>
                <a:gd name="connsiteX1" fmla="*/ 201881 w 1064239"/>
                <a:gd name="connsiteY1" fmla="*/ 0 h 860230"/>
                <a:gd name="connsiteX2" fmla="*/ 206924 w 1064239"/>
                <a:gd name="connsiteY2" fmla="*/ 11459 h 860230"/>
                <a:gd name="connsiteX3" fmla="*/ 1064239 w 1064239"/>
                <a:gd name="connsiteY3" fmla="*/ 401469 h 860230"/>
                <a:gd name="connsiteX4" fmla="*/ 834858 w 1064239"/>
                <a:gd name="connsiteY4" fmla="*/ 860230 h 860230"/>
                <a:gd name="connsiteX5" fmla="*/ 204172 w 1064239"/>
                <a:gd name="connsiteY5" fmla="*/ 812104 h 860230"/>
                <a:gd name="connsiteX6" fmla="*/ 0 w 1064239"/>
                <a:gd name="connsiteY6" fmla="*/ 401469 h 860230"/>
                <a:gd name="connsiteX0" fmla="*/ 0 w 1064239"/>
                <a:gd name="connsiteY0" fmla="*/ 401469 h 812104"/>
                <a:gd name="connsiteX1" fmla="*/ 201881 w 1064239"/>
                <a:gd name="connsiteY1" fmla="*/ 0 h 812104"/>
                <a:gd name="connsiteX2" fmla="*/ 206924 w 1064239"/>
                <a:gd name="connsiteY2" fmla="*/ 11459 h 812104"/>
                <a:gd name="connsiteX3" fmla="*/ 1064239 w 1064239"/>
                <a:gd name="connsiteY3" fmla="*/ 401469 h 812104"/>
                <a:gd name="connsiteX4" fmla="*/ 209216 w 1064239"/>
                <a:gd name="connsiteY4" fmla="*/ 809812 h 812104"/>
                <a:gd name="connsiteX5" fmla="*/ 204172 w 1064239"/>
                <a:gd name="connsiteY5" fmla="*/ 812104 h 812104"/>
                <a:gd name="connsiteX6" fmla="*/ 0 w 1064239"/>
                <a:gd name="connsiteY6" fmla="*/ 401469 h 812104"/>
                <a:gd name="connsiteX0" fmla="*/ 0 w 209216"/>
                <a:gd name="connsiteY0" fmla="*/ 401469 h 812104"/>
                <a:gd name="connsiteX1" fmla="*/ 201881 w 209216"/>
                <a:gd name="connsiteY1" fmla="*/ 0 h 812104"/>
                <a:gd name="connsiteX2" fmla="*/ 206924 w 209216"/>
                <a:gd name="connsiteY2" fmla="*/ 11459 h 812104"/>
                <a:gd name="connsiteX3" fmla="*/ 204841 w 209216"/>
                <a:gd name="connsiteY3" fmla="*/ 408344 h 812104"/>
                <a:gd name="connsiteX4" fmla="*/ 209216 w 209216"/>
                <a:gd name="connsiteY4" fmla="*/ 809812 h 812104"/>
                <a:gd name="connsiteX5" fmla="*/ 204172 w 209216"/>
                <a:gd name="connsiteY5" fmla="*/ 812104 h 812104"/>
                <a:gd name="connsiteX6" fmla="*/ 0 w 209216"/>
                <a:gd name="connsiteY6" fmla="*/ 401469 h 81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216" h="812104">
                  <a:moveTo>
                    <a:pt x="0" y="401469"/>
                  </a:moveTo>
                  <a:lnTo>
                    <a:pt x="201881" y="0"/>
                  </a:lnTo>
                  <a:lnTo>
                    <a:pt x="206924" y="11459"/>
                  </a:lnTo>
                  <a:cubicBezTo>
                    <a:pt x="206230" y="143754"/>
                    <a:pt x="205535" y="276049"/>
                    <a:pt x="204841" y="408344"/>
                  </a:cubicBezTo>
                  <a:cubicBezTo>
                    <a:pt x="206299" y="542167"/>
                    <a:pt x="207758" y="675989"/>
                    <a:pt x="209216" y="809812"/>
                  </a:cubicBezTo>
                  <a:lnTo>
                    <a:pt x="204172" y="812104"/>
                  </a:lnTo>
                  <a:lnTo>
                    <a:pt x="0" y="401469"/>
                  </a:lnTo>
                  <a:close/>
                </a:path>
              </a:pathLst>
            </a:cu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266773" y="5715651"/>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userDrawn="1">
            <p:ph type="ctrTitle"/>
          </p:nvPr>
        </p:nvSpPr>
        <p:spPr>
          <a:xfrm>
            <a:off x="400378" y="2310215"/>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userDrawn="1">
            <p:ph type="subTitle" idx="1"/>
          </p:nvPr>
        </p:nvSpPr>
        <p:spPr>
          <a:xfrm>
            <a:off x="1355451" y="455189"/>
            <a:ext cx="9620000" cy="607910"/>
          </a:xfrm>
          <a:no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85" name="Picture 8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4612" y="236447"/>
            <a:ext cx="941757" cy="94175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Round Same Side Corner Rectangle 4"/>
          <p:cNvSpPr/>
          <p:nvPr userDrawn="1"/>
        </p:nvSpPr>
        <p:spPr>
          <a:xfrm rot="10800000">
            <a:off x="-19929" y="61109"/>
            <a:ext cx="12211929" cy="5192622"/>
          </a:xfrm>
          <a:prstGeom prst="round2SameRect">
            <a:avLst>
              <a:gd name="adj1" fmla="val 21817"/>
              <a:gd name="adj2" fmla="val 0"/>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965972" y="5542021"/>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6138" y="5955876"/>
            <a:ext cx="739013" cy="739013"/>
          </a:xfrm>
          <a:prstGeom prst="rect">
            <a:avLst/>
          </a:prstGeom>
        </p:spPr>
      </p:pic>
      <p:sp>
        <p:nvSpPr>
          <p:cNvPr id="26" name="Round Same Side Corner Rectangle 25"/>
          <p:cNvSpPr/>
          <p:nvPr userDrawn="1"/>
        </p:nvSpPr>
        <p:spPr>
          <a:xfrm rot="10800000">
            <a:off x="-4" y="1169"/>
            <a:ext cx="12231857" cy="1833104"/>
          </a:xfrm>
          <a:prstGeom prst="round2SameRect">
            <a:avLst>
              <a:gd name="adj1" fmla="val 20574"/>
              <a:gd name="adj2" fmla="val 0"/>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635797" y="2221316"/>
            <a:ext cx="11199354" cy="2332396"/>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298324" y="718798"/>
            <a:ext cx="8059426" cy="607910"/>
          </a:xfrm>
          <a:solidFill>
            <a:schemeClr val="bg1"/>
          </a:solidFill>
          <a:ln>
            <a:noFill/>
          </a:ln>
        </p:spPr>
        <p:txBody>
          <a:bodyPr>
            <a:noAutofit/>
          </a:bodyPr>
          <a:lstStyle>
            <a:lvl1pPr marL="0" indent="0" algn="ctr">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Institution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grpSp>
        <p:nvGrpSpPr>
          <p:cNvPr id="9" name="Group 8"/>
          <p:cNvGrpSpPr/>
          <p:nvPr userDrawn="1"/>
        </p:nvGrpSpPr>
        <p:grpSpPr>
          <a:xfrm>
            <a:off x="-171544" y="-484189"/>
            <a:ext cx="12735115" cy="3660808"/>
            <a:chOff x="-815711" y="-479934"/>
            <a:chExt cx="13825856" cy="3884362"/>
          </a:xfrm>
        </p:grpSpPr>
        <p:sp>
          <p:nvSpPr>
            <p:cNvPr id="7" name="Hexagon 6"/>
            <p:cNvSpPr/>
            <p:nvPr userDrawn="1"/>
          </p:nvSpPr>
          <p:spPr>
            <a:xfrm>
              <a:off x="-814959" y="-111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p:cNvSpPr/>
            <p:nvPr userDrawn="1"/>
          </p:nvSpPr>
          <p:spPr>
            <a:xfrm>
              <a:off x="62270" y="49056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p:cNvSpPr/>
            <p:nvPr userDrawn="1"/>
          </p:nvSpPr>
          <p:spPr>
            <a:xfrm>
              <a:off x="957816" y="16574"/>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p:cNvSpPr/>
            <p:nvPr userDrawn="1"/>
          </p:nvSpPr>
          <p:spPr>
            <a:xfrm>
              <a:off x="8651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p:cNvSpPr/>
            <p:nvPr userDrawn="1"/>
          </p:nvSpPr>
          <p:spPr>
            <a:xfrm>
              <a:off x="-803808" y="195855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p:cNvSpPr/>
            <p:nvPr userDrawn="1"/>
          </p:nvSpPr>
          <p:spPr>
            <a:xfrm>
              <a:off x="73421" y="2471423"/>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p:cNvSpPr/>
            <p:nvPr userDrawn="1"/>
          </p:nvSpPr>
          <p:spPr>
            <a:xfrm>
              <a:off x="957816" y="196398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p:cNvSpPr/>
            <p:nvPr userDrawn="1"/>
          </p:nvSpPr>
          <p:spPr>
            <a:xfrm>
              <a:off x="86518" y="146747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p:cNvSpPr/>
            <p:nvPr userDrawn="1"/>
          </p:nvSpPr>
          <p:spPr>
            <a:xfrm>
              <a:off x="971002" y="97901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p:cNvSpPr/>
            <p:nvPr userDrawn="1"/>
          </p:nvSpPr>
          <p:spPr>
            <a:xfrm>
              <a:off x="-815711" y="98558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p:cNvSpPr/>
            <p:nvPr userDrawn="1"/>
          </p:nvSpPr>
          <p:spPr>
            <a:xfrm>
              <a:off x="1875300" y="-47723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p:cNvSpPr/>
            <p:nvPr userDrawn="1"/>
          </p:nvSpPr>
          <p:spPr>
            <a:xfrm>
              <a:off x="2792784" y="2110"/>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p:cNvSpPr/>
            <p:nvPr userDrawn="1"/>
          </p:nvSpPr>
          <p:spPr>
            <a:xfrm>
              <a:off x="3688330" y="-471880"/>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p:cNvSpPr/>
            <p:nvPr userDrawn="1"/>
          </p:nvSpPr>
          <p:spPr>
            <a:xfrm>
              <a:off x="1882049" y="245419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p:cNvSpPr/>
            <p:nvPr userDrawn="1"/>
          </p:nvSpPr>
          <p:spPr>
            <a:xfrm>
              <a:off x="1882049" y="1469943"/>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p:cNvSpPr/>
            <p:nvPr userDrawn="1"/>
          </p:nvSpPr>
          <p:spPr>
            <a:xfrm>
              <a:off x="2792784" y="1949516"/>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p:cNvSpPr/>
            <p:nvPr userDrawn="1"/>
          </p:nvSpPr>
          <p:spPr>
            <a:xfrm>
              <a:off x="3710632" y="148667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xagon 44"/>
            <p:cNvSpPr/>
            <p:nvPr userDrawn="1"/>
          </p:nvSpPr>
          <p:spPr>
            <a:xfrm>
              <a:off x="2817032" y="979018"/>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Hexagon 45"/>
            <p:cNvSpPr/>
            <p:nvPr userDrawn="1"/>
          </p:nvSpPr>
          <p:spPr>
            <a:xfrm>
              <a:off x="3701516" y="49056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exagon 47"/>
            <p:cNvSpPr/>
            <p:nvPr userDrawn="1"/>
          </p:nvSpPr>
          <p:spPr>
            <a:xfrm>
              <a:off x="1881350" y="485983"/>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Hexagon 49"/>
            <p:cNvSpPr/>
            <p:nvPr userDrawn="1"/>
          </p:nvSpPr>
          <p:spPr>
            <a:xfrm>
              <a:off x="4644421" y="2573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userDrawn="1"/>
          </p:nvSpPr>
          <p:spPr>
            <a:xfrm>
              <a:off x="5521650" y="52745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userDrawn="1"/>
          </p:nvSpPr>
          <p:spPr>
            <a:xfrm>
              <a:off x="6406045" y="4231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userDrawn="1"/>
          </p:nvSpPr>
          <p:spPr>
            <a:xfrm>
              <a:off x="5534747" y="-45419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userDrawn="1"/>
          </p:nvSpPr>
          <p:spPr>
            <a:xfrm>
              <a:off x="4644421" y="1973142"/>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userDrawn="1"/>
          </p:nvSpPr>
          <p:spPr>
            <a:xfrm>
              <a:off x="5543952" y="2474857"/>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userDrawn="1"/>
          </p:nvSpPr>
          <p:spPr>
            <a:xfrm>
              <a:off x="6428347" y="198971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userDrawn="1"/>
          </p:nvSpPr>
          <p:spPr>
            <a:xfrm>
              <a:off x="5534747" y="1493208"/>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userDrawn="1"/>
          </p:nvSpPr>
          <p:spPr>
            <a:xfrm>
              <a:off x="6419231" y="1004754"/>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userDrawn="1"/>
          </p:nvSpPr>
          <p:spPr>
            <a:xfrm>
              <a:off x="4621367" y="1000173"/>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userDrawn="1"/>
          </p:nvSpPr>
          <p:spPr>
            <a:xfrm>
              <a:off x="7323529" y="-451501"/>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userDrawn="1"/>
          </p:nvSpPr>
          <p:spPr>
            <a:xfrm>
              <a:off x="8241013" y="27846"/>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userDrawn="1"/>
          </p:nvSpPr>
          <p:spPr>
            <a:xfrm>
              <a:off x="9136559" y="-468446"/>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userDrawn="1"/>
          </p:nvSpPr>
          <p:spPr>
            <a:xfrm>
              <a:off x="7345467" y="248071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userDrawn="1"/>
          </p:nvSpPr>
          <p:spPr>
            <a:xfrm>
              <a:off x="7330278" y="1495679"/>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userDrawn="1"/>
          </p:nvSpPr>
          <p:spPr>
            <a:xfrm>
              <a:off x="8241013" y="197525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userDrawn="1"/>
          </p:nvSpPr>
          <p:spPr>
            <a:xfrm>
              <a:off x="9170012" y="1490111"/>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userDrawn="1"/>
          </p:nvSpPr>
          <p:spPr>
            <a:xfrm>
              <a:off x="8265261" y="100475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userDrawn="1"/>
          </p:nvSpPr>
          <p:spPr>
            <a:xfrm>
              <a:off x="9149745" y="516300"/>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userDrawn="1"/>
          </p:nvSpPr>
          <p:spPr>
            <a:xfrm>
              <a:off x="7329579" y="511719"/>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p:cNvSpPr/>
            <p:nvPr userDrawn="1"/>
          </p:nvSpPr>
          <p:spPr>
            <a:xfrm>
              <a:off x="3726937" y="2462360"/>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p:cNvSpPr/>
            <p:nvPr userDrawn="1"/>
          </p:nvSpPr>
          <p:spPr>
            <a:xfrm>
              <a:off x="10085901" y="25962"/>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p:cNvSpPr/>
            <p:nvPr userDrawn="1"/>
          </p:nvSpPr>
          <p:spPr>
            <a:xfrm>
              <a:off x="11003385" y="505309"/>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Hexagon 75"/>
            <p:cNvSpPr/>
            <p:nvPr userDrawn="1"/>
          </p:nvSpPr>
          <p:spPr>
            <a:xfrm>
              <a:off x="9181915" y="2490028"/>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Hexagon 76"/>
            <p:cNvSpPr/>
            <p:nvPr userDrawn="1"/>
          </p:nvSpPr>
          <p:spPr>
            <a:xfrm>
              <a:off x="10092650" y="1973142"/>
              <a:ext cx="1060704" cy="914400"/>
            </a:xfrm>
            <a:prstGeom prst="hexagon">
              <a:avLst/>
            </a:prstGeom>
            <a:solidFill>
              <a:srgbClr val="F9CF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p:cNvSpPr/>
            <p:nvPr userDrawn="1"/>
          </p:nvSpPr>
          <p:spPr>
            <a:xfrm>
              <a:off x="11003385" y="2452715"/>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p:cNvSpPr/>
            <p:nvPr userDrawn="1"/>
          </p:nvSpPr>
          <p:spPr>
            <a:xfrm>
              <a:off x="11027633" y="1482217"/>
              <a:ext cx="1060704" cy="914400"/>
            </a:xfrm>
            <a:prstGeom prst="hexagon">
              <a:avLst/>
            </a:prstGeom>
            <a:gradFill flip="none" rotWithShape="1">
              <a:gsLst>
                <a:gs pos="0">
                  <a:srgbClr val="3792CE">
                    <a:tint val="66000"/>
                    <a:satMod val="160000"/>
                  </a:srgbClr>
                </a:gs>
                <a:gs pos="50000">
                  <a:srgbClr val="3792CE">
                    <a:tint val="44500"/>
                    <a:satMod val="160000"/>
                  </a:srgbClr>
                </a:gs>
                <a:gs pos="100000">
                  <a:srgbClr val="3792CE">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p:cNvSpPr/>
            <p:nvPr userDrawn="1"/>
          </p:nvSpPr>
          <p:spPr>
            <a:xfrm>
              <a:off x="10091951" y="989182"/>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p:cNvSpPr/>
            <p:nvPr userDrawn="1"/>
          </p:nvSpPr>
          <p:spPr>
            <a:xfrm>
              <a:off x="10982578" y="-479934"/>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p:cNvSpPr/>
            <p:nvPr userDrawn="1"/>
          </p:nvSpPr>
          <p:spPr>
            <a:xfrm>
              <a:off x="11938290" y="-17721"/>
              <a:ext cx="1060704" cy="914400"/>
            </a:xfrm>
            <a:prstGeom prst="hexagon">
              <a:avLst/>
            </a:prstGeom>
            <a:gradFill flip="none" rotWithShape="1">
              <a:gsLst>
                <a:gs pos="0">
                  <a:srgbClr val="F9CF32">
                    <a:tint val="66000"/>
                    <a:satMod val="160000"/>
                  </a:srgbClr>
                </a:gs>
                <a:gs pos="50000">
                  <a:srgbClr val="F9CF32">
                    <a:tint val="44500"/>
                    <a:satMod val="160000"/>
                  </a:srgbClr>
                </a:gs>
                <a:gs pos="100000">
                  <a:srgbClr val="F9CF32">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p:cNvSpPr/>
            <p:nvPr userDrawn="1"/>
          </p:nvSpPr>
          <p:spPr>
            <a:xfrm>
              <a:off x="11949441" y="1951987"/>
              <a:ext cx="1060704" cy="914400"/>
            </a:xfrm>
            <a:prstGeom prst="hex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Hexagon 83"/>
            <p:cNvSpPr/>
            <p:nvPr userDrawn="1"/>
          </p:nvSpPr>
          <p:spPr>
            <a:xfrm>
              <a:off x="11937538" y="979018"/>
              <a:ext cx="1060704" cy="914400"/>
            </a:xfrm>
            <a:prstGeom prst="hexagon">
              <a:avLst/>
            </a:prstGeom>
            <a:solidFill>
              <a:srgbClr val="3792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26578" y="5753459"/>
            <a:ext cx="5725686" cy="919211"/>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260183" y="459688"/>
            <a:ext cx="11458476" cy="1773054"/>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452679" y="4027804"/>
            <a:ext cx="8672512"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667685" y="6529138"/>
            <a:ext cx="2559072" cy="292388"/>
          </a:xfrm>
          <a:prstGeom prst="rect">
            <a:avLst/>
          </a:prstGeom>
          <a:noFill/>
        </p:spPr>
        <p:txBody>
          <a:bodyPr wrap="square" rtlCol="0">
            <a:spAutoFit/>
          </a:bodyPr>
          <a:lstStyle/>
          <a:p>
            <a:r>
              <a:rPr lang="en-US" sz="1300" dirty="0">
                <a:solidFill>
                  <a:schemeClr val="tx1"/>
                </a:solidFill>
              </a:rPr>
              <a:t>© Smithsonian Institution 2025</a:t>
            </a:r>
          </a:p>
        </p:txBody>
      </p:sp>
      <p:pic>
        <p:nvPicPr>
          <p:cNvPr id="92" name="Picture 91"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3"/>
          <a:stretch>
            <a:fillRect/>
          </a:stretch>
        </p:blipFill>
        <p:spPr>
          <a:xfrm>
            <a:off x="9475076" y="3756661"/>
            <a:ext cx="2061211" cy="211679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294324" y="6300237"/>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996665" y="219909"/>
            <a:ext cx="10198663"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669843" y="5905007"/>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2_Title and Content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992B0-A519-A120-5871-8CEDBBE5696A}"/>
              </a:ext>
            </a:extLst>
          </p:cNvPr>
          <p:cNvSpPr/>
          <p:nvPr userDrawn="1"/>
        </p:nvSpPr>
        <p:spPr>
          <a:xfrm>
            <a:off x="0" y="6652159"/>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FD992B0-A519-A120-5871-8CEDBBE5696A}"/>
              </a:ext>
            </a:extLst>
          </p:cNvPr>
          <p:cNvSpPr/>
          <p:nvPr userDrawn="1"/>
        </p:nvSpPr>
        <p:spPr>
          <a:xfrm>
            <a:off x="6696222" y="0"/>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p:nvPr>
        </p:nvSpPr>
        <p:spPr>
          <a:xfrm>
            <a:off x="633639" y="1684401"/>
            <a:ext cx="10924717" cy="4476906"/>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endParaRPr lang="en-US" dirty="0"/>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179163" y="6611472"/>
            <a:ext cx="2559072" cy="292388"/>
          </a:xfrm>
          <a:prstGeom prst="rect">
            <a:avLst/>
          </a:prstGeom>
          <a:noFill/>
        </p:spPr>
        <p:txBody>
          <a:bodyPr wrap="square" rtlCol="0">
            <a:spAutoFit/>
          </a:bodyPr>
          <a:lstStyle/>
          <a:p>
            <a:r>
              <a:rPr lang="en-US" sz="1300" dirty="0">
                <a:solidFill>
                  <a:schemeClr val="tx1"/>
                </a:solidFill>
              </a:rPr>
              <a:t>© Smithsonian Institution 2025</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1359693" y="219909"/>
            <a:ext cx="9472611" cy="1325563"/>
          </a:xfrm>
        </p:spPr>
        <p:txBody>
          <a:bodyPr/>
          <a:lstStyle>
            <a:lvl1pPr algn="ctr">
              <a:defRPr b="0"/>
            </a:lvl1pPr>
          </a:lstStyle>
          <a:p>
            <a:r>
              <a:rPr lang="en-US" dirty="0"/>
              <a:t>Click to add title</a:t>
            </a:r>
          </a:p>
        </p:txBody>
      </p:sp>
      <p:sp>
        <p:nvSpPr>
          <p:cNvPr id="8" name="Rectangle 7">
            <a:extLst>
              <a:ext uri="{FF2B5EF4-FFF2-40B4-BE49-F238E27FC236}">
                <a16:creationId xmlns:a16="http://schemas.microsoft.com/office/drawing/2014/main" id="{5FD992B0-A519-A120-5871-8CEDBBE5696A}"/>
              </a:ext>
            </a:extLst>
          </p:cNvPr>
          <p:cNvSpPr/>
          <p:nvPr userDrawn="1"/>
        </p:nvSpPr>
        <p:spPr>
          <a:xfrm rot="5400000">
            <a:off x="9338604" y="2633488"/>
            <a:ext cx="5495778" cy="211015"/>
          </a:xfrm>
          <a:prstGeom prst="rect">
            <a:avLst/>
          </a:prstGeom>
          <a:solidFill>
            <a:srgbClr val="379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FD992B0-A519-A120-5871-8CEDBBE5696A}"/>
              </a:ext>
            </a:extLst>
          </p:cNvPr>
          <p:cNvSpPr/>
          <p:nvPr userDrawn="1"/>
        </p:nvSpPr>
        <p:spPr>
          <a:xfrm rot="16200000">
            <a:off x="-2642382" y="4004603"/>
            <a:ext cx="5495778" cy="211015"/>
          </a:xfrm>
          <a:prstGeom prst="rect">
            <a:avLst/>
          </a:prstGeom>
          <a:solidFill>
            <a:srgbClr val="F9C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6880863" y="5953245"/>
            <a:ext cx="5311137" cy="852659"/>
          </a:xfrm>
          <a:prstGeom prst="rect">
            <a:avLst/>
          </a:prstGeom>
        </p:spPr>
      </p:pic>
      <p:cxnSp>
        <p:nvCxnSpPr>
          <p:cNvPr id="4" name="Straight Connector 3"/>
          <p:cNvCxnSpPr/>
          <p:nvPr userDrawn="1"/>
        </p:nvCxnSpPr>
        <p:spPr>
          <a:xfrm flipV="1">
            <a:off x="996665" y="1169056"/>
            <a:ext cx="10198663" cy="4898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3/14/2025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799" r:id="rId1"/>
    <p:sldLayoutId id="2147483698" r:id="rId2"/>
    <p:sldLayoutId id="2147483800" r:id="rId3"/>
    <p:sldLayoutId id="2147483717" r:id="rId4"/>
    <p:sldLayoutId id="21474837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0"/>
            <a:r>
              <a:rPr lang="es-us" b="0" i="0" u="none" baseline="0" dirty="0"/>
              <a:t>Diseño de una granja vertical</a:t>
            </a:r>
          </a:p>
        </p:txBody>
      </p:sp>
      <p:sp>
        <p:nvSpPr>
          <p:cNvPr id="3" name="Subtitle 2"/>
          <p:cNvSpPr>
            <a:spLocks noGrp="1"/>
          </p:cNvSpPr>
          <p:nvPr>
            <p:ph type="subTitle" idx="1"/>
          </p:nvPr>
        </p:nvSpPr>
        <p:spPr>
          <a:xfrm>
            <a:off x="341377" y="418461"/>
            <a:ext cx="11850623" cy="607910"/>
          </a:xfrm>
        </p:spPr>
        <p:txBody>
          <a:bodyPr/>
          <a:lstStyle/>
          <a:p>
            <a:pPr rtl="0"/>
            <a:r>
              <a:rPr lang="es-us" b="0" i="0" u="none" baseline="0" dirty="0"/>
              <a:t>Cómo comenzar con la sostenibilidad</a:t>
            </a:r>
            <a:endParaRPr lang="es-us" dirty="0"/>
          </a:p>
        </p:txBody>
      </p:sp>
    </p:spTree>
    <p:extLst>
      <p:ext uri="{BB962C8B-B14F-4D97-AF65-F5344CB8AC3E}">
        <p14:creationId xmlns:p14="http://schemas.microsoft.com/office/powerpoint/2010/main" val="1631576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6642-3BC5-ECD9-AE27-8592064E3068}"/>
              </a:ext>
            </a:extLst>
          </p:cNvPr>
          <p:cNvSpPr>
            <a:spLocks noGrp="1"/>
          </p:cNvSpPr>
          <p:nvPr>
            <p:ph sz="quarter" idx="11"/>
          </p:nvPr>
        </p:nvSpPr>
        <p:spPr>
          <a:xfrm>
            <a:off x="622209" y="1370729"/>
            <a:ext cx="11219271" cy="2365568"/>
          </a:xfrm>
        </p:spPr>
        <p:txBody>
          <a:bodyPr>
            <a:normAutofit fontScale="70000" lnSpcReduction="20000"/>
          </a:bodyPr>
          <a:lstStyle/>
          <a:p>
            <a:pPr algn="l" rtl="0"/>
            <a:r>
              <a:rPr lang="es-us" b="0" i="0" u="none" baseline="0" dirty="0"/>
              <a:t>Si alguna vez te has fijado en un campo de maíz o soja, habrás observado que el cultivo de alimentos en tierra puede ocupar mucho espacio. ¿Cómo se puede producir la misma cantidad de alimentos sin utilizar tanto espacio? La agricultura vertical es un tipo de tecnología que podría ayudar a resolver ese problema. La agricultura vertical cultiva plantas en estanterías apiladas de forma vertical, a menudo en espacios interiores. Las estanterías ocupan menos espacio horizontal que un campo, pero aún así pueden producir una enorme cantidad de alimentos. Las plantas pueden crecer en el agua, en el aire o en un material que proporcione un pequeño soporte, como la grava. La iluminación se realiza mediante luz luces eléctricas o luz solar natural (como en un invernadero).</a:t>
            </a:r>
          </a:p>
        </p:txBody>
      </p:sp>
      <p:sp>
        <p:nvSpPr>
          <p:cNvPr id="3" name="Title 2">
            <a:extLst>
              <a:ext uri="{FF2B5EF4-FFF2-40B4-BE49-F238E27FC236}">
                <a16:creationId xmlns:a16="http://schemas.microsoft.com/office/drawing/2014/main" id="{E14252BB-B0EE-C0F6-9D06-00F4F705752B}"/>
              </a:ext>
            </a:extLst>
          </p:cNvPr>
          <p:cNvSpPr>
            <a:spLocks noGrp="1"/>
          </p:cNvSpPr>
          <p:nvPr>
            <p:ph type="title"/>
          </p:nvPr>
        </p:nvSpPr>
        <p:spPr/>
        <p:txBody>
          <a:bodyPr/>
          <a:lstStyle/>
          <a:p>
            <a:pPr rtl="0"/>
            <a:r>
              <a:rPr lang="es-us" b="0" i="0" u="none" baseline="0" dirty="0"/>
              <a:t>¿Por qué la agricultura vertical?</a:t>
            </a:r>
          </a:p>
        </p:txBody>
      </p:sp>
      <p:pic>
        <p:nvPicPr>
          <p:cNvPr id="5" name="Picture 4" descr="Collage de una granja tradicional al aire libre con cultivos y silos y una granja vertical con estanterías de plantas y una luz rosa">
            <a:extLst>
              <a:ext uri="{FF2B5EF4-FFF2-40B4-BE49-F238E27FC236}">
                <a16:creationId xmlns:a16="http://schemas.microsoft.com/office/drawing/2014/main" id="{30C870B3-D1C2-ED84-E6D8-C714C0834021}"/>
              </a:ext>
            </a:extLst>
          </p:cNvPr>
          <p:cNvPicPr>
            <a:picLocks noChangeAspect="1"/>
          </p:cNvPicPr>
          <p:nvPr/>
        </p:nvPicPr>
        <p:blipFill>
          <a:blip r:embed="rId2"/>
          <a:stretch>
            <a:fillRect/>
          </a:stretch>
        </p:blipFill>
        <p:spPr>
          <a:xfrm>
            <a:off x="678309" y="3517888"/>
            <a:ext cx="7691671" cy="2567705"/>
          </a:xfrm>
          <a:prstGeom prst="rect">
            <a:avLst/>
          </a:prstGeom>
        </p:spPr>
      </p:pic>
      <p:sp>
        <p:nvSpPr>
          <p:cNvPr id="6" name="Content Placeholder 1">
            <a:extLst>
              <a:ext uri="{FF2B5EF4-FFF2-40B4-BE49-F238E27FC236}">
                <a16:creationId xmlns:a16="http://schemas.microsoft.com/office/drawing/2014/main" id="{47152512-2CD6-ED8D-42D1-9C0CD7405C09}"/>
              </a:ext>
            </a:extLst>
          </p:cNvPr>
          <p:cNvSpPr txBox="1">
            <a:spLocks/>
          </p:cNvSpPr>
          <p:nvPr/>
        </p:nvSpPr>
        <p:spPr>
          <a:xfrm>
            <a:off x="8451304" y="3736297"/>
            <a:ext cx="3471499" cy="223785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us" b="0" i="0" u="none" baseline="0" dirty="0"/>
              <a:t>La foto de la izquierda muestra la disposición de los cultivos en una explotación industrial.</a:t>
            </a:r>
          </a:p>
          <a:p>
            <a:pPr algn="l" rtl="0"/>
            <a:r>
              <a:rPr lang="es-us" b="0" i="0" u="none" baseline="0" dirty="0"/>
              <a:t>La foto de la derecha muestra cómo se disponen los cultivos en una granja vertical.</a:t>
            </a:r>
          </a:p>
        </p:txBody>
      </p:sp>
    </p:spTree>
    <p:extLst>
      <p:ext uri="{BB962C8B-B14F-4D97-AF65-F5344CB8AC3E}">
        <p14:creationId xmlns:p14="http://schemas.microsoft.com/office/powerpoint/2010/main" val="379941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24400-8AF9-902B-6D67-CA76D96AE6D0}"/>
              </a:ext>
            </a:extLst>
          </p:cNvPr>
          <p:cNvSpPr>
            <a:spLocks noGrp="1"/>
          </p:cNvSpPr>
          <p:nvPr>
            <p:ph type="title"/>
          </p:nvPr>
        </p:nvSpPr>
        <p:spPr>
          <a:xfrm>
            <a:off x="633639" y="125316"/>
            <a:ext cx="10833147" cy="1325563"/>
          </a:xfrm>
        </p:spPr>
        <p:txBody>
          <a:bodyPr>
            <a:normAutofit/>
          </a:bodyPr>
          <a:lstStyle/>
          <a:p>
            <a:pPr rtl="0"/>
            <a:r>
              <a:rPr lang="es-us" sz="3200" b="0" i="0" u="none" baseline="0" dirty="0"/>
              <a:t>¿Cuáles son los posibles beneficios de la agricultura vertical?</a:t>
            </a:r>
          </a:p>
        </p:txBody>
      </p:sp>
      <p:sp>
        <p:nvSpPr>
          <p:cNvPr id="2" name="Content Placeholder 1">
            <a:extLst>
              <a:ext uri="{FF2B5EF4-FFF2-40B4-BE49-F238E27FC236}">
                <a16:creationId xmlns:a16="http://schemas.microsoft.com/office/drawing/2014/main" id="{B92A7F16-A5E7-B11E-9EB2-9811CDF7A3B0}"/>
              </a:ext>
            </a:extLst>
          </p:cNvPr>
          <p:cNvSpPr>
            <a:spLocks noGrp="1"/>
          </p:cNvSpPr>
          <p:nvPr>
            <p:ph sz="quarter" idx="11"/>
          </p:nvPr>
        </p:nvSpPr>
        <p:spPr/>
        <p:txBody>
          <a:bodyPr>
            <a:normAutofit fontScale="92500"/>
          </a:bodyPr>
          <a:lstStyle/>
          <a:p>
            <a:pPr marL="342900" marR="0" lvl="0" indent="-342900" algn="l" rtl="0">
              <a:lnSpc>
                <a:spcPct val="107000"/>
              </a:lnSpc>
              <a:spcBef>
                <a:spcPts val="1200"/>
              </a:spcBef>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Los agricultores pueden reutilizar el agua que fluye por las rejillas, lo que les permite usar menos agua en general.</a:t>
            </a:r>
          </a:p>
          <a:p>
            <a:pPr marL="342900" marR="0" lvl="0" indent="-342900" algn="l" rtl="0">
              <a:lnSpc>
                <a:spcPct val="107000"/>
              </a:lnSpc>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Se puede cultivar en lugares que no tienen suelo utilizable, como una zona pavimentada o una hilera de edificios.</a:t>
            </a:r>
          </a:p>
          <a:p>
            <a:pPr marL="342900" marR="0" lvl="0" indent="-342900" algn="l" rtl="0">
              <a:lnSpc>
                <a:spcPct val="107000"/>
              </a:lnSpc>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Las estanterías ayudan a los agricultores a suministrar agua y nutrientes directamente a cada planta.</a:t>
            </a:r>
          </a:p>
          <a:p>
            <a:pPr marL="342900" marR="0" lvl="0" indent="-342900" algn="l" rtl="0">
              <a:lnSpc>
                <a:spcPct val="107000"/>
              </a:lnSpc>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El control de la temperatura, la luz y la humedad en el interior de la granja vertical permite cultivar durante todo el año.</a:t>
            </a:r>
          </a:p>
          <a:p>
            <a:pPr marL="342900" marR="0" lvl="0" indent="-342900" algn="l" rtl="0">
              <a:lnSpc>
                <a:spcPct val="107000"/>
              </a:lnSpc>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Los cultivos pueden cultivarse directamente en las comunidades que los utilizan.</a:t>
            </a:r>
          </a:p>
          <a:p>
            <a:endParaRPr lang="es-us" dirty="0"/>
          </a:p>
        </p:txBody>
      </p:sp>
    </p:spTree>
    <p:extLst>
      <p:ext uri="{BB962C8B-B14F-4D97-AF65-F5344CB8AC3E}">
        <p14:creationId xmlns:p14="http://schemas.microsoft.com/office/powerpoint/2010/main" val="250575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3366D1-B9A4-B47A-CBE6-2C51BE4B1DB6}"/>
              </a:ext>
            </a:extLst>
          </p:cNvPr>
          <p:cNvSpPr>
            <a:spLocks noGrp="1"/>
          </p:cNvSpPr>
          <p:nvPr>
            <p:ph type="title"/>
          </p:nvPr>
        </p:nvSpPr>
        <p:spPr>
          <a:xfrm>
            <a:off x="981072" y="146337"/>
            <a:ext cx="10229849" cy="1325563"/>
          </a:xfrm>
        </p:spPr>
        <p:txBody>
          <a:bodyPr>
            <a:normAutofit/>
          </a:bodyPr>
          <a:lstStyle/>
          <a:p>
            <a:pPr rtl="0"/>
            <a:r>
              <a:rPr lang="es-us" sz="3200" b="0" i="0" u="none" baseline="0" dirty="0"/>
              <a:t>¿Cuáles son los posibles retos de la agricultura vertical?</a:t>
            </a:r>
          </a:p>
        </p:txBody>
      </p:sp>
      <p:sp>
        <p:nvSpPr>
          <p:cNvPr id="2" name="Content Placeholder 1">
            <a:extLst>
              <a:ext uri="{FF2B5EF4-FFF2-40B4-BE49-F238E27FC236}">
                <a16:creationId xmlns:a16="http://schemas.microsoft.com/office/drawing/2014/main" id="{A2DCBC4C-DFE3-3979-C289-94C23BA10E12}"/>
              </a:ext>
            </a:extLst>
          </p:cNvPr>
          <p:cNvSpPr>
            <a:spLocks noGrp="1"/>
          </p:cNvSpPr>
          <p:nvPr>
            <p:ph sz="quarter" idx="11"/>
          </p:nvPr>
        </p:nvSpPr>
        <p:spPr/>
        <p:txBody>
          <a:bodyPr>
            <a:normAutofit fontScale="92500"/>
          </a:bodyPr>
          <a:lstStyle/>
          <a:p>
            <a:pPr marL="342900" marR="0" lvl="0" indent="-342900" algn="l" rtl="0">
              <a:lnSpc>
                <a:spcPct val="107000"/>
              </a:lnSpc>
              <a:spcBef>
                <a:spcPts val="1200"/>
              </a:spcBef>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Su instalación y mantenimiento pueden resultar caros.</a:t>
            </a:r>
          </a:p>
          <a:p>
            <a:pPr marL="342900" marR="0" lvl="0" indent="-342900" algn="l" rtl="0">
              <a:lnSpc>
                <a:spcPct val="107000"/>
              </a:lnSpc>
              <a:spcAft>
                <a:spcPts val="800"/>
              </a:spcAft>
              <a:buFont typeface="Aptos" panose="020B0004020202020204" pitchFamily="34" charset="0"/>
              <a:buChar char="•"/>
            </a:pPr>
            <a:r>
              <a:rPr lang="es-us" sz="2400" b="0" i="0" u="none" baseline="0" dirty="0">
                <a:effectLst/>
                <a:ea typeface="Aptos" panose="020B0004020202020204" pitchFamily="34" charset="0"/>
                <a:cs typeface="Times New Roman" panose="02020603050405020304" pitchFamily="18" charset="0"/>
              </a:rPr>
              <a:t>Esto requiere la construcción de las estanterías, una conexión de agua e iluminación.</a:t>
            </a:r>
          </a:p>
          <a:p>
            <a:pPr marL="342900" marR="0" lvl="0" indent="-342900" algn="l" rtl="0">
              <a:lnSpc>
                <a:spcPct val="107000"/>
              </a:lnSpc>
              <a:spcAft>
                <a:spcPts val="800"/>
              </a:spcAft>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Es posible que los agricultores tengan que pagar por el uso del espacio, la electricidad, el agua, el aire acondicionado o la calefacción, y los nutrientes.</a:t>
            </a:r>
          </a:p>
          <a:p>
            <a:pPr marL="342900" marR="0" lvl="0" indent="-342900" algn="l" rtl="0">
              <a:lnSpc>
                <a:spcPct val="107000"/>
              </a:lnSpc>
              <a:spcAft>
                <a:spcPts val="800"/>
              </a:spcAft>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Como las estanterías comparten una fuente de agua, cuando una planta contrae una enfermedad puede propagarse muy rápidamente de una planta a otra.</a:t>
            </a:r>
          </a:p>
          <a:p>
            <a:pPr marL="342900" marR="0" lvl="0" indent="-342900" algn="l" rtl="0">
              <a:lnSpc>
                <a:spcPct val="107000"/>
              </a:lnSpc>
              <a:spcAft>
                <a:spcPts val="800"/>
              </a:spcAft>
              <a:buFont typeface="Symbol" panose="05050102010706020507" pitchFamily="18" charset="2"/>
              <a:buChar char=""/>
            </a:pPr>
            <a:r>
              <a:rPr lang="es-us" sz="2400" b="0" i="0" u="none" baseline="0" dirty="0">
                <a:effectLst/>
                <a:ea typeface="Aptos" panose="020B0004020202020204" pitchFamily="34" charset="0"/>
                <a:cs typeface="Times New Roman" panose="02020603050405020304" pitchFamily="18" charset="0"/>
              </a:rPr>
              <a:t>Solo algunos cultivos pueden crecer bien en estanterías verticales. Por ejemplo, el maíz es demasiado alto para crecer en estanterías.</a:t>
            </a:r>
          </a:p>
          <a:p>
            <a:endParaRPr lang="es-us" dirty="0"/>
          </a:p>
        </p:txBody>
      </p:sp>
    </p:spTree>
    <p:extLst>
      <p:ext uri="{BB962C8B-B14F-4D97-AF65-F5344CB8AC3E}">
        <p14:creationId xmlns:p14="http://schemas.microsoft.com/office/powerpoint/2010/main" val="128927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E1BBB5-9DBA-6072-7000-E1047827FACC}"/>
              </a:ext>
            </a:extLst>
          </p:cNvPr>
          <p:cNvSpPr>
            <a:spLocks noGrp="1"/>
          </p:cNvSpPr>
          <p:nvPr>
            <p:ph type="title"/>
          </p:nvPr>
        </p:nvSpPr>
        <p:spPr>
          <a:xfrm>
            <a:off x="986787" y="33911"/>
            <a:ext cx="10218419" cy="1325563"/>
          </a:xfrm>
        </p:spPr>
        <p:txBody>
          <a:bodyPr>
            <a:normAutofit/>
          </a:bodyPr>
          <a:lstStyle/>
          <a:p>
            <a:pPr rtl="0"/>
            <a:r>
              <a:rPr lang="es-us" sz="3600" b="0" i="0" u="none" baseline="0" dirty="0"/>
              <a:t>Piensa en lo que necesitas para una granja vertical</a:t>
            </a:r>
          </a:p>
        </p:txBody>
      </p:sp>
      <p:sp>
        <p:nvSpPr>
          <p:cNvPr id="2" name="Content Placeholder 1">
            <a:extLst>
              <a:ext uri="{FF2B5EF4-FFF2-40B4-BE49-F238E27FC236}">
                <a16:creationId xmlns:a16="http://schemas.microsoft.com/office/drawing/2014/main" id="{AB288AE5-2D33-454A-20DC-FD0A75D9F2DA}"/>
              </a:ext>
            </a:extLst>
          </p:cNvPr>
          <p:cNvSpPr>
            <a:spLocks noGrp="1"/>
          </p:cNvSpPr>
          <p:nvPr>
            <p:ph sz="quarter" idx="11"/>
          </p:nvPr>
        </p:nvSpPr>
        <p:spPr/>
        <p:txBody>
          <a:bodyPr>
            <a:normAutofit fontScale="77500" lnSpcReduction="20000"/>
          </a:bodyPr>
          <a:lstStyle/>
          <a:p>
            <a:pPr marL="0" marR="0" algn="l" rtl="0">
              <a:lnSpc>
                <a:spcPct val="107000"/>
              </a:lnSpc>
              <a:spcBef>
                <a:spcPts val="1200"/>
              </a:spcBef>
              <a:spcAft>
                <a:spcPts val="800"/>
              </a:spcAft>
            </a:pPr>
            <a:r>
              <a:rPr lang="es-us" sz="3100" b="0" i="0" u="none" baseline="0" dirty="0">
                <a:effectLst/>
                <a:ea typeface="Aptos" panose="020B0004020202020204" pitchFamily="34" charset="0"/>
                <a:cs typeface="Times New Roman" panose="02020603050405020304" pitchFamily="18" charset="0"/>
              </a:rPr>
              <a:t>Materiales necesarios para una granja vertical:</a:t>
            </a:r>
          </a:p>
          <a:p>
            <a:pPr marL="342900" marR="0" lvl="0" indent="-342900" algn="l" rtl="0">
              <a:lnSpc>
                <a:spcPct val="107000"/>
              </a:lnSpc>
              <a:spcBef>
                <a:spcPts val="1200"/>
              </a:spcBef>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Espacio interior que puedas utilizar</a:t>
            </a:r>
          </a:p>
          <a:p>
            <a:pPr marL="342900" marR="0" lvl="0" indent="-342900" algn="l" rtl="0">
              <a:lnSpc>
                <a:spcPct val="107000"/>
              </a:lnSpc>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Un espacio con control climático de la temperatura y la humedad</a:t>
            </a:r>
          </a:p>
          <a:p>
            <a:pPr marL="342900" marR="0" lvl="0" indent="-342900" algn="l" rtl="0">
              <a:lnSpc>
                <a:spcPct val="107000"/>
              </a:lnSpc>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Electricidad</a:t>
            </a:r>
          </a:p>
          <a:p>
            <a:pPr marL="342900" marR="0" lvl="0" indent="-342900" algn="l" rtl="0">
              <a:lnSpc>
                <a:spcPct val="107000"/>
              </a:lnSpc>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Una fuente de agua</a:t>
            </a:r>
          </a:p>
          <a:p>
            <a:pPr marL="342900" marR="0" lvl="0" indent="-342900" algn="l" rtl="0">
              <a:lnSpc>
                <a:spcPct val="107000"/>
              </a:lnSpc>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Dinero para materiales (o materiales donados)</a:t>
            </a:r>
          </a:p>
          <a:p>
            <a:pPr marL="342900" marR="0" lvl="0" indent="-342900" algn="l" rtl="0">
              <a:lnSpc>
                <a:spcPct val="107000"/>
              </a:lnSpc>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Herramientas para construir la estantería de cultivo vertical</a:t>
            </a:r>
          </a:p>
          <a:p>
            <a:pPr marL="342900" marR="0" lvl="0" indent="-342900" algn="l" rtl="0">
              <a:lnSpc>
                <a:spcPct val="107000"/>
              </a:lnSpc>
              <a:spcAft>
                <a:spcPts val="800"/>
              </a:spcAft>
              <a:buFont typeface="Aptos" panose="020B0004020202020204" pitchFamily="34" charset="0"/>
              <a:buChar char="•"/>
            </a:pPr>
            <a:r>
              <a:rPr lang="es-us" sz="3100" b="0" i="0" u="none" baseline="0" dirty="0">
                <a:effectLst/>
                <a:ea typeface="Aptos" panose="020B0004020202020204" pitchFamily="34" charset="0"/>
                <a:cs typeface="Times New Roman" panose="02020603050405020304" pitchFamily="18" charset="0"/>
              </a:rPr>
              <a:t>Semillas o plantones de plantas que crecen bien en espacios verticales de la granja</a:t>
            </a:r>
          </a:p>
          <a:p>
            <a:endParaRPr lang="es-us" dirty="0"/>
          </a:p>
        </p:txBody>
      </p:sp>
    </p:spTree>
    <p:extLst>
      <p:ext uri="{BB962C8B-B14F-4D97-AF65-F5344CB8AC3E}">
        <p14:creationId xmlns:p14="http://schemas.microsoft.com/office/powerpoint/2010/main" val="391391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69F0C8-C55A-C110-7F17-2784CF731B29}"/>
              </a:ext>
            </a:extLst>
          </p:cNvPr>
          <p:cNvSpPr>
            <a:spLocks noGrp="1"/>
          </p:cNvSpPr>
          <p:nvPr>
            <p:ph type="title"/>
          </p:nvPr>
        </p:nvSpPr>
        <p:spPr/>
        <p:txBody>
          <a:bodyPr/>
          <a:lstStyle/>
          <a:p>
            <a:pPr rtl="0"/>
            <a:r>
              <a:rPr lang="es-us" b="0" i="0" u="none" baseline="0" dirty="0"/>
              <a:t>Elegir un espacio comunitario</a:t>
            </a:r>
          </a:p>
        </p:txBody>
      </p:sp>
      <p:sp>
        <p:nvSpPr>
          <p:cNvPr id="2" name="Content Placeholder 1">
            <a:extLst>
              <a:ext uri="{FF2B5EF4-FFF2-40B4-BE49-F238E27FC236}">
                <a16:creationId xmlns:a16="http://schemas.microsoft.com/office/drawing/2014/main" id="{F2876AA9-B667-C45D-48D8-08BBB5D2B068}"/>
              </a:ext>
            </a:extLst>
          </p:cNvPr>
          <p:cNvSpPr>
            <a:spLocks noGrp="1"/>
          </p:cNvSpPr>
          <p:nvPr>
            <p:ph sz="quarter" idx="11"/>
          </p:nvPr>
        </p:nvSpPr>
        <p:spPr>
          <a:xfrm>
            <a:off x="385990" y="1545472"/>
            <a:ext cx="6252936" cy="4935337"/>
          </a:xfrm>
        </p:spPr>
        <p:txBody>
          <a:bodyPr>
            <a:normAutofit fontScale="92500" lnSpcReduction="10000"/>
          </a:bodyPr>
          <a:lstStyle/>
          <a:p>
            <a:pPr marL="0" marR="0" algn="l" rtl="0">
              <a:lnSpc>
                <a:spcPct val="107000"/>
              </a:lnSpc>
              <a:spcBef>
                <a:spcPts val="1200"/>
              </a:spcBef>
              <a:spcAft>
                <a:spcPts val="800"/>
              </a:spcAft>
            </a:pPr>
            <a:r>
              <a:rPr lang="es-us" sz="1800" b="0" i="0" u="none" baseline="0" dirty="0">
                <a:effectLst/>
                <a:ea typeface="Aptos" panose="020B0004020202020204" pitchFamily="34" charset="0"/>
                <a:cs typeface="Times New Roman" panose="02020603050405020304" pitchFamily="18" charset="0"/>
              </a:rPr>
              <a:t>Trabaja con tu equipo para pensar juntos en un espacio de tu comunidad que podría utilizarse para construir una granja vertical. Para ayudarte a encontrar un espacio que funcione bien, piensa en los materiales necesarios que se necesiten. Por ejemplo, ¿el espacio que estás considerando cuenta con electricidad y una fuente de agua? Para encontrar un espacio</a:t>
            </a:r>
          </a:p>
          <a:p>
            <a:pPr marL="342900" marR="0" lvl="0" indent="-342900" algn="l" rtl="0">
              <a:lnSpc>
                <a:spcPct val="107000"/>
              </a:lnSpc>
              <a:spcBef>
                <a:spcPts val="1200"/>
              </a:spcBef>
              <a:spcAft>
                <a:spcPts val="800"/>
              </a:spcAft>
              <a:buFont typeface="Aptos" panose="020B0004020202020204" pitchFamily="34" charset="0"/>
              <a:buChar char="•"/>
            </a:pPr>
            <a:r>
              <a:rPr lang="es-us" sz="1800" b="0" i="0" u="none" baseline="0" dirty="0">
                <a:effectLst/>
                <a:ea typeface="Aptos" panose="020B0004020202020204" pitchFamily="34" charset="0"/>
                <a:cs typeface="Times New Roman" panose="02020603050405020304" pitchFamily="18" charset="0"/>
              </a:rPr>
              <a:t>Movilízate por tu comunidad y busca edificios, almacenes, cobertizos, invernaderos, contenedores de transporte, estacionamientos u otros espacios que no se estén utilizando.</a:t>
            </a:r>
          </a:p>
          <a:p>
            <a:pPr marL="342900" marR="0" lvl="0" indent="-342900" algn="l" rtl="0">
              <a:lnSpc>
                <a:spcPct val="107000"/>
              </a:lnSpc>
              <a:spcAft>
                <a:spcPts val="800"/>
              </a:spcAft>
              <a:buFont typeface="Aptos" panose="020B0004020202020204" pitchFamily="34" charset="0"/>
              <a:buChar char="•"/>
            </a:pPr>
            <a:r>
              <a:rPr lang="es-us" sz="1800" b="0" i="0" u="none" baseline="0" dirty="0">
                <a:effectLst/>
                <a:ea typeface="Aptos" panose="020B0004020202020204" pitchFamily="34" charset="0"/>
                <a:cs typeface="Times New Roman" panose="02020603050405020304" pitchFamily="18" charset="0"/>
              </a:rPr>
              <a:t>Utiliza un programa de mapeo en línea (como Google Maps) para encontrar edificios y otros espacios de tu comunidad.</a:t>
            </a:r>
          </a:p>
          <a:p>
            <a:pPr marL="342900" marR="0" lvl="0" indent="-342900" algn="l" rtl="0">
              <a:lnSpc>
                <a:spcPct val="107000"/>
              </a:lnSpc>
              <a:spcAft>
                <a:spcPts val="800"/>
              </a:spcAft>
              <a:buFont typeface="Aptos" panose="020B0004020202020204" pitchFamily="34" charset="0"/>
              <a:buChar char="•"/>
            </a:pPr>
            <a:r>
              <a:rPr lang="es-us" sz="1800" b="0" i="0" u="none" baseline="0" dirty="0">
                <a:effectLst/>
                <a:ea typeface="Aptos" panose="020B0004020202020204" pitchFamily="34" charset="0"/>
                <a:cs typeface="Times New Roman" panose="02020603050405020304" pitchFamily="18" charset="0"/>
              </a:rPr>
              <a:t>Habla con la gente de tu casa, amigos o ancianos y pregúntales por espacios que puedan ser buenos para la agricultura vertical.</a:t>
            </a:r>
          </a:p>
          <a:p>
            <a:endParaRPr lang="es-us" dirty="0"/>
          </a:p>
        </p:txBody>
      </p:sp>
      <p:pic>
        <p:nvPicPr>
          <p:cNvPr id="5" name="Picture 4" descr="Un almacén vacío con un techo grande y mucho espacio abierto.&#10;">
            <a:extLst>
              <a:ext uri="{FF2B5EF4-FFF2-40B4-BE49-F238E27FC236}">
                <a16:creationId xmlns:a16="http://schemas.microsoft.com/office/drawing/2014/main" id="{E65A5B93-F621-48B5-7B10-7DB4E750CF8B}"/>
              </a:ext>
            </a:extLst>
          </p:cNvPr>
          <p:cNvPicPr>
            <a:picLocks noChangeAspect="1"/>
          </p:cNvPicPr>
          <p:nvPr/>
        </p:nvPicPr>
        <p:blipFill>
          <a:blip r:embed="rId2"/>
          <a:stretch>
            <a:fillRect/>
          </a:stretch>
        </p:blipFill>
        <p:spPr>
          <a:xfrm>
            <a:off x="6743700" y="2054978"/>
            <a:ext cx="5143500" cy="3429000"/>
          </a:xfrm>
          <a:prstGeom prst="rect">
            <a:avLst/>
          </a:prstGeom>
        </p:spPr>
      </p:pic>
    </p:spTree>
    <p:extLst>
      <p:ext uri="{BB962C8B-B14F-4D97-AF65-F5344CB8AC3E}">
        <p14:creationId xmlns:p14="http://schemas.microsoft.com/office/powerpoint/2010/main" val="28172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5E05E6-D218-0BDE-E252-A698C69499D9}"/>
              </a:ext>
            </a:extLst>
          </p:cNvPr>
          <p:cNvSpPr>
            <a:spLocks noGrp="1"/>
          </p:cNvSpPr>
          <p:nvPr>
            <p:ph type="title"/>
          </p:nvPr>
        </p:nvSpPr>
        <p:spPr/>
        <p:txBody>
          <a:bodyPr/>
          <a:lstStyle/>
          <a:p>
            <a:pPr rtl="0"/>
            <a:r>
              <a:rPr lang="es-us" b="0" i="0" u="none" baseline="0" dirty="0"/>
              <a:t>Diseño de la granja</a:t>
            </a:r>
          </a:p>
        </p:txBody>
      </p:sp>
      <p:sp>
        <p:nvSpPr>
          <p:cNvPr id="2" name="Content Placeholder 1">
            <a:extLst>
              <a:ext uri="{FF2B5EF4-FFF2-40B4-BE49-F238E27FC236}">
                <a16:creationId xmlns:a16="http://schemas.microsoft.com/office/drawing/2014/main" id="{D416AAA5-C7A5-45D8-9C6D-C06078EB7F60}"/>
              </a:ext>
            </a:extLst>
          </p:cNvPr>
          <p:cNvSpPr>
            <a:spLocks noGrp="1"/>
          </p:cNvSpPr>
          <p:nvPr>
            <p:ph sz="quarter" idx="11"/>
          </p:nvPr>
        </p:nvSpPr>
        <p:spPr>
          <a:xfrm>
            <a:off x="633639" y="1684401"/>
            <a:ext cx="11054269" cy="2172491"/>
          </a:xfrm>
        </p:spPr>
        <p:txBody>
          <a:bodyPr/>
          <a:lstStyle/>
          <a:p>
            <a:pPr algn="l" rtl="0"/>
            <a:r>
              <a:rPr lang="es-us" b="0" i="0" u="none" baseline="0" dirty="0"/>
              <a:t>Una vez que hayas encontrado un espacio que pueda servir para la agricultura vertical, trabaja en equipo para imaginar cómo podría ser tu granja vertical. Elabora un dibujo, un modelo físico, una descripción escrita o utiliza otro formato, como una grabación de vídeo o audio, para registrar el diseño de tu granja vertical.</a:t>
            </a:r>
          </a:p>
        </p:txBody>
      </p:sp>
      <p:pic>
        <p:nvPicPr>
          <p:cNvPr id="5" name="Graphic 4">
            <a:extLst>
              <a:ext uri="{FF2B5EF4-FFF2-40B4-BE49-F238E27FC236}">
                <a16:creationId xmlns:a16="http://schemas.microsoft.com/office/drawing/2014/main" id="{266941F9-A884-D30A-1D77-A0DAEC77C54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639" y="4000092"/>
            <a:ext cx="1559353" cy="1559353"/>
          </a:xfrm>
          <a:prstGeom prst="rect">
            <a:avLst/>
          </a:prstGeom>
        </p:spPr>
      </p:pic>
      <p:pic>
        <p:nvPicPr>
          <p:cNvPr id="7" name="Graphic 6">
            <a:extLst>
              <a:ext uri="{FF2B5EF4-FFF2-40B4-BE49-F238E27FC236}">
                <a16:creationId xmlns:a16="http://schemas.microsoft.com/office/drawing/2014/main" id="{D20961E8-A41E-3B6C-541F-8A1E364F74E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6430" y="3995821"/>
            <a:ext cx="1563624" cy="1563624"/>
          </a:xfrm>
          <a:prstGeom prst="rect">
            <a:avLst/>
          </a:prstGeom>
        </p:spPr>
      </p:pic>
      <p:pic>
        <p:nvPicPr>
          <p:cNvPr id="9" name="Graphic 8">
            <a:extLst>
              <a:ext uri="{FF2B5EF4-FFF2-40B4-BE49-F238E27FC236}">
                <a16:creationId xmlns:a16="http://schemas.microsoft.com/office/drawing/2014/main" id="{0A58EE0B-19B7-5BBC-4282-E826868A06E4}"/>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3492" y="3995821"/>
            <a:ext cx="1563624" cy="1563624"/>
          </a:xfrm>
          <a:prstGeom prst="rect">
            <a:avLst/>
          </a:prstGeom>
        </p:spPr>
      </p:pic>
      <p:pic>
        <p:nvPicPr>
          <p:cNvPr id="11" name="Graphic 10">
            <a:extLst>
              <a:ext uri="{FF2B5EF4-FFF2-40B4-BE49-F238E27FC236}">
                <a16:creationId xmlns:a16="http://schemas.microsoft.com/office/drawing/2014/main" id="{318E6FD5-C67E-7B34-63AB-881C431D7FB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0554" y="3995821"/>
            <a:ext cx="1563624" cy="1563624"/>
          </a:xfrm>
          <a:prstGeom prst="rect">
            <a:avLst/>
          </a:prstGeom>
        </p:spPr>
      </p:pic>
      <p:pic>
        <p:nvPicPr>
          <p:cNvPr id="13" name="Graphic 12">
            <a:extLst>
              <a:ext uri="{FF2B5EF4-FFF2-40B4-BE49-F238E27FC236}">
                <a16:creationId xmlns:a16="http://schemas.microsoft.com/office/drawing/2014/main" id="{108D567E-981C-4802-2BE8-DDF04697C4B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37615" y="3995821"/>
            <a:ext cx="1563624" cy="1563624"/>
          </a:xfrm>
          <a:prstGeom prst="rect">
            <a:avLst/>
          </a:prstGeom>
        </p:spPr>
      </p:pic>
    </p:spTree>
    <p:extLst>
      <p:ext uri="{BB962C8B-B14F-4D97-AF65-F5344CB8AC3E}">
        <p14:creationId xmlns:p14="http://schemas.microsoft.com/office/powerpoint/2010/main" val="1820816713"/>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2.xml><?xml version="1.0" encoding="utf-8"?>
<ds:datastoreItem xmlns:ds="http://schemas.openxmlformats.org/officeDocument/2006/customXml" ds:itemID="{114D777B-D8CE-45EA-8FDD-C1BE86991304}">
  <ds:schemaRefs>
    <ds:schemaRef ds:uri="http://purl.org/dc/elements/1.1/"/>
    <ds:schemaRef ds:uri="http://www.w3.org/XML/1998/namespace"/>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71af3243-3dd4-4a8d-8c0d-dd76da1f02a5"/>
    <ds:schemaRef ds:uri="http://schemas.microsoft.com/sharepoint/v3"/>
    <ds:schemaRef ds:uri="http://purl.org/dc/dcmitype/"/>
    <ds:schemaRef ds:uri="http://purl.org/dc/terms/"/>
  </ds:schemaRefs>
</ds:datastoreItem>
</file>

<file path=customXml/itemProps3.xml><?xml version="1.0" encoding="utf-8"?>
<ds:datastoreItem xmlns:ds="http://schemas.openxmlformats.org/officeDocument/2006/customXml" ds:itemID="{539CF91B-78B2-429E-9A53-90875356BB6C}"/>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10407</TotalTime>
  <Words>683</Words>
  <Application>Microsoft Office PowerPoint</Application>
  <PresentationFormat>Panorámica</PresentationFormat>
  <Paragraphs>35</Paragraphs>
  <Slides>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vt:i4>
      </vt:variant>
    </vt:vector>
  </HeadingPairs>
  <TitlesOfParts>
    <vt:vector size="14" baseType="lpstr">
      <vt:lpstr>Aptos</vt:lpstr>
      <vt:lpstr>Arial</vt:lpstr>
      <vt:lpstr>Calibri</vt:lpstr>
      <vt:lpstr>Rockwell</vt:lpstr>
      <vt:lpstr>Symbol</vt:lpstr>
      <vt:lpstr>Tahoma</vt:lpstr>
      <vt:lpstr>Custom</vt:lpstr>
      <vt:lpstr>Diseño de una granja vertical</vt:lpstr>
      <vt:lpstr>¿Por qué la agricultura vertical?</vt:lpstr>
      <vt:lpstr>¿Cuáles son los posibles beneficios de la agricultura vertical?</vt:lpstr>
      <vt:lpstr>¿Cuáles son los posibles retos de la agricultura vertical?</vt:lpstr>
      <vt:lpstr>Piensa en lo que necesitas para una granja vertical</vt:lpstr>
      <vt:lpstr>Elegir un espacio comunitario</vt:lpstr>
      <vt:lpstr>Diseño de la granja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María Paula  Manosalva</cp:lastModifiedBy>
  <cp:revision>92</cp:revision>
  <dcterms:created xsi:type="dcterms:W3CDTF">2024-12-17T02:33:39Z</dcterms:created>
  <dcterms:modified xsi:type="dcterms:W3CDTF">2025-03-14T21:43:48Z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y fmtid="{D5CDD505-2E9C-101B-9397-08002B2CF9AE}" pid="3" name="MediaServiceImageTags">
    <vt:lpwstr/>
  </property>
</Properties>
</file>