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83" r:id="rId5"/>
    <p:sldId id="309" r:id="rId6"/>
    <p:sldId id="274" r:id="rId7"/>
    <p:sldId id="276" r:id="rId8"/>
    <p:sldId id="320" r:id="rId9"/>
    <p:sldId id="277" r:id="rId10"/>
    <p:sldId id="310" r:id="rId11"/>
    <p:sldId id="278" r:id="rId12"/>
    <p:sldId id="321" r:id="rId13"/>
    <p:sldId id="281" r:id="rId14"/>
    <p:sldId id="313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A17568-4B7A-B48A-6274-55D92A56A572}" name="Gibson, Heidi" initials="HG" userId="S::GibsonH@SI.EDU::625c5426-83d3-499a-b65b-cae782d30fe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BAC"/>
    <a:srgbClr val="008F00"/>
    <a:srgbClr val="01C2FD"/>
    <a:srgbClr val="A5C28B"/>
    <a:srgbClr val="FFC000"/>
    <a:srgbClr val="D3A02A"/>
    <a:srgbClr val="EA3F33"/>
    <a:srgbClr val="173668"/>
    <a:srgbClr val="18558B"/>
    <a:srgbClr val="60B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0" autoAdjust="0"/>
    <p:restoredTop sz="93120" autoAdjust="0"/>
  </p:normalViewPr>
  <p:slideViewPr>
    <p:cSldViewPr snapToGrid="0">
      <p:cViewPr varScale="1">
        <p:scale>
          <a:sx n="111" d="100"/>
          <a:sy n="111" d="100"/>
        </p:scale>
        <p:origin x="89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born, Hannah" userId="5d18528b-c4b5-40a1-923a-111b6417dfa3" providerId="ADAL" clId="{D458782F-9158-43C9-8EFB-0D2BB6DB2090}"/>
    <pc:docChg chg="delSld">
      <pc:chgData name="Osborn, Hannah" userId="5d18528b-c4b5-40a1-923a-111b6417dfa3" providerId="ADAL" clId="{D458782F-9158-43C9-8EFB-0D2BB6DB2090}" dt="2025-03-27T18:11:53.399" v="1" actId="2696"/>
      <pc:docMkLst>
        <pc:docMk/>
      </pc:docMkLst>
      <pc:sldChg chg="del">
        <pc:chgData name="Osborn, Hannah" userId="5d18528b-c4b5-40a1-923a-111b6417dfa3" providerId="ADAL" clId="{D458782F-9158-43C9-8EFB-0D2BB6DB2090}" dt="2025-03-27T18:11:45.742" v="0" actId="2696"/>
        <pc:sldMkLst>
          <pc:docMk/>
          <pc:sldMk cId="1119733248" sldId="271"/>
        </pc:sldMkLst>
      </pc:sldChg>
      <pc:sldChg chg="del">
        <pc:chgData name="Osborn, Hannah" userId="5d18528b-c4b5-40a1-923a-111b6417dfa3" providerId="ADAL" clId="{D458782F-9158-43C9-8EFB-0D2BB6DB2090}" dt="2025-03-27T18:11:45.742" v="0" actId="2696"/>
        <pc:sldMkLst>
          <pc:docMk/>
          <pc:sldMk cId="73394110" sldId="272"/>
        </pc:sldMkLst>
      </pc:sldChg>
      <pc:sldChg chg="del">
        <pc:chgData name="Osborn, Hannah" userId="5d18528b-c4b5-40a1-923a-111b6417dfa3" providerId="ADAL" clId="{D458782F-9158-43C9-8EFB-0D2BB6DB2090}" dt="2025-03-27T18:11:53.399" v="1" actId="2696"/>
        <pc:sldMkLst>
          <pc:docMk/>
          <pc:sldMk cId="977195968" sldId="284"/>
        </pc:sldMkLst>
      </pc:sldChg>
      <pc:sldChg chg="del">
        <pc:chgData name="Osborn, Hannah" userId="5d18528b-c4b5-40a1-923a-111b6417dfa3" providerId="ADAL" clId="{D458782F-9158-43C9-8EFB-0D2BB6DB2090}" dt="2025-03-27T18:11:53.399" v="1" actId="2696"/>
        <pc:sldMkLst>
          <pc:docMk/>
          <pc:sldMk cId="1531229088" sldId="291"/>
        </pc:sldMkLst>
      </pc:sldChg>
      <pc:sldChg chg="del">
        <pc:chgData name="Osborn, Hannah" userId="5d18528b-c4b5-40a1-923a-111b6417dfa3" providerId="ADAL" clId="{D458782F-9158-43C9-8EFB-0D2BB6DB2090}" dt="2025-03-27T18:11:53.399" v="1" actId="2696"/>
        <pc:sldMkLst>
          <pc:docMk/>
          <pc:sldMk cId="755838110" sldId="293"/>
        </pc:sldMkLst>
      </pc:sldChg>
      <pc:sldChg chg="del">
        <pc:chgData name="Osborn, Hannah" userId="5d18528b-c4b5-40a1-923a-111b6417dfa3" providerId="ADAL" clId="{D458782F-9158-43C9-8EFB-0D2BB6DB2090}" dt="2025-03-27T18:11:53.399" v="1" actId="2696"/>
        <pc:sldMkLst>
          <pc:docMk/>
          <pc:sldMk cId="322584319" sldId="294"/>
        </pc:sldMkLst>
      </pc:sldChg>
      <pc:sldChg chg="del">
        <pc:chgData name="Osborn, Hannah" userId="5d18528b-c4b5-40a1-923a-111b6417dfa3" providerId="ADAL" clId="{D458782F-9158-43C9-8EFB-0D2BB6DB2090}" dt="2025-03-27T18:11:53.399" v="1" actId="2696"/>
        <pc:sldMkLst>
          <pc:docMk/>
          <pc:sldMk cId="227199329" sldId="295"/>
        </pc:sldMkLst>
      </pc:sldChg>
      <pc:sldChg chg="del">
        <pc:chgData name="Osborn, Hannah" userId="5d18528b-c4b5-40a1-923a-111b6417dfa3" providerId="ADAL" clId="{D458782F-9158-43C9-8EFB-0D2BB6DB2090}" dt="2025-03-27T18:11:53.399" v="1" actId="2696"/>
        <pc:sldMkLst>
          <pc:docMk/>
          <pc:sldMk cId="976409459" sldId="296"/>
        </pc:sldMkLst>
      </pc:sldChg>
      <pc:sldChg chg="del">
        <pc:chgData name="Osborn, Hannah" userId="5d18528b-c4b5-40a1-923a-111b6417dfa3" providerId="ADAL" clId="{D458782F-9158-43C9-8EFB-0D2BB6DB2090}" dt="2025-03-27T18:11:53.399" v="1" actId="2696"/>
        <pc:sldMkLst>
          <pc:docMk/>
          <pc:sldMk cId="1388645160" sldId="297"/>
        </pc:sldMkLst>
      </pc:sldChg>
      <pc:sldChg chg="del">
        <pc:chgData name="Osborn, Hannah" userId="5d18528b-c4b5-40a1-923a-111b6417dfa3" providerId="ADAL" clId="{D458782F-9158-43C9-8EFB-0D2BB6DB2090}" dt="2025-03-27T18:11:53.399" v="1" actId="2696"/>
        <pc:sldMkLst>
          <pc:docMk/>
          <pc:sldMk cId="2017572474" sldId="298"/>
        </pc:sldMkLst>
      </pc:sldChg>
      <pc:sldChg chg="del">
        <pc:chgData name="Osborn, Hannah" userId="5d18528b-c4b5-40a1-923a-111b6417dfa3" providerId="ADAL" clId="{D458782F-9158-43C9-8EFB-0D2BB6DB2090}" dt="2025-03-27T18:11:53.399" v="1" actId="2696"/>
        <pc:sldMkLst>
          <pc:docMk/>
          <pc:sldMk cId="252248477" sldId="300"/>
        </pc:sldMkLst>
      </pc:sldChg>
      <pc:sldChg chg="del">
        <pc:chgData name="Osborn, Hannah" userId="5d18528b-c4b5-40a1-923a-111b6417dfa3" providerId="ADAL" clId="{D458782F-9158-43C9-8EFB-0D2BB6DB2090}" dt="2025-03-27T18:11:53.399" v="1" actId="2696"/>
        <pc:sldMkLst>
          <pc:docMk/>
          <pc:sldMk cId="1149712222" sldId="301"/>
        </pc:sldMkLst>
      </pc:sldChg>
      <pc:sldChg chg="del">
        <pc:chgData name="Osborn, Hannah" userId="5d18528b-c4b5-40a1-923a-111b6417dfa3" providerId="ADAL" clId="{D458782F-9158-43C9-8EFB-0D2BB6DB2090}" dt="2025-03-27T18:11:53.399" v="1" actId="2696"/>
        <pc:sldMkLst>
          <pc:docMk/>
          <pc:sldMk cId="359278058" sldId="302"/>
        </pc:sldMkLst>
      </pc:sldChg>
      <pc:sldChg chg="del">
        <pc:chgData name="Osborn, Hannah" userId="5d18528b-c4b5-40a1-923a-111b6417dfa3" providerId="ADAL" clId="{D458782F-9158-43C9-8EFB-0D2BB6DB2090}" dt="2025-03-27T18:11:53.399" v="1" actId="2696"/>
        <pc:sldMkLst>
          <pc:docMk/>
          <pc:sldMk cId="841949799" sldId="303"/>
        </pc:sldMkLst>
      </pc:sldChg>
      <pc:sldChg chg="del">
        <pc:chgData name="Osborn, Hannah" userId="5d18528b-c4b5-40a1-923a-111b6417dfa3" providerId="ADAL" clId="{D458782F-9158-43C9-8EFB-0D2BB6DB2090}" dt="2025-03-27T18:11:53.399" v="1" actId="2696"/>
        <pc:sldMkLst>
          <pc:docMk/>
          <pc:sldMk cId="280470922" sldId="304"/>
        </pc:sldMkLst>
      </pc:sldChg>
      <pc:sldChg chg="del">
        <pc:chgData name="Osborn, Hannah" userId="5d18528b-c4b5-40a1-923a-111b6417dfa3" providerId="ADAL" clId="{D458782F-9158-43C9-8EFB-0D2BB6DB2090}" dt="2025-03-27T18:11:53.399" v="1" actId="2696"/>
        <pc:sldMkLst>
          <pc:docMk/>
          <pc:sldMk cId="246208913" sldId="305"/>
        </pc:sldMkLst>
      </pc:sldChg>
      <pc:sldChg chg="del">
        <pc:chgData name="Osborn, Hannah" userId="5d18528b-c4b5-40a1-923a-111b6417dfa3" providerId="ADAL" clId="{D458782F-9158-43C9-8EFB-0D2BB6DB2090}" dt="2025-03-27T18:11:53.399" v="1" actId="2696"/>
        <pc:sldMkLst>
          <pc:docMk/>
          <pc:sldMk cId="43312864" sldId="306"/>
        </pc:sldMkLst>
      </pc:sldChg>
      <pc:sldChg chg="del">
        <pc:chgData name="Osborn, Hannah" userId="5d18528b-c4b5-40a1-923a-111b6417dfa3" providerId="ADAL" clId="{D458782F-9158-43C9-8EFB-0D2BB6DB2090}" dt="2025-03-27T18:11:53.399" v="1" actId="2696"/>
        <pc:sldMkLst>
          <pc:docMk/>
          <pc:sldMk cId="1279288554" sldId="307"/>
        </pc:sldMkLst>
      </pc:sldChg>
      <pc:sldChg chg="del">
        <pc:chgData name="Osborn, Hannah" userId="5d18528b-c4b5-40a1-923a-111b6417dfa3" providerId="ADAL" clId="{D458782F-9158-43C9-8EFB-0D2BB6DB2090}" dt="2025-03-27T18:11:53.399" v="1" actId="2696"/>
        <pc:sldMkLst>
          <pc:docMk/>
          <pc:sldMk cId="301228494" sldId="308"/>
        </pc:sldMkLst>
      </pc:sldChg>
      <pc:sldChg chg="del">
        <pc:chgData name="Osborn, Hannah" userId="5d18528b-c4b5-40a1-923a-111b6417dfa3" providerId="ADAL" clId="{D458782F-9158-43C9-8EFB-0D2BB6DB2090}" dt="2025-03-27T18:11:53.399" v="1" actId="2696"/>
        <pc:sldMkLst>
          <pc:docMk/>
          <pc:sldMk cId="3548019939" sldId="311"/>
        </pc:sldMkLst>
      </pc:sldChg>
      <pc:sldChg chg="del">
        <pc:chgData name="Osborn, Hannah" userId="5d18528b-c4b5-40a1-923a-111b6417dfa3" providerId="ADAL" clId="{D458782F-9158-43C9-8EFB-0D2BB6DB2090}" dt="2025-03-27T18:11:53.399" v="1" actId="2696"/>
        <pc:sldMkLst>
          <pc:docMk/>
          <pc:sldMk cId="1814893947" sldId="312"/>
        </pc:sldMkLst>
      </pc:sldChg>
      <pc:sldChg chg="del">
        <pc:chgData name="Osborn, Hannah" userId="5d18528b-c4b5-40a1-923a-111b6417dfa3" providerId="ADAL" clId="{D458782F-9158-43C9-8EFB-0D2BB6DB2090}" dt="2025-03-27T18:11:53.399" v="1" actId="2696"/>
        <pc:sldMkLst>
          <pc:docMk/>
          <pc:sldMk cId="1188931974" sldId="314"/>
        </pc:sldMkLst>
      </pc:sldChg>
      <pc:sldChg chg="del">
        <pc:chgData name="Osborn, Hannah" userId="5d18528b-c4b5-40a1-923a-111b6417dfa3" providerId="ADAL" clId="{D458782F-9158-43C9-8EFB-0D2BB6DB2090}" dt="2025-03-27T18:11:53.399" v="1" actId="2696"/>
        <pc:sldMkLst>
          <pc:docMk/>
          <pc:sldMk cId="2724597375" sldId="315"/>
        </pc:sldMkLst>
      </pc:sldChg>
      <pc:sldChg chg="del">
        <pc:chgData name="Osborn, Hannah" userId="5d18528b-c4b5-40a1-923a-111b6417dfa3" providerId="ADAL" clId="{D458782F-9158-43C9-8EFB-0D2BB6DB2090}" dt="2025-03-27T18:11:53.399" v="1" actId="2696"/>
        <pc:sldMkLst>
          <pc:docMk/>
          <pc:sldMk cId="1003834090" sldId="317"/>
        </pc:sldMkLst>
      </pc:sldChg>
      <pc:sldChg chg="del">
        <pc:chgData name="Osborn, Hannah" userId="5d18528b-c4b5-40a1-923a-111b6417dfa3" providerId="ADAL" clId="{D458782F-9158-43C9-8EFB-0D2BB6DB2090}" dt="2025-03-27T18:11:53.399" v="1" actId="2696"/>
        <pc:sldMkLst>
          <pc:docMk/>
          <pc:sldMk cId="3599541349" sldId="318"/>
        </pc:sldMkLst>
      </pc:sldChg>
      <pc:sldChg chg="del">
        <pc:chgData name="Osborn, Hannah" userId="5d18528b-c4b5-40a1-923a-111b6417dfa3" providerId="ADAL" clId="{D458782F-9158-43C9-8EFB-0D2BB6DB2090}" dt="2025-03-27T18:11:53.399" v="1" actId="2696"/>
        <pc:sldMkLst>
          <pc:docMk/>
          <pc:sldMk cId="646194475" sldId="319"/>
        </pc:sldMkLst>
      </pc:sldChg>
    </pc:docChg>
  </pc:docChgLst>
  <pc:docChgLst>
    <pc:chgData name="María Paula  Manosalva" userId="77b2779a-3ada-47bb-8b33-2992e537f6aa" providerId="ADAL" clId="{B664B5C2-778E-4A20-9C11-03A667FE906A}"/>
    <pc:docChg chg="undo redo custSel modSld">
      <pc:chgData name="María Paula  Manosalva" userId="77b2779a-3ada-47bb-8b33-2992e537f6aa" providerId="ADAL" clId="{B664B5C2-778E-4A20-9C11-03A667FE906A}" dt="2025-03-20T10:35:43.737" v="132" actId="255"/>
      <pc:docMkLst>
        <pc:docMk/>
      </pc:docMkLst>
      <pc:sldChg chg="modSp mod">
        <pc:chgData name="María Paula  Manosalva" userId="77b2779a-3ada-47bb-8b33-2992e537f6aa" providerId="ADAL" clId="{B664B5C2-778E-4A20-9C11-03A667FE906A}" dt="2025-03-20T01:39:58.900" v="1" actId="27636"/>
        <pc:sldMkLst>
          <pc:docMk/>
          <pc:sldMk cId="1119733248" sldId="271"/>
        </pc:sldMkLst>
        <pc:spChg chg="mod">
          <ac:chgData name="María Paula  Manosalva" userId="77b2779a-3ada-47bb-8b33-2992e537f6aa" providerId="ADAL" clId="{B664B5C2-778E-4A20-9C11-03A667FE906A}" dt="2025-03-20T01:39:58.900" v="1" actId="27636"/>
          <ac:spMkLst>
            <pc:docMk/>
            <pc:sldMk cId="1119733248" sldId="271"/>
            <ac:spMk id="2" creationId="{00000000-0000-0000-0000-000000000000}"/>
          </ac:spMkLst>
        </pc:spChg>
      </pc:sldChg>
      <pc:sldChg chg="modSp mod">
        <pc:chgData name="María Paula  Manosalva" userId="77b2779a-3ada-47bb-8b33-2992e537f6aa" providerId="ADAL" clId="{B664B5C2-778E-4A20-9C11-03A667FE906A}" dt="2025-03-20T01:40:33.917" v="7" actId="255"/>
        <pc:sldMkLst>
          <pc:docMk/>
          <pc:sldMk cId="73394110" sldId="272"/>
        </pc:sldMkLst>
        <pc:spChg chg="mod">
          <ac:chgData name="María Paula  Manosalva" userId="77b2779a-3ada-47bb-8b33-2992e537f6aa" providerId="ADAL" clId="{B664B5C2-778E-4A20-9C11-03A667FE906A}" dt="2025-03-20T01:40:33.917" v="7" actId="255"/>
          <ac:spMkLst>
            <pc:docMk/>
            <pc:sldMk cId="73394110" sldId="272"/>
            <ac:spMk id="5" creationId="{00000000-0000-0000-0000-000000000000}"/>
          </ac:spMkLst>
        </pc:spChg>
        <pc:spChg chg="mod">
          <ac:chgData name="María Paula  Manosalva" userId="77b2779a-3ada-47bb-8b33-2992e537f6aa" providerId="ADAL" clId="{B664B5C2-778E-4A20-9C11-03A667FE906A}" dt="2025-03-20T01:40:26.699" v="6" actId="255"/>
          <ac:spMkLst>
            <pc:docMk/>
            <pc:sldMk cId="73394110" sldId="272"/>
            <ac:spMk id="6" creationId="{00000000-0000-0000-0000-000000000000}"/>
          </ac:spMkLst>
        </pc:spChg>
      </pc:sldChg>
      <pc:sldChg chg="modSp mod">
        <pc:chgData name="María Paula  Manosalva" userId="77b2779a-3ada-47bb-8b33-2992e537f6aa" providerId="ADAL" clId="{B664B5C2-778E-4A20-9C11-03A667FE906A}" dt="2025-03-20T01:49:00.944" v="69" actId="1076"/>
        <pc:sldMkLst>
          <pc:docMk/>
          <pc:sldMk cId="249101071" sldId="274"/>
        </pc:sldMkLst>
        <pc:spChg chg="mod">
          <ac:chgData name="María Paula  Manosalva" userId="77b2779a-3ada-47bb-8b33-2992e537f6aa" providerId="ADAL" clId="{B664B5C2-778E-4A20-9C11-03A667FE906A}" dt="2025-03-20T01:41:16.893" v="11" actId="27636"/>
          <ac:spMkLst>
            <pc:docMk/>
            <pc:sldMk cId="249101071" sldId="274"/>
            <ac:spMk id="2" creationId="{00000000-0000-0000-0000-000000000000}"/>
          </ac:spMkLst>
        </pc:spChg>
        <pc:spChg chg="mod">
          <ac:chgData name="María Paula  Manosalva" userId="77b2779a-3ada-47bb-8b33-2992e537f6aa" providerId="ADAL" clId="{B664B5C2-778E-4A20-9C11-03A667FE906A}" dt="2025-03-20T01:49:00.944" v="69" actId="1076"/>
          <ac:spMkLst>
            <pc:docMk/>
            <pc:sldMk cId="249101071" sldId="274"/>
            <ac:spMk id="3" creationId="{00000000-0000-0000-0000-000000000000}"/>
          </ac:spMkLst>
        </pc:spChg>
      </pc:sldChg>
      <pc:sldChg chg="addSp delSp modSp mod">
        <pc:chgData name="María Paula  Manosalva" userId="77b2779a-3ada-47bb-8b33-2992e537f6aa" providerId="ADAL" clId="{B664B5C2-778E-4A20-9C11-03A667FE906A}" dt="2025-03-20T01:49:08.281" v="70" actId="1076"/>
        <pc:sldMkLst>
          <pc:docMk/>
          <pc:sldMk cId="1677965726" sldId="276"/>
        </pc:sldMkLst>
        <pc:spChg chg="mod">
          <ac:chgData name="María Paula  Manosalva" userId="77b2779a-3ada-47bb-8b33-2992e537f6aa" providerId="ADAL" clId="{B664B5C2-778E-4A20-9C11-03A667FE906A}" dt="2025-03-20T01:48:24.017" v="65" actId="255"/>
          <ac:spMkLst>
            <pc:docMk/>
            <pc:sldMk cId="1677965726" sldId="276"/>
            <ac:spMk id="2" creationId="{00000000-0000-0000-0000-000000000000}"/>
          </ac:spMkLst>
        </pc:spChg>
        <pc:spChg chg="mod">
          <ac:chgData name="María Paula  Manosalva" userId="77b2779a-3ada-47bb-8b33-2992e537f6aa" providerId="ADAL" clId="{B664B5C2-778E-4A20-9C11-03A667FE906A}" dt="2025-03-20T01:49:08.281" v="70" actId="1076"/>
          <ac:spMkLst>
            <pc:docMk/>
            <pc:sldMk cId="1677965726" sldId="276"/>
            <ac:spMk id="3" creationId="{317A1C55-0D1D-0907-F940-40688D09A9A0}"/>
          </ac:spMkLst>
        </pc:spChg>
        <pc:spChg chg="mod">
          <ac:chgData name="María Paula  Manosalva" userId="77b2779a-3ada-47bb-8b33-2992e537f6aa" providerId="ADAL" clId="{B664B5C2-778E-4A20-9C11-03A667FE906A}" dt="2025-03-20T01:47:46.660" v="59" actId="14100"/>
          <ac:spMkLst>
            <pc:docMk/>
            <pc:sldMk cId="1677965726" sldId="276"/>
            <ac:spMk id="14" creationId="{40AFF93E-B5D8-C28B-C370-6CA0E88ED682}"/>
          </ac:spMkLst>
        </pc:spChg>
        <pc:spChg chg="mod">
          <ac:chgData name="María Paula  Manosalva" userId="77b2779a-3ada-47bb-8b33-2992e537f6aa" providerId="ADAL" clId="{B664B5C2-778E-4A20-9C11-03A667FE906A}" dt="2025-03-20T01:48:04.244" v="62" actId="14100"/>
          <ac:spMkLst>
            <pc:docMk/>
            <pc:sldMk cId="1677965726" sldId="276"/>
            <ac:spMk id="15" creationId="{7FD97B98-4E65-77DB-1B56-3AB18EB5BAD1}"/>
          </ac:spMkLst>
        </pc:spChg>
        <pc:picChg chg="add mod">
          <ac:chgData name="María Paula  Manosalva" userId="77b2779a-3ada-47bb-8b33-2992e537f6aa" providerId="ADAL" clId="{B664B5C2-778E-4A20-9C11-03A667FE906A}" dt="2025-03-20T01:47:56.634" v="61" actId="1076"/>
          <ac:picMkLst>
            <pc:docMk/>
            <pc:sldMk cId="1677965726" sldId="276"/>
            <ac:picMk id="5" creationId="{07455604-52E0-B67D-025D-8D3D4AFAB0CD}"/>
          </ac:picMkLst>
        </pc:picChg>
        <pc:picChg chg="add mod">
          <ac:chgData name="María Paula  Manosalva" userId="77b2779a-3ada-47bb-8b33-2992e537f6aa" providerId="ADAL" clId="{B664B5C2-778E-4A20-9C11-03A667FE906A}" dt="2025-03-20T01:48:13.016" v="64" actId="14100"/>
          <ac:picMkLst>
            <pc:docMk/>
            <pc:sldMk cId="1677965726" sldId="276"/>
            <ac:picMk id="6" creationId="{242A2907-8560-F47B-90F4-7E3635C13A0C}"/>
          </ac:picMkLst>
        </pc:picChg>
        <pc:picChg chg="del">
          <ac:chgData name="María Paula  Manosalva" userId="77b2779a-3ada-47bb-8b33-2992e537f6aa" providerId="ADAL" clId="{B664B5C2-778E-4A20-9C11-03A667FE906A}" dt="2025-03-20T01:46:53.891" v="52" actId="478"/>
          <ac:picMkLst>
            <pc:docMk/>
            <pc:sldMk cId="1677965726" sldId="276"/>
            <ac:picMk id="7" creationId="{AF1A4DF7-7E39-FA89-1F3C-6B3756A02992}"/>
          </ac:picMkLst>
        </pc:picChg>
        <pc:picChg chg="del">
          <ac:chgData name="María Paula  Manosalva" userId="77b2779a-3ada-47bb-8b33-2992e537f6aa" providerId="ADAL" clId="{B664B5C2-778E-4A20-9C11-03A667FE906A}" dt="2025-03-20T01:47:34.680" v="57" actId="478"/>
          <ac:picMkLst>
            <pc:docMk/>
            <pc:sldMk cId="1677965726" sldId="276"/>
            <ac:picMk id="11" creationId="{B1715DCC-C754-4E99-E223-EA42F777BEF6}"/>
          </ac:picMkLst>
        </pc:picChg>
      </pc:sldChg>
      <pc:sldChg chg="modSp mod">
        <pc:chgData name="María Paula  Manosalva" userId="77b2779a-3ada-47bb-8b33-2992e537f6aa" providerId="ADAL" clId="{B664B5C2-778E-4A20-9C11-03A667FE906A}" dt="2025-03-20T01:49:24.885" v="72" actId="1076"/>
        <pc:sldMkLst>
          <pc:docMk/>
          <pc:sldMk cId="1752597152" sldId="277"/>
        </pc:sldMkLst>
        <pc:spChg chg="mod">
          <ac:chgData name="María Paula  Manosalva" userId="77b2779a-3ada-47bb-8b33-2992e537f6aa" providerId="ADAL" clId="{B664B5C2-778E-4A20-9C11-03A667FE906A}" dt="2025-03-20T01:46:50.565" v="15" actId="27636"/>
          <ac:spMkLst>
            <pc:docMk/>
            <pc:sldMk cId="1752597152" sldId="277"/>
            <ac:spMk id="2" creationId="{00000000-0000-0000-0000-000000000000}"/>
          </ac:spMkLst>
        </pc:spChg>
        <pc:spChg chg="mod">
          <ac:chgData name="María Paula  Manosalva" userId="77b2779a-3ada-47bb-8b33-2992e537f6aa" providerId="ADAL" clId="{B664B5C2-778E-4A20-9C11-03A667FE906A}" dt="2025-03-20T01:49:24.885" v="72" actId="1076"/>
          <ac:spMkLst>
            <pc:docMk/>
            <pc:sldMk cId="1752597152" sldId="277"/>
            <ac:spMk id="3" creationId="{63911446-A6F4-B815-49C1-9DEBE9EE1D68}"/>
          </ac:spMkLst>
        </pc:spChg>
      </pc:sldChg>
      <pc:sldChg chg="addSp delSp modSp mod">
        <pc:chgData name="María Paula  Manosalva" userId="77b2779a-3ada-47bb-8b33-2992e537f6aa" providerId="ADAL" clId="{B664B5C2-778E-4A20-9C11-03A667FE906A}" dt="2025-03-20T10:35:43.737" v="132" actId="255"/>
        <pc:sldMkLst>
          <pc:docMk/>
          <pc:sldMk cId="312571817" sldId="278"/>
        </pc:sldMkLst>
        <pc:spChg chg="mod">
          <ac:chgData name="María Paula  Manosalva" userId="77b2779a-3ada-47bb-8b33-2992e537f6aa" providerId="ADAL" clId="{B664B5C2-778E-4A20-9C11-03A667FE906A}" dt="2025-03-20T01:49:37.535" v="73" actId="27636"/>
          <ac:spMkLst>
            <pc:docMk/>
            <pc:sldMk cId="312571817" sldId="278"/>
            <ac:spMk id="3" creationId="{E788A5A4-B33F-0AF5-0B68-F304E03B8700}"/>
          </ac:spMkLst>
        </pc:spChg>
        <pc:spChg chg="add mod">
          <ac:chgData name="María Paula  Manosalva" userId="77b2779a-3ada-47bb-8b33-2992e537f6aa" providerId="ADAL" clId="{B664B5C2-778E-4A20-9C11-03A667FE906A}" dt="2025-03-20T01:50:52.325" v="80" actId="1076"/>
          <ac:spMkLst>
            <pc:docMk/>
            <pc:sldMk cId="312571817" sldId="278"/>
            <ac:spMk id="4" creationId="{2D0C0A50-174E-49A0-1DF7-88D48E20972B}"/>
          </ac:spMkLst>
        </pc:spChg>
        <pc:spChg chg="add mod">
          <ac:chgData name="María Paula  Manosalva" userId="77b2779a-3ada-47bb-8b33-2992e537f6aa" providerId="ADAL" clId="{B664B5C2-778E-4A20-9C11-03A667FE906A}" dt="2025-03-20T01:50:41.736" v="77"/>
          <ac:spMkLst>
            <pc:docMk/>
            <pc:sldMk cId="312571817" sldId="278"/>
            <ac:spMk id="5" creationId="{6503771B-D60D-79CE-7DA2-5FD70D3586A2}"/>
          </ac:spMkLst>
        </pc:spChg>
        <pc:spChg chg="mod">
          <ac:chgData name="María Paula  Manosalva" userId="77b2779a-3ada-47bb-8b33-2992e537f6aa" providerId="ADAL" clId="{B664B5C2-778E-4A20-9C11-03A667FE906A}" dt="2025-03-20T10:35:35.694" v="131" actId="255"/>
          <ac:spMkLst>
            <pc:docMk/>
            <pc:sldMk cId="312571817" sldId="278"/>
            <ac:spMk id="9" creationId="{06406254-E016-24DB-573B-3BE1BDEDB296}"/>
          </ac:spMkLst>
        </pc:spChg>
        <pc:spChg chg="mod">
          <ac:chgData name="María Paula  Manosalva" userId="77b2779a-3ada-47bb-8b33-2992e537f6aa" providerId="ADAL" clId="{B664B5C2-778E-4A20-9C11-03A667FE906A}" dt="2025-03-20T10:35:43.737" v="132" actId="255"/>
          <ac:spMkLst>
            <pc:docMk/>
            <pc:sldMk cId="312571817" sldId="278"/>
            <ac:spMk id="10" creationId="{00000000-0000-0000-0000-000000000000}"/>
          </ac:spMkLst>
        </pc:spChg>
        <pc:picChg chg="add del mod">
          <ac:chgData name="María Paula  Manosalva" userId="77b2779a-3ada-47bb-8b33-2992e537f6aa" providerId="ADAL" clId="{B664B5C2-778E-4A20-9C11-03A667FE906A}" dt="2025-03-20T01:50:34.707" v="75" actId="478"/>
          <ac:picMkLst>
            <pc:docMk/>
            <pc:sldMk cId="312571817" sldId="278"/>
            <ac:picMk id="2" creationId="{751D2AD5-3A67-22D9-6F12-42400DD47C32}"/>
          </ac:picMkLst>
        </pc:picChg>
      </pc:sldChg>
      <pc:sldChg chg="modSp mod">
        <pc:chgData name="María Paula  Manosalva" userId="77b2779a-3ada-47bb-8b33-2992e537f6aa" providerId="ADAL" clId="{B664B5C2-778E-4A20-9C11-03A667FE906A}" dt="2025-03-20T01:51:16.433" v="82" actId="27636"/>
        <pc:sldMkLst>
          <pc:docMk/>
          <pc:sldMk cId="1064556362" sldId="281"/>
        </pc:sldMkLst>
        <pc:spChg chg="mod">
          <ac:chgData name="María Paula  Manosalva" userId="77b2779a-3ada-47bb-8b33-2992e537f6aa" providerId="ADAL" clId="{B664B5C2-778E-4A20-9C11-03A667FE906A}" dt="2025-03-20T01:51:16.433" v="82" actId="27636"/>
          <ac:spMkLst>
            <pc:docMk/>
            <pc:sldMk cId="1064556362" sldId="281"/>
            <ac:spMk id="2" creationId="{00000000-0000-0000-0000-000000000000}"/>
          </ac:spMkLst>
        </pc:spChg>
      </pc:sldChg>
      <pc:sldChg chg="modSp mod">
        <pc:chgData name="María Paula  Manosalva" userId="77b2779a-3ada-47bb-8b33-2992e537f6aa" providerId="ADAL" clId="{B664B5C2-778E-4A20-9C11-03A667FE906A}" dt="2025-03-20T01:51:53.907" v="87" actId="14100"/>
        <pc:sldMkLst>
          <pc:docMk/>
          <pc:sldMk cId="884548789" sldId="282"/>
        </pc:sldMkLst>
        <pc:spChg chg="mod">
          <ac:chgData name="María Paula  Manosalva" userId="77b2779a-3ada-47bb-8b33-2992e537f6aa" providerId="ADAL" clId="{B664B5C2-778E-4A20-9C11-03A667FE906A}" dt="2025-03-20T01:46:50.687" v="20" actId="27636"/>
          <ac:spMkLst>
            <pc:docMk/>
            <pc:sldMk cId="884548789" sldId="282"/>
            <ac:spMk id="5" creationId="{00000000-0000-0000-0000-000000000000}"/>
          </ac:spMkLst>
        </pc:spChg>
        <pc:spChg chg="mod">
          <ac:chgData name="María Paula  Manosalva" userId="77b2779a-3ada-47bb-8b33-2992e537f6aa" providerId="ADAL" clId="{B664B5C2-778E-4A20-9C11-03A667FE906A}" dt="2025-03-20T01:51:53.907" v="87" actId="14100"/>
          <ac:spMkLst>
            <pc:docMk/>
            <pc:sldMk cId="884548789" sldId="282"/>
            <ac:spMk id="7" creationId="{991FE3F8-C769-17EA-A7EC-FE8BF1DC5817}"/>
          </ac:spMkLst>
        </pc:spChg>
        <pc:spChg chg="mod">
          <ac:chgData name="María Paula  Manosalva" userId="77b2779a-3ada-47bb-8b33-2992e537f6aa" providerId="ADAL" clId="{B664B5C2-778E-4A20-9C11-03A667FE906A}" dt="2025-03-20T01:46:50.697" v="21" actId="27636"/>
          <ac:spMkLst>
            <pc:docMk/>
            <pc:sldMk cId="884548789" sldId="282"/>
            <ac:spMk id="9" creationId="{F63E22E6-B87B-02D8-E083-FE325BB175AA}"/>
          </ac:spMkLst>
        </pc:spChg>
      </pc:sldChg>
      <pc:sldChg chg="modSp mod">
        <pc:chgData name="María Paula  Manosalva" userId="77b2779a-3ada-47bb-8b33-2992e537f6aa" providerId="ADAL" clId="{B664B5C2-778E-4A20-9C11-03A667FE906A}" dt="2025-03-20T01:52:24.039" v="92" actId="27636"/>
        <pc:sldMkLst>
          <pc:docMk/>
          <pc:sldMk cId="977195968" sldId="284"/>
        </pc:sldMkLst>
        <pc:spChg chg="mod">
          <ac:chgData name="María Paula  Manosalva" userId="77b2779a-3ada-47bb-8b33-2992e537f6aa" providerId="ADAL" clId="{B664B5C2-778E-4A20-9C11-03A667FE906A}" dt="2025-03-20T01:52:24.039" v="92" actId="27636"/>
          <ac:spMkLst>
            <pc:docMk/>
            <pc:sldMk cId="977195968" sldId="284"/>
            <ac:spMk id="3" creationId="{00000000-0000-0000-0000-000000000000}"/>
          </ac:spMkLst>
        </pc:spChg>
      </pc:sldChg>
      <pc:sldChg chg="modSp mod">
        <pc:chgData name="María Paula  Manosalva" userId="77b2779a-3ada-47bb-8b33-2992e537f6aa" providerId="ADAL" clId="{B664B5C2-778E-4A20-9C11-03A667FE906A}" dt="2025-03-20T01:46:50.898" v="29" actId="27636"/>
        <pc:sldMkLst>
          <pc:docMk/>
          <pc:sldMk cId="1531229088" sldId="291"/>
        </pc:sldMkLst>
        <pc:spChg chg="mod">
          <ac:chgData name="María Paula  Manosalva" userId="77b2779a-3ada-47bb-8b33-2992e537f6aa" providerId="ADAL" clId="{B664B5C2-778E-4A20-9C11-03A667FE906A}" dt="2025-03-20T01:46:50.898" v="29" actId="27636"/>
          <ac:spMkLst>
            <pc:docMk/>
            <pc:sldMk cId="1531229088" sldId="291"/>
            <ac:spMk id="2" creationId="{00000000-0000-0000-0000-000000000000}"/>
          </ac:spMkLst>
        </pc:spChg>
      </pc:sldChg>
      <pc:sldChg chg="modSp mod">
        <pc:chgData name="María Paula  Manosalva" userId="77b2779a-3ada-47bb-8b33-2992e537f6aa" providerId="ADAL" clId="{B664B5C2-778E-4A20-9C11-03A667FE906A}" dt="2025-03-20T01:58:44.378" v="115" actId="1076"/>
        <pc:sldMkLst>
          <pc:docMk/>
          <pc:sldMk cId="755838110" sldId="293"/>
        </pc:sldMkLst>
        <pc:spChg chg="mod">
          <ac:chgData name="María Paula  Manosalva" userId="77b2779a-3ada-47bb-8b33-2992e537f6aa" providerId="ADAL" clId="{B664B5C2-778E-4A20-9C11-03A667FE906A}" dt="2025-03-20T01:58:44.378" v="115" actId="1076"/>
          <ac:spMkLst>
            <pc:docMk/>
            <pc:sldMk cId="755838110" sldId="293"/>
            <ac:spMk id="3" creationId="{3CF7CEF4-BBAA-4F0E-0247-D077E6563F33}"/>
          </ac:spMkLst>
        </pc:spChg>
      </pc:sldChg>
      <pc:sldChg chg="modSp mod">
        <pc:chgData name="María Paula  Manosalva" userId="77b2779a-3ada-47bb-8b33-2992e537f6aa" providerId="ADAL" clId="{B664B5C2-778E-4A20-9C11-03A667FE906A}" dt="2025-03-20T01:46:50.967" v="32" actId="27636"/>
        <pc:sldMkLst>
          <pc:docMk/>
          <pc:sldMk cId="227199329" sldId="295"/>
        </pc:sldMkLst>
        <pc:spChg chg="mod">
          <ac:chgData name="María Paula  Manosalva" userId="77b2779a-3ada-47bb-8b33-2992e537f6aa" providerId="ADAL" clId="{B664B5C2-778E-4A20-9C11-03A667FE906A}" dt="2025-03-20T01:46:50.967" v="32" actId="27636"/>
          <ac:spMkLst>
            <pc:docMk/>
            <pc:sldMk cId="227199329" sldId="295"/>
            <ac:spMk id="2" creationId="{00000000-0000-0000-0000-000000000000}"/>
          </ac:spMkLst>
        </pc:spChg>
      </pc:sldChg>
      <pc:sldChg chg="modSp mod">
        <pc:chgData name="María Paula  Manosalva" userId="77b2779a-3ada-47bb-8b33-2992e537f6aa" providerId="ADAL" clId="{B664B5C2-778E-4A20-9C11-03A667FE906A}" dt="2025-03-20T01:59:04.822" v="116" actId="27636"/>
        <pc:sldMkLst>
          <pc:docMk/>
          <pc:sldMk cId="976409459" sldId="296"/>
        </pc:sldMkLst>
        <pc:spChg chg="mod">
          <ac:chgData name="María Paula  Manosalva" userId="77b2779a-3ada-47bb-8b33-2992e537f6aa" providerId="ADAL" clId="{B664B5C2-778E-4A20-9C11-03A667FE906A}" dt="2025-03-20T01:59:04.822" v="116" actId="27636"/>
          <ac:spMkLst>
            <pc:docMk/>
            <pc:sldMk cId="976409459" sldId="296"/>
            <ac:spMk id="2" creationId="{00000000-0000-0000-0000-000000000000}"/>
          </ac:spMkLst>
        </pc:spChg>
      </pc:sldChg>
      <pc:sldChg chg="modSp mod">
        <pc:chgData name="María Paula  Manosalva" userId="77b2779a-3ada-47bb-8b33-2992e537f6aa" providerId="ADAL" clId="{B664B5C2-778E-4A20-9C11-03A667FE906A}" dt="2025-03-20T02:00:01.601" v="124" actId="1076"/>
        <pc:sldMkLst>
          <pc:docMk/>
          <pc:sldMk cId="1388645160" sldId="297"/>
        </pc:sldMkLst>
        <pc:spChg chg="mod">
          <ac:chgData name="María Paula  Manosalva" userId="77b2779a-3ada-47bb-8b33-2992e537f6aa" providerId="ADAL" clId="{B664B5C2-778E-4A20-9C11-03A667FE906A}" dt="2025-03-20T02:00:01.601" v="124" actId="1076"/>
          <ac:spMkLst>
            <pc:docMk/>
            <pc:sldMk cId="1388645160" sldId="297"/>
            <ac:spMk id="3" creationId="{00000000-0000-0000-0000-000000000000}"/>
          </ac:spMkLst>
        </pc:spChg>
      </pc:sldChg>
      <pc:sldChg chg="modSp mod">
        <pc:chgData name="María Paula  Manosalva" userId="77b2779a-3ada-47bb-8b33-2992e537f6aa" providerId="ADAL" clId="{B664B5C2-778E-4A20-9C11-03A667FE906A}" dt="2025-03-20T02:00:08.289" v="125" actId="27636"/>
        <pc:sldMkLst>
          <pc:docMk/>
          <pc:sldMk cId="2017572474" sldId="298"/>
        </pc:sldMkLst>
        <pc:spChg chg="mod">
          <ac:chgData name="María Paula  Manosalva" userId="77b2779a-3ada-47bb-8b33-2992e537f6aa" providerId="ADAL" clId="{B664B5C2-778E-4A20-9C11-03A667FE906A}" dt="2025-03-20T02:00:08.289" v="125" actId="27636"/>
          <ac:spMkLst>
            <pc:docMk/>
            <pc:sldMk cId="2017572474" sldId="298"/>
            <ac:spMk id="2" creationId="{00000000-0000-0000-0000-000000000000}"/>
          </ac:spMkLst>
        </pc:spChg>
      </pc:sldChg>
      <pc:sldChg chg="modSp mod">
        <pc:chgData name="María Paula  Manosalva" userId="77b2779a-3ada-47bb-8b33-2992e537f6aa" providerId="ADAL" clId="{B664B5C2-778E-4A20-9C11-03A667FE906A}" dt="2025-03-20T01:46:51.017" v="35" actId="27636"/>
        <pc:sldMkLst>
          <pc:docMk/>
          <pc:sldMk cId="252248477" sldId="300"/>
        </pc:sldMkLst>
        <pc:spChg chg="mod">
          <ac:chgData name="María Paula  Manosalva" userId="77b2779a-3ada-47bb-8b33-2992e537f6aa" providerId="ADAL" clId="{B664B5C2-778E-4A20-9C11-03A667FE906A}" dt="2025-03-20T01:46:51.017" v="34" actId="27636"/>
          <ac:spMkLst>
            <pc:docMk/>
            <pc:sldMk cId="252248477" sldId="300"/>
            <ac:spMk id="2" creationId="{00000000-0000-0000-0000-000000000000}"/>
          </ac:spMkLst>
        </pc:spChg>
        <pc:spChg chg="mod">
          <ac:chgData name="María Paula  Manosalva" userId="77b2779a-3ada-47bb-8b33-2992e537f6aa" providerId="ADAL" clId="{B664B5C2-778E-4A20-9C11-03A667FE906A}" dt="2025-03-20T01:46:51.017" v="35" actId="27636"/>
          <ac:spMkLst>
            <pc:docMk/>
            <pc:sldMk cId="252248477" sldId="300"/>
            <ac:spMk id="3" creationId="{BF92563E-BE75-AD1C-D717-3FBA899F7FEF}"/>
          </ac:spMkLst>
        </pc:spChg>
      </pc:sldChg>
      <pc:sldChg chg="modSp mod">
        <pc:chgData name="María Paula  Manosalva" userId="77b2779a-3ada-47bb-8b33-2992e537f6aa" providerId="ADAL" clId="{B664B5C2-778E-4A20-9C11-03A667FE906A}" dt="2025-03-20T01:46:51.034" v="36" actId="27636"/>
        <pc:sldMkLst>
          <pc:docMk/>
          <pc:sldMk cId="1149712222" sldId="301"/>
        </pc:sldMkLst>
        <pc:spChg chg="mod">
          <ac:chgData name="María Paula  Manosalva" userId="77b2779a-3ada-47bb-8b33-2992e537f6aa" providerId="ADAL" clId="{B664B5C2-778E-4A20-9C11-03A667FE906A}" dt="2025-03-20T01:46:51.034" v="36" actId="27636"/>
          <ac:spMkLst>
            <pc:docMk/>
            <pc:sldMk cId="1149712222" sldId="301"/>
            <ac:spMk id="3" creationId="{4E034448-CD62-EF5C-2892-8CE753283DE6}"/>
          </ac:spMkLst>
        </pc:spChg>
      </pc:sldChg>
      <pc:sldChg chg="modSp mod">
        <pc:chgData name="María Paula  Manosalva" userId="77b2779a-3ada-47bb-8b33-2992e537f6aa" providerId="ADAL" clId="{B664B5C2-778E-4A20-9C11-03A667FE906A}" dt="2025-03-20T01:46:51.057" v="38" actId="27636"/>
        <pc:sldMkLst>
          <pc:docMk/>
          <pc:sldMk cId="359278058" sldId="302"/>
        </pc:sldMkLst>
        <pc:spChg chg="mod">
          <ac:chgData name="María Paula  Manosalva" userId="77b2779a-3ada-47bb-8b33-2992e537f6aa" providerId="ADAL" clId="{B664B5C2-778E-4A20-9C11-03A667FE906A}" dt="2025-03-20T01:46:51.057" v="38" actId="27636"/>
          <ac:spMkLst>
            <pc:docMk/>
            <pc:sldMk cId="359278058" sldId="302"/>
            <ac:spMk id="2" creationId="{00000000-0000-0000-0000-000000000000}"/>
          </ac:spMkLst>
        </pc:spChg>
        <pc:spChg chg="mod">
          <ac:chgData name="María Paula  Manosalva" userId="77b2779a-3ada-47bb-8b33-2992e537f6aa" providerId="ADAL" clId="{B664B5C2-778E-4A20-9C11-03A667FE906A}" dt="2025-03-20T01:46:51.048" v="37" actId="27636"/>
          <ac:spMkLst>
            <pc:docMk/>
            <pc:sldMk cId="359278058" sldId="302"/>
            <ac:spMk id="3" creationId="{00000000-0000-0000-0000-000000000000}"/>
          </ac:spMkLst>
        </pc:spChg>
      </pc:sldChg>
      <pc:sldChg chg="modSp mod">
        <pc:chgData name="María Paula  Manosalva" userId="77b2779a-3ada-47bb-8b33-2992e537f6aa" providerId="ADAL" clId="{B664B5C2-778E-4A20-9C11-03A667FE906A}" dt="2025-03-20T01:46:51.168" v="40" actId="27636"/>
        <pc:sldMkLst>
          <pc:docMk/>
          <pc:sldMk cId="841949799" sldId="303"/>
        </pc:sldMkLst>
        <pc:spChg chg="mod">
          <ac:chgData name="María Paula  Manosalva" userId="77b2779a-3ada-47bb-8b33-2992e537f6aa" providerId="ADAL" clId="{B664B5C2-778E-4A20-9C11-03A667FE906A}" dt="2025-03-20T01:46:51.168" v="40" actId="27636"/>
          <ac:spMkLst>
            <pc:docMk/>
            <pc:sldMk cId="841949799" sldId="303"/>
            <ac:spMk id="2" creationId="{00000000-0000-0000-0000-000000000000}"/>
          </ac:spMkLst>
        </pc:spChg>
        <pc:spChg chg="mod">
          <ac:chgData name="María Paula  Manosalva" userId="77b2779a-3ada-47bb-8b33-2992e537f6aa" providerId="ADAL" clId="{B664B5C2-778E-4A20-9C11-03A667FE906A}" dt="2025-03-20T01:46:51.142" v="39" actId="27636"/>
          <ac:spMkLst>
            <pc:docMk/>
            <pc:sldMk cId="841949799" sldId="303"/>
            <ac:spMk id="3" creationId="{D2F4D1B7-1C83-8FF6-C293-092BAFC62592}"/>
          </ac:spMkLst>
        </pc:spChg>
      </pc:sldChg>
      <pc:sldChg chg="modSp mod">
        <pc:chgData name="María Paula  Manosalva" userId="77b2779a-3ada-47bb-8b33-2992e537f6aa" providerId="ADAL" clId="{B664B5C2-778E-4A20-9C11-03A667FE906A}" dt="2025-03-20T01:46:51.204" v="42" actId="27636"/>
        <pc:sldMkLst>
          <pc:docMk/>
          <pc:sldMk cId="280470922" sldId="304"/>
        </pc:sldMkLst>
        <pc:spChg chg="mod">
          <ac:chgData name="María Paula  Manosalva" userId="77b2779a-3ada-47bb-8b33-2992e537f6aa" providerId="ADAL" clId="{B664B5C2-778E-4A20-9C11-03A667FE906A}" dt="2025-03-20T01:46:51.187" v="41" actId="27636"/>
          <ac:spMkLst>
            <pc:docMk/>
            <pc:sldMk cId="280470922" sldId="304"/>
            <ac:spMk id="2" creationId="{00000000-0000-0000-0000-000000000000}"/>
          </ac:spMkLst>
        </pc:spChg>
        <pc:spChg chg="mod">
          <ac:chgData name="María Paula  Manosalva" userId="77b2779a-3ada-47bb-8b33-2992e537f6aa" providerId="ADAL" clId="{B664B5C2-778E-4A20-9C11-03A667FE906A}" dt="2025-03-20T01:46:51.204" v="42" actId="27636"/>
          <ac:spMkLst>
            <pc:docMk/>
            <pc:sldMk cId="280470922" sldId="304"/>
            <ac:spMk id="3" creationId="{ADDB2904-D5FE-89A1-4B2F-857D2B330878}"/>
          </ac:spMkLst>
        </pc:spChg>
      </pc:sldChg>
      <pc:sldChg chg="modSp mod">
        <pc:chgData name="María Paula  Manosalva" userId="77b2779a-3ada-47bb-8b33-2992e537f6aa" providerId="ADAL" clId="{B664B5C2-778E-4A20-9C11-03A667FE906A}" dt="2025-03-20T01:46:51.220" v="43" actId="27636"/>
        <pc:sldMkLst>
          <pc:docMk/>
          <pc:sldMk cId="246208913" sldId="305"/>
        </pc:sldMkLst>
        <pc:spChg chg="mod">
          <ac:chgData name="María Paula  Manosalva" userId="77b2779a-3ada-47bb-8b33-2992e537f6aa" providerId="ADAL" clId="{B664B5C2-778E-4A20-9C11-03A667FE906A}" dt="2025-03-20T01:46:51.220" v="43" actId="27636"/>
          <ac:spMkLst>
            <pc:docMk/>
            <pc:sldMk cId="246208913" sldId="305"/>
            <ac:spMk id="3" creationId="{077A56B7-301B-7053-613E-854D34753C4B}"/>
          </ac:spMkLst>
        </pc:spChg>
      </pc:sldChg>
      <pc:sldChg chg="modSp mod">
        <pc:chgData name="María Paula  Manosalva" userId="77b2779a-3ada-47bb-8b33-2992e537f6aa" providerId="ADAL" clId="{B664B5C2-778E-4A20-9C11-03A667FE906A}" dt="2025-03-20T01:46:51.243" v="45" actId="27636"/>
        <pc:sldMkLst>
          <pc:docMk/>
          <pc:sldMk cId="43312864" sldId="306"/>
        </pc:sldMkLst>
        <pc:spChg chg="mod">
          <ac:chgData name="María Paula  Manosalva" userId="77b2779a-3ada-47bb-8b33-2992e537f6aa" providerId="ADAL" clId="{B664B5C2-778E-4A20-9C11-03A667FE906A}" dt="2025-03-20T01:46:51.236" v="44" actId="27636"/>
          <ac:spMkLst>
            <pc:docMk/>
            <pc:sldMk cId="43312864" sldId="306"/>
            <ac:spMk id="4" creationId="{00000000-0000-0000-0000-000000000000}"/>
          </ac:spMkLst>
        </pc:spChg>
        <pc:spChg chg="mod">
          <ac:chgData name="María Paula  Manosalva" userId="77b2779a-3ada-47bb-8b33-2992e537f6aa" providerId="ADAL" clId="{B664B5C2-778E-4A20-9C11-03A667FE906A}" dt="2025-03-20T01:46:51.243" v="45" actId="27636"/>
          <ac:spMkLst>
            <pc:docMk/>
            <pc:sldMk cId="43312864" sldId="306"/>
            <ac:spMk id="5" creationId="{AA8D0E16-DC68-1B56-5EEE-3134A1E60AA3}"/>
          </ac:spMkLst>
        </pc:spChg>
      </pc:sldChg>
      <pc:sldChg chg="modSp mod">
        <pc:chgData name="María Paula  Manosalva" userId="77b2779a-3ada-47bb-8b33-2992e537f6aa" providerId="ADAL" clId="{B664B5C2-778E-4A20-9C11-03A667FE906A}" dt="2025-03-20T01:46:51.279" v="48" actId="27636"/>
        <pc:sldMkLst>
          <pc:docMk/>
          <pc:sldMk cId="1279288554" sldId="307"/>
        </pc:sldMkLst>
        <pc:spChg chg="mod">
          <ac:chgData name="María Paula  Manosalva" userId="77b2779a-3ada-47bb-8b33-2992e537f6aa" providerId="ADAL" clId="{B664B5C2-778E-4A20-9C11-03A667FE906A}" dt="2025-03-20T01:46:51.264" v="46" actId="27636"/>
          <ac:spMkLst>
            <pc:docMk/>
            <pc:sldMk cId="1279288554" sldId="307"/>
            <ac:spMk id="3" creationId="{DDA74836-8065-0FB8-5497-82396C7660DE}"/>
          </ac:spMkLst>
        </pc:spChg>
        <pc:spChg chg="mod">
          <ac:chgData name="María Paula  Manosalva" userId="77b2779a-3ada-47bb-8b33-2992e537f6aa" providerId="ADAL" clId="{B664B5C2-778E-4A20-9C11-03A667FE906A}" dt="2025-03-20T01:46:51.279" v="48" actId="27636"/>
          <ac:spMkLst>
            <pc:docMk/>
            <pc:sldMk cId="1279288554" sldId="307"/>
            <ac:spMk id="9" creationId="{00000000-0000-0000-0000-000000000000}"/>
          </ac:spMkLst>
        </pc:spChg>
        <pc:spChg chg="mod">
          <ac:chgData name="María Paula  Manosalva" userId="77b2779a-3ada-47bb-8b33-2992e537f6aa" providerId="ADAL" clId="{B664B5C2-778E-4A20-9C11-03A667FE906A}" dt="2025-03-20T01:46:51.276" v="47" actId="27636"/>
          <ac:spMkLst>
            <pc:docMk/>
            <pc:sldMk cId="1279288554" sldId="307"/>
            <ac:spMk id="11" creationId="{00000000-0000-0000-0000-000000000000}"/>
          </ac:spMkLst>
        </pc:spChg>
      </pc:sldChg>
      <pc:sldChg chg="modSp mod">
        <pc:chgData name="María Paula  Manosalva" userId="77b2779a-3ada-47bb-8b33-2992e537f6aa" providerId="ADAL" clId="{B664B5C2-778E-4A20-9C11-03A667FE906A}" dt="2025-03-20T01:46:51.307" v="49" actId="27636"/>
        <pc:sldMkLst>
          <pc:docMk/>
          <pc:sldMk cId="301228494" sldId="308"/>
        </pc:sldMkLst>
        <pc:spChg chg="mod">
          <ac:chgData name="María Paula  Manosalva" userId="77b2779a-3ada-47bb-8b33-2992e537f6aa" providerId="ADAL" clId="{B664B5C2-778E-4A20-9C11-03A667FE906A}" dt="2025-03-20T01:46:51.307" v="49" actId="27636"/>
          <ac:spMkLst>
            <pc:docMk/>
            <pc:sldMk cId="301228494" sldId="308"/>
            <ac:spMk id="5" creationId="{B500A0B1-DA0B-3003-F948-201F3E95DCB3}"/>
          </ac:spMkLst>
        </pc:spChg>
      </pc:sldChg>
      <pc:sldChg chg="modSp mod">
        <pc:chgData name="María Paula  Manosalva" userId="77b2779a-3ada-47bb-8b33-2992e537f6aa" providerId="ADAL" clId="{B664B5C2-778E-4A20-9C11-03A667FE906A}" dt="2025-03-20T01:46:51.327" v="50" actId="27636"/>
        <pc:sldMkLst>
          <pc:docMk/>
          <pc:sldMk cId="1429276797" sldId="309"/>
        </pc:sldMkLst>
        <pc:spChg chg="mod">
          <ac:chgData name="María Paula  Manosalva" userId="77b2779a-3ada-47bb-8b33-2992e537f6aa" providerId="ADAL" clId="{B664B5C2-778E-4A20-9C11-03A667FE906A}" dt="2025-03-20T01:41:06.170" v="9" actId="27636"/>
          <ac:spMkLst>
            <pc:docMk/>
            <pc:sldMk cId="1429276797" sldId="309"/>
            <ac:spMk id="2" creationId="{8344F75E-0A53-6697-8D98-BB41054899A7}"/>
          </ac:spMkLst>
        </pc:spChg>
        <pc:spChg chg="mod">
          <ac:chgData name="María Paula  Manosalva" userId="77b2779a-3ada-47bb-8b33-2992e537f6aa" providerId="ADAL" clId="{B664B5C2-778E-4A20-9C11-03A667FE906A}" dt="2025-03-20T01:46:51.327" v="50" actId="27636"/>
          <ac:spMkLst>
            <pc:docMk/>
            <pc:sldMk cId="1429276797" sldId="309"/>
            <ac:spMk id="4" creationId="{6532359F-7557-123D-C087-AEC9390817E7}"/>
          </ac:spMkLst>
        </pc:spChg>
      </pc:sldChg>
      <pc:sldChg chg="modSp mod">
        <pc:chgData name="María Paula  Manosalva" userId="77b2779a-3ada-47bb-8b33-2992e537f6aa" providerId="ADAL" clId="{B664B5C2-778E-4A20-9C11-03A667FE906A}" dt="2025-03-20T01:46:50.733" v="22" actId="27636"/>
        <pc:sldMkLst>
          <pc:docMk/>
          <pc:sldMk cId="3548019939" sldId="311"/>
        </pc:sldMkLst>
        <pc:spChg chg="mod">
          <ac:chgData name="María Paula  Manosalva" userId="77b2779a-3ada-47bb-8b33-2992e537f6aa" providerId="ADAL" clId="{B664B5C2-778E-4A20-9C11-03A667FE906A}" dt="2025-03-20T01:46:50.733" v="22" actId="27636"/>
          <ac:spMkLst>
            <pc:docMk/>
            <pc:sldMk cId="3548019939" sldId="311"/>
            <ac:spMk id="2" creationId="{FA4AEFB5-D794-A465-101C-EBE3917F395B}"/>
          </ac:spMkLst>
        </pc:spChg>
      </pc:sldChg>
      <pc:sldChg chg="modSp mod">
        <pc:chgData name="María Paula  Manosalva" userId="77b2779a-3ada-47bb-8b33-2992e537f6aa" providerId="ADAL" clId="{B664B5C2-778E-4A20-9C11-03A667FE906A}" dt="2025-03-20T02:00:18.435" v="126" actId="27636"/>
        <pc:sldMkLst>
          <pc:docMk/>
          <pc:sldMk cId="1814893947" sldId="312"/>
        </pc:sldMkLst>
        <pc:spChg chg="mod">
          <ac:chgData name="María Paula  Manosalva" userId="77b2779a-3ada-47bb-8b33-2992e537f6aa" providerId="ADAL" clId="{B664B5C2-778E-4A20-9C11-03A667FE906A}" dt="2025-03-20T02:00:18.435" v="126" actId="27636"/>
          <ac:spMkLst>
            <pc:docMk/>
            <pc:sldMk cId="1814893947" sldId="312"/>
            <ac:spMk id="2" creationId="{2820B5A1-4529-D147-981B-754AF95E946E}"/>
          </ac:spMkLst>
        </pc:spChg>
        <pc:spChg chg="mod">
          <ac:chgData name="María Paula  Manosalva" userId="77b2779a-3ada-47bb-8b33-2992e537f6aa" providerId="ADAL" clId="{B664B5C2-778E-4A20-9C11-03A667FE906A}" dt="2025-03-20T01:46:50.996" v="33" actId="27636"/>
          <ac:spMkLst>
            <pc:docMk/>
            <pc:sldMk cId="1814893947" sldId="312"/>
            <ac:spMk id="3" creationId="{30209840-0C09-6414-B73C-22DE0946745F}"/>
          </ac:spMkLst>
        </pc:spChg>
      </pc:sldChg>
      <pc:sldChg chg="modSp mod">
        <pc:chgData name="María Paula  Manosalva" userId="77b2779a-3ada-47bb-8b33-2992e537f6aa" providerId="ADAL" clId="{B664B5C2-778E-4A20-9C11-03A667FE906A}" dt="2025-03-20T01:46:50.661" v="19" actId="27636"/>
        <pc:sldMkLst>
          <pc:docMk/>
          <pc:sldMk cId="1849159137" sldId="313"/>
        </pc:sldMkLst>
        <pc:spChg chg="mod">
          <ac:chgData name="María Paula  Manosalva" userId="77b2779a-3ada-47bb-8b33-2992e537f6aa" providerId="ADAL" clId="{B664B5C2-778E-4A20-9C11-03A667FE906A}" dt="2025-03-20T01:46:50.655" v="18" actId="27636"/>
          <ac:spMkLst>
            <pc:docMk/>
            <pc:sldMk cId="1849159137" sldId="313"/>
            <ac:spMk id="2" creationId="{1865D767-D28E-4409-1918-3934F888563F}"/>
          </ac:spMkLst>
        </pc:spChg>
        <pc:spChg chg="mod">
          <ac:chgData name="María Paula  Manosalva" userId="77b2779a-3ada-47bb-8b33-2992e537f6aa" providerId="ADAL" clId="{B664B5C2-778E-4A20-9C11-03A667FE906A}" dt="2025-03-20T01:46:50.661" v="19" actId="27636"/>
          <ac:spMkLst>
            <pc:docMk/>
            <pc:sldMk cId="1849159137" sldId="313"/>
            <ac:spMk id="3" creationId="{CEA77014-6D58-0FE3-568C-955CA26D940D}"/>
          </ac:spMkLst>
        </pc:spChg>
      </pc:sldChg>
      <pc:sldChg chg="modSp mod">
        <pc:chgData name="María Paula  Manosalva" userId="77b2779a-3ada-47bb-8b33-2992e537f6aa" providerId="ADAL" clId="{B664B5C2-778E-4A20-9C11-03A667FE906A}" dt="2025-03-20T01:52:39.609" v="93" actId="1076"/>
        <pc:sldMkLst>
          <pc:docMk/>
          <pc:sldMk cId="1188931974" sldId="314"/>
        </pc:sldMkLst>
        <pc:spChg chg="mod">
          <ac:chgData name="María Paula  Manosalva" userId="77b2779a-3ada-47bb-8b33-2992e537f6aa" providerId="ADAL" clId="{B664B5C2-778E-4A20-9C11-03A667FE906A}" dt="2025-03-20T01:46:50.770" v="24" actId="27636"/>
          <ac:spMkLst>
            <pc:docMk/>
            <pc:sldMk cId="1188931974" sldId="314"/>
            <ac:spMk id="2" creationId="{00000000-0000-0000-0000-000000000000}"/>
          </ac:spMkLst>
        </pc:spChg>
        <pc:spChg chg="mod">
          <ac:chgData name="María Paula  Manosalva" userId="77b2779a-3ada-47bb-8b33-2992e537f6aa" providerId="ADAL" clId="{B664B5C2-778E-4A20-9C11-03A667FE906A}" dt="2025-03-20T01:52:39.609" v="93" actId="1076"/>
          <ac:spMkLst>
            <pc:docMk/>
            <pc:sldMk cId="1188931974" sldId="314"/>
            <ac:spMk id="5" creationId="{30DCA5FE-62A3-C4FC-B8E0-D3C5A4C989DA}"/>
          </ac:spMkLst>
        </pc:spChg>
      </pc:sldChg>
      <pc:sldChg chg="modSp mod">
        <pc:chgData name="María Paula  Manosalva" userId="77b2779a-3ada-47bb-8b33-2992e537f6aa" providerId="ADAL" clId="{B664B5C2-778E-4A20-9C11-03A667FE906A}" dt="2025-03-20T01:55:45.134" v="94" actId="1076"/>
        <pc:sldMkLst>
          <pc:docMk/>
          <pc:sldMk cId="2724597375" sldId="315"/>
        </pc:sldMkLst>
        <pc:spChg chg="mod">
          <ac:chgData name="María Paula  Manosalva" userId="77b2779a-3ada-47bb-8b33-2992e537f6aa" providerId="ADAL" clId="{B664B5C2-778E-4A20-9C11-03A667FE906A}" dt="2025-03-20T01:46:50.853" v="25" actId="27636"/>
          <ac:spMkLst>
            <pc:docMk/>
            <pc:sldMk cId="2724597375" sldId="315"/>
            <ac:spMk id="2" creationId="{00000000-0000-0000-0000-000000000000}"/>
          </ac:spMkLst>
        </pc:spChg>
        <pc:spChg chg="mod">
          <ac:chgData name="María Paula  Manosalva" userId="77b2779a-3ada-47bb-8b33-2992e537f6aa" providerId="ADAL" clId="{B664B5C2-778E-4A20-9C11-03A667FE906A}" dt="2025-03-20T01:55:45.134" v="94" actId="1076"/>
          <ac:spMkLst>
            <pc:docMk/>
            <pc:sldMk cId="2724597375" sldId="315"/>
            <ac:spMk id="3" creationId="{651A7CD4-89D2-6052-1A47-0C17EF661FD3}"/>
          </ac:spMkLst>
        </pc:spChg>
      </pc:sldChg>
      <pc:sldChg chg="modSp mod">
        <pc:chgData name="María Paula  Manosalva" userId="77b2779a-3ada-47bb-8b33-2992e537f6aa" providerId="ADAL" clId="{B664B5C2-778E-4A20-9C11-03A667FE906A}" dt="2025-03-20T01:56:40.893" v="98" actId="255"/>
        <pc:sldMkLst>
          <pc:docMk/>
          <pc:sldMk cId="1003834090" sldId="317"/>
        </pc:sldMkLst>
        <pc:spChg chg="mod">
          <ac:chgData name="María Paula  Manosalva" userId="77b2779a-3ada-47bb-8b33-2992e537f6aa" providerId="ADAL" clId="{B664B5C2-778E-4A20-9C11-03A667FE906A}" dt="2025-03-20T01:56:29.639" v="97" actId="255"/>
          <ac:spMkLst>
            <pc:docMk/>
            <pc:sldMk cId="1003834090" sldId="317"/>
            <ac:spMk id="2" creationId="{00000000-0000-0000-0000-000000000000}"/>
          </ac:spMkLst>
        </pc:spChg>
        <pc:spChg chg="mod">
          <ac:chgData name="María Paula  Manosalva" userId="77b2779a-3ada-47bb-8b33-2992e537f6aa" providerId="ADAL" clId="{B664B5C2-778E-4A20-9C11-03A667FE906A}" dt="2025-03-20T01:46:50.873" v="27" actId="27636"/>
          <ac:spMkLst>
            <pc:docMk/>
            <pc:sldMk cId="1003834090" sldId="317"/>
            <ac:spMk id="3" creationId="{A37386FD-C382-8E15-5A34-B03CE8987B47}"/>
          </ac:spMkLst>
        </pc:spChg>
        <pc:spChg chg="mod">
          <ac:chgData name="María Paula  Manosalva" userId="77b2779a-3ada-47bb-8b33-2992e537f6aa" providerId="ADAL" clId="{B664B5C2-778E-4A20-9C11-03A667FE906A}" dt="2025-03-20T01:56:40.893" v="98" actId="255"/>
          <ac:spMkLst>
            <pc:docMk/>
            <pc:sldMk cId="1003834090" sldId="317"/>
            <ac:spMk id="5" creationId="{613A4907-0FBD-6829-FD35-5B1DBBD0D8F5}"/>
          </ac:spMkLst>
        </pc:spChg>
      </pc:sldChg>
      <pc:sldChg chg="addSp modSp mod">
        <pc:chgData name="María Paula  Manosalva" userId="77b2779a-3ada-47bb-8b33-2992e537f6aa" providerId="ADAL" clId="{B664B5C2-778E-4A20-9C11-03A667FE906A}" dt="2025-03-20T01:58:29.223" v="114" actId="1076"/>
        <pc:sldMkLst>
          <pc:docMk/>
          <pc:sldMk cId="3599541349" sldId="318"/>
        </pc:sldMkLst>
        <pc:spChg chg="mod">
          <ac:chgData name="María Paula  Manosalva" userId="77b2779a-3ada-47bb-8b33-2992e537f6aa" providerId="ADAL" clId="{B664B5C2-778E-4A20-9C11-03A667FE906A}" dt="2025-03-20T01:58:29.223" v="114" actId="1076"/>
          <ac:spMkLst>
            <pc:docMk/>
            <pc:sldMk cId="3599541349" sldId="318"/>
            <ac:spMk id="2" creationId="{030DB933-E6A7-44FE-D2B6-10C32AC70042}"/>
          </ac:spMkLst>
        </pc:spChg>
        <pc:spChg chg="add mod">
          <ac:chgData name="María Paula  Manosalva" userId="77b2779a-3ada-47bb-8b33-2992e537f6aa" providerId="ADAL" clId="{B664B5C2-778E-4A20-9C11-03A667FE906A}" dt="2025-03-20T01:57:48.179" v="106" actId="1076"/>
          <ac:spMkLst>
            <pc:docMk/>
            <pc:sldMk cId="3599541349" sldId="318"/>
            <ac:spMk id="5" creationId="{58F6869C-49FB-81A4-492C-A98B17B9685F}"/>
          </ac:spMkLst>
        </pc:spChg>
        <pc:picChg chg="add mod">
          <ac:chgData name="María Paula  Manosalva" userId="77b2779a-3ada-47bb-8b33-2992e537f6aa" providerId="ADAL" clId="{B664B5C2-778E-4A20-9C11-03A667FE906A}" dt="2025-03-20T01:57:06.202" v="99"/>
          <ac:picMkLst>
            <pc:docMk/>
            <pc:sldMk cId="3599541349" sldId="318"/>
            <ac:picMk id="4" creationId="{E2F35C09-6620-BE65-5B66-AA539D121396}"/>
          </ac:picMkLst>
        </pc:picChg>
      </pc:sldChg>
      <pc:sldChg chg="modSp mod">
        <pc:chgData name="María Paula  Manosalva" userId="77b2779a-3ada-47bb-8b33-2992e537f6aa" providerId="ADAL" clId="{B664B5C2-778E-4A20-9C11-03A667FE906A}" dt="2025-03-20T01:49:14.860" v="71" actId="1076"/>
        <pc:sldMkLst>
          <pc:docMk/>
          <pc:sldMk cId="3868024962" sldId="320"/>
        </pc:sldMkLst>
        <pc:spChg chg="mod">
          <ac:chgData name="María Paula  Manosalva" userId="77b2779a-3ada-47bb-8b33-2992e537f6aa" providerId="ADAL" clId="{B664B5C2-778E-4A20-9C11-03A667FE906A}" dt="2025-03-20T01:49:14.860" v="71" actId="1076"/>
          <ac:spMkLst>
            <pc:docMk/>
            <pc:sldMk cId="3868024962" sldId="320"/>
            <ac:spMk id="3" creationId="{664753F5-90A4-30DB-6293-0BF1AC823EC1}"/>
          </ac:spMkLst>
        </pc:spChg>
        <pc:spChg chg="mod">
          <ac:chgData name="María Paula  Manosalva" userId="77b2779a-3ada-47bb-8b33-2992e537f6aa" providerId="ADAL" clId="{B664B5C2-778E-4A20-9C11-03A667FE906A}" dt="2025-03-20T01:48:38.012" v="66" actId="255"/>
          <ac:spMkLst>
            <pc:docMk/>
            <pc:sldMk cId="3868024962" sldId="320"/>
            <ac:spMk id="6" creationId="{3B3D8CAD-D41D-7369-576B-37F22CD84738}"/>
          </ac:spMkLst>
        </pc:spChg>
      </pc:sldChg>
      <pc:sldChg chg="modSp mod">
        <pc:chgData name="María Paula  Manosalva" userId="77b2779a-3ada-47bb-8b33-2992e537f6aa" providerId="ADAL" clId="{B664B5C2-778E-4A20-9C11-03A667FE906A}" dt="2025-03-20T01:51:09.162" v="81" actId="1076"/>
        <pc:sldMkLst>
          <pc:docMk/>
          <pc:sldMk cId="4136039263" sldId="321"/>
        </pc:sldMkLst>
        <pc:spChg chg="mod">
          <ac:chgData name="María Paula  Manosalva" userId="77b2779a-3ada-47bb-8b33-2992e537f6aa" providerId="ADAL" clId="{B664B5C2-778E-4A20-9C11-03A667FE906A}" dt="2025-03-20T01:51:09.162" v="81" actId="1076"/>
          <ac:spMkLst>
            <pc:docMk/>
            <pc:sldMk cId="4136039263" sldId="321"/>
            <ac:spMk id="3" creationId="{0753420D-F354-67B3-234E-1E8760D98AD0}"/>
          </ac:spMkLst>
        </pc:spChg>
      </pc:sldChg>
    </pc:docChg>
  </pc:docChgLst>
  <pc:docChgLst>
    <pc:chgData name="Gibson, Heidi" userId="625c5426-83d3-499a-b65b-cae782d30fe8" providerId="ADAL" clId="{00C87D82-C340-47B4-9BD1-4B4B9F0170F2}"/>
    <pc:docChg chg="undo custSel addSld delSld modSld">
      <pc:chgData name="Gibson, Heidi" userId="625c5426-83d3-499a-b65b-cae782d30fe8" providerId="ADAL" clId="{00C87D82-C340-47B4-9BD1-4B4B9F0170F2}" dt="2025-01-13T16:57:21.552" v="2049" actId="962"/>
      <pc:docMkLst>
        <pc:docMk/>
      </pc:docMkLst>
      <pc:sldChg chg="modSp mod">
        <pc:chgData name="Gibson, Heidi" userId="625c5426-83d3-499a-b65b-cae782d30fe8" providerId="ADAL" clId="{00C87D82-C340-47B4-9BD1-4B4B9F0170F2}" dt="2025-01-09T15:45:30.109" v="3" actId="20577"/>
        <pc:sldMkLst>
          <pc:docMk/>
          <pc:sldMk cId="1119733248" sldId="271"/>
        </pc:sldMkLst>
        <pc:spChg chg="mod">
          <ac:chgData name="Gibson, Heidi" userId="625c5426-83d3-499a-b65b-cae782d30fe8" providerId="ADAL" clId="{00C87D82-C340-47B4-9BD1-4B4B9F0170F2}" dt="2025-01-09T15:45:30.109" v="3" actId="20577"/>
          <ac:spMkLst>
            <pc:docMk/>
            <pc:sldMk cId="1119733248" sldId="271"/>
            <ac:spMk id="3" creationId="{00000000-0000-0000-0000-000000000000}"/>
          </ac:spMkLst>
        </pc:spChg>
      </pc:sldChg>
      <pc:sldChg chg="modSp mod">
        <pc:chgData name="Gibson, Heidi" userId="625c5426-83d3-499a-b65b-cae782d30fe8" providerId="ADAL" clId="{00C87D82-C340-47B4-9BD1-4B4B9F0170F2}" dt="2025-01-09T15:46:42.899" v="7"/>
        <pc:sldMkLst>
          <pc:docMk/>
          <pc:sldMk cId="73394110" sldId="272"/>
        </pc:sldMkLst>
        <pc:spChg chg="mod">
          <ac:chgData name="Gibson, Heidi" userId="625c5426-83d3-499a-b65b-cae782d30fe8" providerId="ADAL" clId="{00C87D82-C340-47B4-9BD1-4B4B9F0170F2}" dt="2025-01-09T15:46:42.899" v="7"/>
          <ac:spMkLst>
            <pc:docMk/>
            <pc:sldMk cId="73394110" sldId="272"/>
            <ac:spMk id="3" creationId="{00000000-0000-0000-0000-000000000000}"/>
          </ac:spMkLst>
        </pc:spChg>
        <pc:spChg chg="mod">
          <ac:chgData name="Gibson, Heidi" userId="625c5426-83d3-499a-b65b-cae782d30fe8" providerId="ADAL" clId="{00C87D82-C340-47B4-9BD1-4B4B9F0170F2}" dt="2025-01-09T15:45:57.125" v="4"/>
          <ac:spMkLst>
            <pc:docMk/>
            <pc:sldMk cId="73394110" sldId="272"/>
            <ac:spMk id="4" creationId="{00000000-0000-0000-0000-000000000000}"/>
          </ac:spMkLst>
        </pc:spChg>
        <pc:spChg chg="mod">
          <ac:chgData name="Gibson, Heidi" userId="625c5426-83d3-499a-b65b-cae782d30fe8" providerId="ADAL" clId="{00C87D82-C340-47B4-9BD1-4B4B9F0170F2}" dt="2025-01-09T15:46:07.656" v="5"/>
          <ac:spMkLst>
            <pc:docMk/>
            <pc:sldMk cId="73394110" sldId="272"/>
            <ac:spMk id="5" creationId="{00000000-0000-0000-0000-000000000000}"/>
          </ac:spMkLst>
        </pc:spChg>
        <pc:spChg chg="mod">
          <ac:chgData name="Gibson, Heidi" userId="625c5426-83d3-499a-b65b-cae782d30fe8" providerId="ADAL" clId="{00C87D82-C340-47B4-9BD1-4B4B9F0170F2}" dt="2025-01-09T15:46:20.523" v="6"/>
          <ac:spMkLst>
            <pc:docMk/>
            <pc:sldMk cId="73394110" sldId="272"/>
            <ac:spMk id="6" creationId="{00000000-0000-0000-0000-000000000000}"/>
          </ac:spMkLst>
        </pc:spChg>
      </pc:sldChg>
      <pc:sldChg chg="modSp mod">
        <pc:chgData name="Gibson, Heidi" userId="625c5426-83d3-499a-b65b-cae782d30fe8" providerId="ADAL" clId="{00C87D82-C340-47B4-9BD1-4B4B9F0170F2}" dt="2025-01-09T15:55:04.651" v="157" actId="14100"/>
        <pc:sldMkLst>
          <pc:docMk/>
          <pc:sldMk cId="249101071" sldId="274"/>
        </pc:sldMkLst>
        <pc:spChg chg="mod">
          <ac:chgData name="Gibson, Heidi" userId="625c5426-83d3-499a-b65b-cae782d30fe8" providerId="ADAL" clId="{00C87D82-C340-47B4-9BD1-4B4B9F0170F2}" dt="2025-01-09T15:55:04.651" v="157" actId="14100"/>
          <ac:spMkLst>
            <pc:docMk/>
            <pc:sldMk cId="249101071" sldId="274"/>
            <ac:spMk id="2" creationId="{00000000-0000-0000-0000-000000000000}"/>
          </ac:spMkLst>
        </pc:spChg>
        <pc:spChg chg="mod">
          <ac:chgData name="Gibson, Heidi" userId="625c5426-83d3-499a-b65b-cae782d30fe8" providerId="ADAL" clId="{00C87D82-C340-47B4-9BD1-4B4B9F0170F2}" dt="2025-01-09T15:53:46.381" v="140" actId="207"/>
          <ac:spMkLst>
            <pc:docMk/>
            <pc:sldMk cId="249101071" sldId="274"/>
            <ac:spMk id="4" creationId="{E41A8DD9-BA47-EB7D-1917-AFF4566D4532}"/>
          </ac:spMkLst>
        </pc:spChg>
      </pc:sldChg>
      <pc:sldChg chg="addSp delSp modSp mod">
        <pc:chgData name="Gibson, Heidi" userId="625c5426-83d3-499a-b65b-cae782d30fe8" providerId="ADAL" clId="{00C87D82-C340-47B4-9BD1-4B4B9F0170F2}" dt="2025-01-13T16:30:45.302" v="1643"/>
        <pc:sldMkLst>
          <pc:docMk/>
          <pc:sldMk cId="1677965726" sldId="276"/>
        </pc:sldMkLst>
        <pc:spChg chg="mod ord">
          <ac:chgData name="Gibson, Heidi" userId="625c5426-83d3-499a-b65b-cae782d30fe8" providerId="ADAL" clId="{00C87D82-C340-47B4-9BD1-4B4B9F0170F2}" dt="2025-01-13T16:30:45.302" v="1643"/>
          <ac:spMkLst>
            <pc:docMk/>
            <pc:sldMk cId="1677965726" sldId="276"/>
            <ac:spMk id="2" creationId="{00000000-0000-0000-0000-000000000000}"/>
          </ac:spMkLst>
        </pc:spChg>
        <pc:spChg chg="add mod ord">
          <ac:chgData name="Gibson, Heidi" userId="625c5426-83d3-499a-b65b-cae782d30fe8" providerId="ADAL" clId="{00C87D82-C340-47B4-9BD1-4B4B9F0170F2}" dt="2025-01-09T17:38:25.223" v="1615"/>
          <ac:spMkLst>
            <pc:docMk/>
            <pc:sldMk cId="1677965726" sldId="276"/>
            <ac:spMk id="14" creationId="{40AFF93E-B5D8-C28B-C370-6CA0E88ED682}"/>
          </ac:spMkLst>
        </pc:spChg>
        <pc:spChg chg="add mod ord">
          <ac:chgData name="Gibson, Heidi" userId="625c5426-83d3-499a-b65b-cae782d30fe8" providerId="ADAL" clId="{00C87D82-C340-47B4-9BD1-4B4B9F0170F2}" dt="2025-01-09T17:38:29.954" v="1618"/>
          <ac:spMkLst>
            <pc:docMk/>
            <pc:sldMk cId="1677965726" sldId="276"/>
            <ac:spMk id="15" creationId="{7FD97B98-4E65-77DB-1B56-3AB18EB5BAD1}"/>
          </ac:spMkLst>
        </pc:spChg>
        <pc:picChg chg="mod">
          <ac:chgData name="Gibson, Heidi" userId="625c5426-83d3-499a-b65b-cae782d30fe8" providerId="ADAL" clId="{00C87D82-C340-47B4-9BD1-4B4B9F0170F2}" dt="2025-01-09T15:59:34.765" v="215" actId="1076"/>
          <ac:picMkLst>
            <pc:docMk/>
            <pc:sldMk cId="1677965726" sldId="276"/>
            <ac:picMk id="4" creationId="{F152ABE1-AD08-66FF-C235-75CA26B0B9A8}"/>
          </ac:picMkLst>
        </pc:picChg>
      </pc:sldChg>
      <pc:sldChg chg="delSp modSp mod">
        <pc:chgData name="Gibson, Heidi" userId="625c5426-83d3-499a-b65b-cae782d30fe8" providerId="ADAL" clId="{00C87D82-C340-47B4-9BD1-4B4B9F0170F2}" dt="2025-01-09T16:10:14.066" v="472" actId="1076"/>
        <pc:sldMkLst>
          <pc:docMk/>
          <pc:sldMk cId="1752597152" sldId="277"/>
        </pc:sldMkLst>
        <pc:spChg chg="mod">
          <ac:chgData name="Gibson, Heidi" userId="625c5426-83d3-499a-b65b-cae782d30fe8" providerId="ADAL" clId="{00C87D82-C340-47B4-9BD1-4B4B9F0170F2}" dt="2025-01-09T16:10:07.794" v="470" actId="27636"/>
          <ac:spMkLst>
            <pc:docMk/>
            <pc:sldMk cId="1752597152" sldId="277"/>
            <ac:spMk id="2" creationId="{00000000-0000-0000-0000-000000000000}"/>
          </ac:spMkLst>
        </pc:spChg>
        <pc:spChg chg="mod">
          <ac:chgData name="Gibson, Heidi" userId="625c5426-83d3-499a-b65b-cae782d30fe8" providerId="ADAL" clId="{00C87D82-C340-47B4-9BD1-4B4B9F0170F2}" dt="2025-01-09T16:09:22.175" v="439" actId="20577"/>
          <ac:spMkLst>
            <pc:docMk/>
            <pc:sldMk cId="1752597152" sldId="277"/>
            <ac:spMk id="3" creationId="{63911446-A6F4-B815-49C1-9DEBE9EE1D68}"/>
          </ac:spMkLst>
        </pc:spChg>
        <pc:picChg chg="mod">
          <ac:chgData name="Gibson, Heidi" userId="625c5426-83d3-499a-b65b-cae782d30fe8" providerId="ADAL" clId="{00C87D82-C340-47B4-9BD1-4B4B9F0170F2}" dt="2025-01-09T16:10:14.066" v="472" actId="1076"/>
          <ac:picMkLst>
            <pc:docMk/>
            <pc:sldMk cId="1752597152" sldId="277"/>
            <ac:picMk id="4" creationId="{BC8C06FB-1CCC-0222-1970-34B052FFF62E}"/>
          </ac:picMkLst>
        </pc:picChg>
      </pc:sldChg>
      <pc:sldChg chg="addSp delSp modSp mod">
        <pc:chgData name="Gibson, Heidi" userId="625c5426-83d3-499a-b65b-cae782d30fe8" providerId="ADAL" clId="{00C87D82-C340-47B4-9BD1-4B4B9F0170F2}" dt="2025-01-09T17:35:00.072" v="1598" actId="962"/>
        <pc:sldMkLst>
          <pc:docMk/>
          <pc:sldMk cId="312571817" sldId="278"/>
        </pc:sldMkLst>
        <pc:spChg chg="add mod">
          <ac:chgData name="Gibson, Heidi" userId="625c5426-83d3-499a-b65b-cae782d30fe8" providerId="ADAL" clId="{00C87D82-C340-47B4-9BD1-4B4B9F0170F2}" dt="2025-01-09T16:18:30.005" v="594" actId="255"/>
          <ac:spMkLst>
            <pc:docMk/>
            <pc:sldMk cId="312571817" sldId="278"/>
            <ac:spMk id="9" creationId="{06406254-E016-24DB-573B-3BE1BDEDB296}"/>
          </ac:spMkLst>
        </pc:spChg>
        <pc:spChg chg="mod">
          <ac:chgData name="Gibson, Heidi" userId="625c5426-83d3-499a-b65b-cae782d30fe8" providerId="ADAL" clId="{00C87D82-C340-47B4-9BD1-4B4B9F0170F2}" dt="2025-01-09T16:18:04.345" v="585" actId="1076"/>
          <ac:spMkLst>
            <pc:docMk/>
            <pc:sldMk cId="312571817" sldId="278"/>
            <ac:spMk id="10" creationId="{00000000-0000-0000-0000-000000000000}"/>
          </ac:spMkLst>
        </pc:spChg>
        <pc:picChg chg="add mod modCrop">
          <ac:chgData name="Gibson, Heidi" userId="625c5426-83d3-499a-b65b-cae782d30fe8" providerId="ADAL" clId="{00C87D82-C340-47B4-9BD1-4B4B9F0170F2}" dt="2025-01-09T17:35:00.072" v="1598" actId="962"/>
          <ac:picMkLst>
            <pc:docMk/>
            <pc:sldMk cId="312571817" sldId="278"/>
            <ac:picMk id="12" creationId="{D41C0FB0-4474-B72A-D7F4-38941A13C29B}"/>
          </ac:picMkLst>
        </pc:picChg>
      </pc:sldChg>
      <pc:sldChg chg="addSp delSp modSp mod">
        <pc:chgData name="Gibson, Heidi" userId="625c5426-83d3-499a-b65b-cae782d30fe8" providerId="ADAL" clId="{00C87D82-C340-47B4-9BD1-4B4B9F0170F2}" dt="2025-01-09T16:39:08.247" v="801" actId="113"/>
        <pc:sldMkLst>
          <pc:docMk/>
          <pc:sldMk cId="1064556362" sldId="281"/>
        </pc:sldMkLst>
        <pc:spChg chg="mod">
          <ac:chgData name="Gibson, Heidi" userId="625c5426-83d3-499a-b65b-cae782d30fe8" providerId="ADAL" clId="{00C87D82-C340-47B4-9BD1-4B4B9F0170F2}" dt="2025-01-09T16:39:08.247" v="801" actId="113"/>
          <ac:spMkLst>
            <pc:docMk/>
            <pc:sldMk cId="1064556362" sldId="281"/>
            <ac:spMk id="2" creationId="{00000000-0000-0000-0000-000000000000}"/>
          </ac:spMkLst>
        </pc:spChg>
        <pc:spChg chg="add mod">
          <ac:chgData name="Gibson, Heidi" userId="625c5426-83d3-499a-b65b-cae782d30fe8" providerId="ADAL" clId="{00C87D82-C340-47B4-9BD1-4B4B9F0170F2}" dt="2025-01-09T16:39:01.969" v="800" actId="1076"/>
          <ac:spMkLst>
            <pc:docMk/>
            <pc:sldMk cId="1064556362" sldId="281"/>
            <ac:spMk id="6" creationId="{F2B44819-AE62-B01B-4F96-1BFDBF84B250}"/>
          </ac:spMkLst>
        </pc:spChg>
      </pc:sldChg>
      <pc:sldChg chg="delSp modSp mod">
        <pc:chgData name="Gibson, Heidi" userId="625c5426-83d3-499a-b65b-cae782d30fe8" providerId="ADAL" clId="{00C87D82-C340-47B4-9BD1-4B4B9F0170F2}" dt="2025-01-09T17:48:55.452" v="1638" actId="1076"/>
        <pc:sldMkLst>
          <pc:docMk/>
          <pc:sldMk cId="884548789" sldId="282"/>
        </pc:sldMkLst>
        <pc:spChg chg="mod">
          <ac:chgData name="Gibson, Heidi" userId="625c5426-83d3-499a-b65b-cae782d30fe8" providerId="ADAL" clId="{00C87D82-C340-47B4-9BD1-4B4B9F0170F2}" dt="2025-01-09T16:46:49.792" v="912" actId="1076"/>
          <ac:spMkLst>
            <pc:docMk/>
            <pc:sldMk cId="884548789" sldId="282"/>
            <ac:spMk id="5" creationId="{00000000-0000-0000-0000-000000000000}"/>
          </ac:spMkLst>
        </pc:spChg>
        <pc:spChg chg="mod">
          <ac:chgData name="Gibson, Heidi" userId="625c5426-83d3-499a-b65b-cae782d30fe8" providerId="ADAL" clId="{00C87D82-C340-47B4-9BD1-4B4B9F0170F2}" dt="2025-01-09T16:47:14.217" v="919" actId="1076"/>
          <ac:spMkLst>
            <pc:docMk/>
            <pc:sldMk cId="884548789" sldId="282"/>
            <ac:spMk id="7" creationId="{991FE3F8-C769-17EA-A7EC-FE8BF1DC5817}"/>
          </ac:spMkLst>
        </pc:spChg>
        <pc:picChg chg="mod">
          <ac:chgData name="Gibson, Heidi" userId="625c5426-83d3-499a-b65b-cae782d30fe8" providerId="ADAL" clId="{00C87D82-C340-47B4-9BD1-4B4B9F0170F2}" dt="2025-01-09T17:48:55.452" v="1638" actId="1076"/>
          <ac:picMkLst>
            <pc:docMk/>
            <pc:sldMk cId="884548789" sldId="282"/>
            <ac:picMk id="6" creationId="{9FADE8F2-E92E-1BF0-CC4E-92061BE7E993}"/>
          </ac:picMkLst>
        </pc:picChg>
      </pc:sldChg>
      <pc:sldChg chg="modSp mod">
        <pc:chgData name="Gibson, Heidi" userId="625c5426-83d3-499a-b65b-cae782d30fe8" providerId="ADAL" clId="{00C87D82-C340-47B4-9BD1-4B4B9F0170F2}" dt="2025-01-09T15:49:14.298" v="28" actId="20577"/>
        <pc:sldMkLst>
          <pc:docMk/>
          <pc:sldMk cId="831382582" sldId="283"/>
        </pc:sldMkLst>
        <pc:spChg chg="mod">
          <ac:chgData name="Gibson, Heidi" userId="625c5426-83d3-499a-b65b-cae782d30fe8" providerId="ADAL" clId="{00C87D82-C340-47B4-9BD1-4B4B9F0170F2}" dt="2025-01-09T15:49:14.298" v="28" actId="20577"/>
          <ac:spMkLst>
            <pc:docMk/>
            <pc:sldMk cId="831382582" sldId="283"/>
            <ac:spMk id="2" creationId="{00000000-0000-0000-0000-000000000000}"/>
          </ac:spMkLst>
        </pc:spChg>
        <pc:spChg chg="mod">
          <ac:chgData name="Gibson, Heidi" userId="625c5426-83d3-499a-b65b-cae782d30fe8" providerId="ADAL" clId="{00C87D82-C340-47B4-9BD1-4B4B9F0170F2}" dt="2025-01-09T15:48:13.558" v="8"/>
          <ac:spMkLst>
            <pc:docMk/>
            <pc:sldMk cId="831382582" sldId="283"/>
            <ac:spMk id="3" creationId="{00000000-0000-0000-0000-000000000000}"/>
          </ac:spMkLst>
        </pc:spChg>
      </pc:sldChg>
      <pc:sldChg chg="modSp mod">
        <pc:chgData name="Gibson, Heidi" userId="625c5426-83d3-499a-b65b-cae782d30fe8" providerId="ADAL" clId="{00C87D82-C340-47B4-9BD1-4B4B9F0170F2}" dt="2025-01-09T15:49:23.378" v="39" actId="20577"/>
        <pc:sldMkLst>
          <pc:docMk/>
          <pc:sldMk cId="977195968" sldId="284"/>
        </pc:sldMkLst>
        <pc:spChg chg="mod">
          <ac:chgData name="Gibson, Heidi" userId="625c5426-83d3-499a-b65b-cae782d30fe8" providerId="ADAL" clId="{00C87D82-C340-47B4-9BD1-4B4B9F0170F2}" dt="2025-01-09T15:49:23.378" v="39" actId="20577"/>
          <ac:spMkLst>
            <pc:docMk/>
            <pc:sldMk cId="977195968" sldId="284"/>
            <ac:spMk id="2" creationId="{00000000-0000-0000-0000-000000000000}"/>
          </ac:spMkLst>
        </pc:spChg>
        <pc:spChg chg="mod">
          <ac:chgData name="Gibson, Heidi" userId="625c5426-83d3-499a-b65b-cae782d30fe8" providerId="ADAL" clId="{00C87D82-C340-47B4-9BD1-4B4B9F0170F2}" dt="2025-01-09T15:48:27.447" v="9"/>
          <ac:spMkLst>
            <pc:docMk/>
            <pc:sldMk cId="977195968" sldId="284"/>
            <ac:spMk id="3" creationId="{00000000-0000-0000-0000-000000000000}"/>
          </ac:spMkLst>
        </pc:spChg>
      </pc:sldChg>
      <pc:sldChg chg="addSp delSp modSp mod">
        <pc:chgData name="Gibson, Heidi" userId="625c5426-83d3-499a-b65b-cae782d30fe8" providerId="ADAL" clId="{00C87D82-C340-47B4-9BD1-4B4B9F0170F2}" dt="2025-01-13T16:56:49.645" v="2047" actId="14100"/>
        <pc:sldMkLst>
          <pc:docMk/>
          <pc:sldMk cId="1531229088" sldId="291"/>
        </pc:sldMkLst>
        <pc:spChg chg="mod">
          <ac:chgData name="Gibson, Heidi" userId="625c5426-83d3-499a-b65b-cae782d30fe8" providerId="ADAL" clId="{00C87D82-C340-47B4-9BD1-4B4B9F0170F2}" dt="2025-01-09T17:01:38.968" v="1083" actId="1076"/>
          <ac:spMkLst>
            <pc:docMk/>
            <pc:sldMk cId="1531229088" sldId="291"/>
            <ac:spMk id="2" creationId="{00000000-0000-0000-0000-000000000000}"/>
          </ac:spMkLst>
        </pc:spChg>
        <pc:spChg chg="mod">
          <ac:chgData name="Gibson, Heidi" userId="625c5426-83d3-499a-b65b-cae782d30fe8" providerId="ADAL" clId="{00C87D82-C340-47B4-9BD1-4B4B9F0170F2}" dt="2025-01-09T16:59:16.368" v="1055"/>
          <ac:spMkLst>
            <pc:docMk/>
            <pc:sldMk cId="1531229088" sldId="291"/>
            <ac:spMk id="3" creationId="{00000000-0000-0000-0000-000000000000}"/>
          </ac:spMkLst>
        </pc:spChg>
        <pc:spChg chg="add mod">
          <ac:chgData name="Gibson, Heidi" userId="625c5426-83d3-499a-b65b-cae782d30fe8" providerId="ADAL" clId="{00C87D82-C340-47B4-9BD1-4B4B9F0170F2}" dt="2025-01-13T16:56:49.645" v="2047" actId="14100"/>
          <ac:spMkLst>
            <pc:docMk/>
            <pc:sldMk cId="1531229088" sldId="291"/>
            <ac:spMk id="5" creationId="{47284992-3875-DF5F-1B19-597BF517E0D5}"/>
          </ac:spMkLst>
        </pc:spChg>
      </pc:sldChg>
      <pc:sldChg chg="del">
        <pc:chgData name="Gibson, Heidi" userId="625c5426-83d3-499a-b65b-cae782d30fe8" providerId="ADAL" clId="{00C87D82-C340-47B4-9BD1-4B4B9F0170F2}" dt="2025-01-09T17:03:23.390" v="1088" actId="47"/>
        <pc:sldMkLst>
          <pc:docMk/>
          <pc:sldMk cId="1490101841" sldId="292"/>
        </pc:sldMkLst>
      </pc:sldChg>
      <pc:sldChg chg="modSp mod">
        <pc:chgData name="Gibson, Heidi" userId="625c5426-83d3-499a-b65b-cae782d30fe8" providerId="ADAL" clId="{00C87D82-C340-47B4-9BD1-4B4B9F0170F2}" dt="2025-01-09T17:08:18.600" v="1148" actId="1076"/>
        <pc:sldMkLst>
          <pc:docMk/>
          <pc:sldMk cId="755838110" sldId="293"/>
        </pc:sldMkLst>
        <pc:spChg chg="mod">
          <ac:chgData name="Gibson, Heidi" userId="625c5426-83d3-499a-b65b-cae782d30fe8" providerId="ADAL" clId="{00C87D82-C340-47B4-9BD1-4B4B9F0170F2}" dt="2025-01-09T17:08:18.600" v="1148" actId="1076"/>
          <ac:spMkLst>
            <pc:docMk/>
            <pc:sldMk cId="755838110" sldId="293"/>
            <ac:spMk id="2" creationId="{00000000-0000-0000-0000-000000000000}"/>
          </ac:spMkLst>
        </pc:spChg>
        <pc:spChg chg="mod">
          <ac:chgData name="Gibson, Heidi" userId="625c5426-83d3-499a-b65b-cae782d30fe8" providerId="ADAL" clId="{00C87D82-C340-47B4-9BD1-4B4B9F0170F2}" dt="2025-01-09T17:07:14.924" v="1131" actId="20577"/>
          <ac:spMkLst>
            <pc:docMk/>
            <pc:sldMk cId="755838110" sldId="293"/>
            <ac:spMk id="3" creationId="{3CF7CEF4-BBAA-4F0E-0247-D077E6563F33}"/>
          </ac:spMkLst>
        </pc:spChg>
      </pc:sldChg>
      <pc:sldChg chg="modSp mod">
        <pc:chgData name="Gibson, Heidi" userId="625c5426-83d3-499a-b65b-cae782d30fe8" providerId="ADAL" clId="{00C87D82-C340-47B4-9BD1-4B4B9F0170F2}" dt="2025-01-09T17:11:45.031" v="1218" actId="27636"/>
        <pc:sldMkLst>
          <pc:docMk/>
          <pc:sldMk cId="322584319" sldId="294"/>
        </pc:sldMkLst>
        <pc:spChg chg="mod">
          <ac:chgData name="Gibson, Heidi" userId="625c5426-83d3-499a-b65b-cae782d30fe8" providerId="ADAL" clId="{00C87D82-C340-47B4-9BD1-4B4B9F0170F2}" dt="2025-01-09T17:11:45.031" v="1218" actId="27636"/>
          <ac:spMkLst>
            <pc:docMk/>
            <pc:sldMk cId="322584319" sldId="294"/>
            <ac:spMk id="2" creationId="{00000000-0000-0000-0000-000000000000}"/>
          </ac:spMkLst>
        </pc:spChg>
        <pc:spChg chg="mod">
          <ac:chgData name="Gibson, Heidi" userId="625c5426-83d3-499a-b65b-cae782d30fe8" providerId="ADAL" clId="{00C87D82-C340-47B4-9BD1-4B4B9F0170F2}" dt="2025-01-09T17:08:32.195" v="1149" actId="20577"/>
          <ac:spMkLst>
            <pc:docMk/>
            <pc:sldMk cId="322584319" sldId="294"/>
            <ac:spMk id="4" creationId="{55027541-FA84-D61F-3290-BE39B79ECE69}"/>
          </ac:spMkLst>
        </pc:spChg>
      </pc:sldChg>
      <pc:sldChg chg="addSp modSp mod">
        <pc:chgData name="Gibson, Heidi" userId="625c5426-83d3-499a-b65b-cae782d30fe8" providerId="ADAL" clId="{00C87D82-C340-47B4-9BD1-4B4B9F0170F2}" dt="2025-01-13T16:56:04.231" v="2044" actId="962"/>
        <pc:sldMkLst>
          <pc:docMk/>
          <pc:sldMk cId="227199329" sldId="295"/>
        </pc:sldMkLst>
        <pc:spChg chg="mod">
          <ac:chgData name="Gibson, Heidi" userId="625c5426-83d3-499a-b65b-cae782d30fe8" providerId="ADAL" clId="{00C87D82-C340-47B4-9BD1-4B4B9F0170F2}" dt="2025-01-09T17:13:09.679" v="1278" actId="14100"/>
          <ac:spMkLst>
            <pc:docMk/>
            <pc:sldMk cId="227199329" sldId="295"/>
            <ac:spMk id="2" creationId="{00000000-0000-0000-0000-000000000000}"/>
          </ac:spMkLst>
        </pc:spChg>
        <pc:spChg chg="mod">
          <ac:chgData name="Gibson, Heidi" userId="625c5426-83d3-499a-b65b-cae782d30fe8" providerId="ADAL" clId="{00C87D82-C340-47B4-9BD1-4B4B9F0170F2}" dt="2025-01-09T17:16:26.263" v="1339" actId="20577"/>
          <ac:spMkLst>
            <pc:docMk/>
            <pc:sldMk cId="227199329" sldId="295"/>
            <ac:spMk id="3" creationId="{C9CFEAB3-0DDD-5D12-B028-7836DDA667C4}"/>
          </ac:spMkLst>
        </pc:spChg>
        <pc:picChg chg="add mod">
          <ac:chgData name="Gibson, Heidi" userId="625c5426-83d3-499a-b65b-cae782d30fe8" providerId="ADAL" clId="{00C87D82-C340-47B4-9BD1-4B4B9F0170F2}" dt="2025-01-13T16:56:04.231" v="2044" actId="962"/>
          <ac:picMkLst>
            <pc:docMk/>
            <pc:sldMk cId="227199329" sldId="295"/>
            <ac:picMk id="5" creationId="{BD176ACF-C464-3B3A-7E09-7F7AA0708FA9}"/>
          </ac:picMkLst>
        </pc:picChg>
      </pc:sldChg>
      <pc:sldChg chg="addSp delSp modSp mod">
        <pc:chgData name="Gibson, Heidi" userId="625c5426-83d3-499a-b65b-cae782d30fe8" providerId="ADAL" clId="{00C87D82-C340-47B4-9BD1-4B4B9F0170F2}" dt="2025-01-13T16:56:24.786" v="2046" actId="1582"/>
        <pc:sldMkLst>
          <pc:docMk/>
          <pc:sldMk cId="976409459" sldId="296"/>
        </pc:sldMkLst>
        <pc:spChg chg="mod">
          <ac:chgData name="Gibson, Heidi" userId="625c5426-83d3-499a-b65b-cae782d30fe8" providerId="ADAL" clId="{00C87D82-C340-47B4-9BD1-4B4B9F0170F2}" dt="2025-01-09T17:15:03.607" v="1336" actId="20577"/>
          <ac:spMkLst>
            <pc:docMk/>
            <pc:sldMk cId="976409459" sldId="296"/>
            <ac:spMk id="2" creationId="{00000000-0000-0000-0000-000000000000}"/>
          </ac:spMkLst>
        </pc:spChg>
        <pc:spChg chg="mod">
          <ac:chgData name="Gibson, Heidi" userId="625c5426-83d3-499a-b65b-cae782d30fe8" providerId="ADAL" clId="{00C87D82-C340-47B4-9BD1-4B4B9F0170F2}" dt="2025-01-09T17:16:20.651" v="1338" actId="20577"/>
          <ac:spMkLst>
            <pc:docMk/>
            <pc:sldMk cId="976409459" sldId="296"/>
            <ac:spMk id="3" creationId="{0AAEAF22-F5F1-0E0E-1116-D3D71A871A73}"/>
          </ac:spMkLst>
        </pc:spChg>
        <pc:picChg chg="add mod modCrop">
          <ac:chgData name="Gibson, Heidi" userId="625c5426-83d3-499a-b65b-cae782d30fe8" providerId="ADAL" clId="{00C87D82-C340-47B4-9BD1-4B4B9F0170F2}" dt="2025-01-13T16:56:24.786" v="2046" actId="1582"/>
          <ac:picMkLst>
            <pc:docMk/>
            <pc:sldMk cId="976409459" sldId="296"/>
            <ac:picMk id="5" creationId="{677CBFBC-9692-D480-C44F-AB22C1BC3E10}"/>
          </ac:picMkLst>
        </pc:picChg>
      </pc:sldChg>
      <pc:sldChg chg="modSp mod">
        <pc:chgData name="Gibson, Heidi" userId="625c5426-83d3-499a-b65b-cae782d30fe8" providerId="ADAL" clId="{00C87D82-C340-47B4-9BD1-4B4B9F0170F2}" dt="2025-01-09T15:49:32.795" v="50" actId="20577"/>
        <pc:sldMkLst>
          <pc:docMk/>
          <pc:sldMk cId="1388645160" sldId="297"/>
        </pc:sldMkLst>
        <pc:spChg chg="mod">
          <ac:chgData name="Gibson, Heidi" userId="625c5426-83d3-499a-b65b-cae782d30fe8" providerId="ADAL" clId="{00C87D82-C340-47B4-9BD1-4B4B9F0170F2}" dt="2025-01-09T15:49:32.795" v="50" actId="20577"/>
          <ac:spMkLst>
            <pc:docMk/>
            <pc:sldMk cId="1388645160" sldId="297"/>
            <ac:spMk id="2" creationId="{00000000-0000-0000-0000-000000000000}"/>
          </ac:spMkLst>
        </pc:spChg>
        <pc:spChg chg="mod">
          <ac:chgData name="Gibson, Heidi" userId="625c5426-83d3-499a-b65b-cae782d30fe8" providerId="ADAL" clId="{00C87D82-C340-47B4-9BD1-4B4B9F0170F2}" dt="2025-01-09T15:48:50.988" v="12" actId="1076"/>
          <ac:spMkLst>
            <pc:docMk/>
            <pc:sldMk cId="1388645160" sldId="297"/>
            <ac:spMk id="3" creationId="{00000000-0000-0000-0000-000000000000}"/>
          </ac:spMkLst>
        </pc:spChg>
      </pc:sldChg>
      <pc:sldChg chg="modSp mod">
        <pc:chgData name="Gibson, Heidi" userId="625c5426-83d3-499a-b65b-cae782d30fe8" providerId="ADAL" clId="{00C87D82-C340-47B4-9BD1-4B4B9F0170F2}" dt="2025-01-09T17:17:46.038" v="1370" actId="1076"/>
        <pc:sldMkLst>
          <pc:docMk/>
          <pc:sldMk cId="2017572474" sldId="298"/>
        </pc:sldMkLst>
        <pc:spChg chg="mod">
          <ac:chgData name="Gibson, Heidi" userId="625c5426-83d3-499a-b65b-cae782d30fe8" providerId="ADAL" clId="{00C87D82-C340-47B4-9BD1-4B4B9F0170F2}" dt="2025-01-09T17:17:46.038" v="1370" actId="1076"/>
          <ac:spMkLst>
            <pc:docMk/>
            <pc:sldMk cId="2017572474" sldId="298"/>
            <ac:spMk id="2" creationId="{00000000-0000-0000-0000-000000000000}"/>
          </ac:spMkLst>
        </pc:spChg>
        <pc:spChg chg="mod">
          <ac:chgData name="Gibson, Heidi" userId="625c5426-83d3-499a-b65b-cae782d30fe8" providerId="ADAL" clId="{00C87D82-C340-47B4-9BD1-4B4B9F0170F2}" dt="2025-01-09T17:17:08.235" v="1359" actId="20577"/>
          <ac:spMkLst>
            <pc:docMk/>
            <pc:sldMk cId="2017572474" sldId="298"/>
            <ac:spMk id="3" creationId="{00000000-0000-0000-0000-000000000000}"/>
          </ac:spMkLst>
        </pc:spChg>
      </pc:sldChg>
      <pc:sldChg chg="addSp delSp modSp mod">
        <pc:chgData name="Gibson, Heidi" userId="625c5426-83d3-499a-b65b-cae782d30fe8" providerId="ADAL" clId="{00C87D82-C340-47B4-9BD1-4B4B9F0170F2}" dt="2025-01-13T16:57:21.552" v="2049" actId="962"/>
        <pc:sldMkLst>
          <pc:docMk/>
          <pc:sldMk cId="252248477" sldId="300"/>
        </pc:sldMkLst>
        <pc:spChg chg="mod">
          <ac:chgData name="Gibson, Heidi" userId="625c5426-83d3-499a-b65b-cae782d30fe8" providerId="ADAL" clId="{00C87D82-C340-47B4-9BD1-4B4B9F0170F2}" dt="2025-01-09T17:21:25.119" v="1433" actId="27636"/>
          <ac:spMkLst>
            <pc:docMk/>
            <pc:sldMk cId="252248477" sldId="300"/>
            <ac:spMk id="2" creationId="{00000000-0000-0000-0000-000000000000}"/>
          </ac:spMkLst>
        </pc:spChg>
        <pc:picChg chg="add mod ord">
          <ac:chgData name="Gibson, Heidi" userId="625c5426-83d3-499a-b65b-cae782d30fe8" providerId="ADAL" clId="{00C87D82-C340-47B4-9BD1-4B4B9F0170F2}" dt="2025-01-13T16:57:21.552" v="2049" actId="962"/>
          <ac:picMkLst>
            <pc:docMk/>
            <pc:sldMk cId="252248477" sldId="300"/>
            <ac:picMk id="5" creationId="{02DDF0BA-91DD-DFB8-6C33-F97F897DBC1F}"/>
          </ac:picMkLst>
        </pc:picChg>
      </pc:sldChg>
      <pc:sldChg chg="modSp mod">
        <pc:chgData name="Gibson, Heidi" userId="625c5426-83d3-499a-b65b-cae782d30fe8" providerId="ADAL" clId="{00C87D82-C340-47B4-9BD1-4B4B9F0170F2}" dt="2025-01-09T17:22:40.054" v="1453" actId="27636"/>
        <pc:sldMkLst>
          <pc:docMk/>
          <pc:sldMk cId="1149712222" sldId="301"/>
        </pc:sldMkLst>
        <pc:spChg chg="mod">
          <ac:chgData name="Gibson, Heidi" userId="625c5426-83d3-499a-b65b-cae782d30fe8" providerId="ADAL" clId="{00C87D82-C340-47B4-9BD1-4B4B9F0170F2}" dt="2025-01-09T17:22:40.054" v="1453" actId="27636"/>
          <ac:spMkLst>
            <pc:docMk/>
            <pc:sldMk cId="1149712222" sldId="301"/>
            <ac:spMk id="2" creationId="{00000000-0000-0000-0000-000000000000}"/>
          </ac:spMkLst>
        </pc:spChg>
        <pc:spChg chg="mod">
          <ac:chgData name="Gibson, Heidi" userId="625c5426-83d3-499a-b65b-cae782d30fe8" providerId="ADAL" clId="{00C87D82-C340-47B4-9BD1-4B4B9F0170F2}" dt="2025-01-09T17:21:52.203" v="1438" actId="27636"/>
          <ac:spMkLst>
            <pc:docMk/>
            <pc:sldMk cId="1149712222" sldId="301"/>
            <ac:spMk id="4" creationId="{00000000-0000-0000-0000-000000000000}"/>
          </ac:spMkLst>
        </pc:spChg>
        <pc:picChg chg="mod">
          <ac:chgData name="Gibson, Heidi" userId="625c5426-83d3-499a-b65b-cae782d30fe8" providerId="ADAL" clId="{00C87D82-C340-47B4-9BD1-4B4B9F0170F2}" dt="2025-01-09T17:22:11.223" v="1445" actId="1076"/>
          <ac:picMkLst>
            <pc:docMk/>
            <pc:sldMk cId="1149712222" sldId="301"/>
            <ac:picMk id="5" creationId="{BC8C06FB-1CCC-0222-1970-34B052FFF62E}"/>
          </ac:picMkLst>
        </pc:picChg>
      </pc:sldChg>
      <pc:sldChg chg="modSp mod">
        <pc:chgData name="Gibson, Heidi" userId="625c5426-83d3-499a-b65b-cae782d30fe8" providerId="ADAL" clId="{00C87D82-C340-47B4-9BD1-4B4B9F0170F2}" dt="2025-01-09T17:23:42.036" v="1457" actId="20577"/>
        <pc:sldMkLst>
          <pc:docMk/>
          <pc:sldMk cId="359278058" sldId="302"/>
        </pc:sldMkLst>
        <pc:spChg chg="mod">
          <ac:chgData name="Gibson, Heidi" userId="625c5426-83d3-499a-b65b-cae782d30fe8" providerId="ADAL" clId="{00C87D82-C340-47B4-9BD1-4B4B9F0170F2}" dt="2025-01-09T17:23:42.036" v="1457" actId="20577"/>
          <ac:spMkLst>
            <pc:docMk/>
            <pc:sldMk cId="359278058" sldId="302"/>
            <ac:spMk id="2" creationId="{00000000-0000-0000-0000-000000000000}"/>
          </ac:spMkLst>
        </pc:spChg>
      </pc:sldChg>
      <pc:sldChg chg="addSp delSp modSp mod">
        <pc:chgData name="Gibson, Heidi" userId="625c5426-83d3-499a-b65b-cae782d30fe8" providerId="ADAL" clId="{00C87D82-C340-47B4-9BD1-4B4B9F0170F2}" dt="2025-01-09T17:38:02.040" v="1613" actId="962"/>
        <pc:sldMkLst>
          <pc:docMk/>
          <pc:sldMk cId="1279288554" sldId="307"/>
        </pc:sldMkLst>
        <pc:spChg chg="mod">
          <ac:chgData name="Gibson, Heidi" userId="625c5426-83d3-499a-b65b-cae782d30fe8" providerId="ADAL" clId="{00C87D82-C340-47B4-9BD1-4B4B9F0170F2}" dt="2025-01-09T17:25:43.884" v="1511" actId="20577"/>
          <ac:spMkLst>
            <pc:docMk/>
            <pc:sldMk cId="1279288554" sldId="307"/>
            <ac:spMk id="7" creationId="{00000000-0000-0000-0000-000000000000}"/>
          </ac:spMkLst>
        </pc:spChg>
        <pc:spChg chg="mod">
          <ac:chgData name="Gibson, Heidi" userId="625c5426-83d3-499a-b65b-cae782d30fe8" providerId="ADAL" clId="{00C87D82-C340-47B4-9BD1-4B4B9F0170F2}" dt="2025-01-09T17:25:56.821" v="1523" actId="20577"/>
          <ac:spMkLst>
            <pc:docMk/>
            <pc:sldMk cId="1279288554" sldId="307"/>
            <ac:spMk id="8" creationId="{00000000-0000-0000-0000-000000000000}"/>
          </ac:spMkLst>
        </pc:spChg>
        <pc:spChg chg="mod">
          <ac:chgData name="Gibson, Heidi" userId="625c5426-83d3-499a-b65b-cae782d30fe8" providerId="ADAL" clId="{00C87D82-C340-47B4-9BD1-4B4B9F0170F2}" dt="2025-01-09T17:26:16.189" v="1564" actId="1076"/>
          <ac:spMkLst>
            <pc:docMk/>
            <pc:sldMk cId="1279288554" sldId="307"/>
            <ac:spMk id="9" creationId="{00000000-0000-0000-0000-000000000000}"/>
          </ac:spMkLst>
        </pc:spChg>
        <pc:picChg chg="mod modCrop">
          <ac:chgData name="Gibson, Heidi" userId="625c5426-83d3-499a-b65b-cae782d30fe8" providerId="ADAL" clId="{00C87D82-C340-47B4-9BD1-4B4B9F0170F2}" dt="2025-01-09T17:37:25.841" v="1609" actId="962"/>
          <ac:picMkLst>
            <pc:docMk/>
            <pc:sldMk cId="1279288554" sldId="307"/>
            <ac:picMk id="4" creationId="{00000000-0000-0000-0000-000000000000}"/>
          </ac:picMkLst>
        </pc:picChg>
        <pc:picChg chg="mod">
          <ac:chgData name="Gibson, Heidi" userId="625c5426-83d3-499a-b65b-cae782d30fe8" providerId="ADAL" clId="{00C87D82-C340-47B4-9BD1-4B4B9F0170F2}" dt="2025-01-09T17:38:02.040" v="1613" actId="962"/>
          <ac:picMkLst>
            <pc:docMk/>
            <pc:sldMk cId="1279288554" sldId="307"/>
            <ac:picMk id="6" creationId="{00000000-0000-0000-0000-000000000000}"/>
          </ac:picMkLst>
        </pc:picChg>
      </pc:sldChg>
      <pc:sldChg chg="modSp mod">
        <pc:chgData name="Gibson, Heidi" userId="625c5426-83d3-499a-b65b-cae782d30fe8" providerId="ADAL" clId="{00C87D82-C340-47B4-9BD1-4B4B9F0170F2}" dt="2025-01-09T17:27:31.558" v="1578" actId="1076"/>
        <pc:sldMkLst>
          <pc:docMk/>
          <pc:sldMk cId="301228494" sldId="308"/>
        </pc:sldMkLst>
        <pc:spChg chg="mod">
          <ac:chgData name="Gibson, Heidi" userId="625c5426-83d3-499a-b65b-cae782d30fe8" providerId="ADAL" clId="{00C87D82-C340-47B4-9BD1-4B4B9F0170F2}" dt="2025-01-09T17:27:31.558" v="1578" actId="1076"/>
          <ac:spMkLst>
            <pc:docMk/>
            <pc:sldMk cId="301228494" sldId="308"/>
            <ac:spMk id="2" creationId="{00000000-0000-0000-0000-000000000000}"/>
          </ac:spMkLst>
        </pc:spChg>
        <pc:spChg chg="mod">
          <ac:chgData name="Gibson, Heidi" userId="625c5426-83d3-499a-b65b-cae782d30fe8" providerId="ADAL" clId="{00C87D82-C340-47B4-9BD1-4B4B9F0170F2}" dt="2025-01-09T17:27:27.823" v="1577" actId="1076"/>
          <ac:spMkLst>
            <pc:docMk/>
            <pc:sldMk cId="301228494" sldId="308"/>
            <ac:spMk id="3" creationId="{00000000-0000-0000-0000-000000000000}"/>
          </ac:spMkLst>
        </pc:spChg>
        <pc:picChg chg="mod">
          <ac:chgData name="Gibson, Heidi" userId="625c5426-83d3-499a-b65b-cae782d30fe8" providerId="ADAL" clId="{00C87D82-C340-47B4-9BD1-4B4B9F0170F2}" dt="2025-01-09T17:27:20.662" v="1575" actId="1076"/>
          <ac:picMkLst>
            <pc:docMk/>
            <pc:sldMk cId="301228494" sldId="308"/>
            <ac:picMk id="4" creationId="{9FADE8F2-E92E-1BF0-CC4E-92061BE7E993}"/>
          </ac:picMkLst>
        </pc:picChg>
      </pc:sldChg>
      <pc:sldChg chg="modSp mod">
        <pc:chgData name="Gibson, Heidi" userId="625c5426-83d3-499a-b65b-cae782d30fe8" providerId="ADAL" clId="{00C87D82-C340-47B4-9BD1-4B4B9F0170F2}" dt="2025-01-09T15:51:32.462" v="124" actId="27636"/>
        <pc:sldMkLst>
          <pc:docMk/>
          <pc:sldMk cId="1429276797" sldId="309"/>
        </pc:sldMkLst>
        <pc:spChg chg="mod">
          <ac:chgData name="Gibson, Heidi" userId="625c5426-83d3-499a-b65b-cae782d30fe8" providerId="ADAL" clId="{00C87D82-C340-47B4-9BD1-4B4B9F0170F2}" dt="2025-01-09T15:51:32.462" v="124" actId="27636"/>
          <ac:spMkLst>
            <pc:docMk/>
            <pc:sldMk cId="1429276797" sldId="309"/>
            <ac:spMk id="2" creationId="{8344F75E-0A53-6697-8D98-BB41054899A7}"/>
          </ac:spMkLst>
        </pc:spChg>
        <pc:spChg chg="mod">
          <ac:chgData name="Gibson, Heidi" userId="625c5426-83d3-499a-b65b-cae782d30fe8" providerId="ADAL" clId="{00C87D82-C340-47B4-9BD1-4B4B9F0170F2}" dt="2025-01-09T15:50:00.334" v="51"/>
          <ac:spMkLst>
            <pc:docMk/>
            <pc:sldMk cId="1429276797" sldId="309"/>
            <ac:spMk id="3" creationId="{4CDD5613-3F9B-80BE-9DCF-0FBEEA234EAA}"/>
          </ac:spMkLst>
        </pc:spChg>
      </pc:sldChg>
      <pc:sldChg chg="delSp modSp mod">
        <pc:chgData name="Gibson, Heidi" userId="625c5426-83d3-499a-b65b-cae782d30fe8" providerId="ADAL" clId="{00C87D82-C340-47B4-9BD1-4B4B9F0170F2}" dt="2025-01-09T16:14:14.118" v="532" actId="20577"/>
        <pc:sldMkLst>
          <pc:docMk/>
          <pc:sldMk cId="1135553507" sldId="310"/>
        </pc:sldMkLst>
        <pc:spChg chg="mod">
          <ac:chgData name="Gibson, Heidi" userId="625c5426-83d3-499a-b65b-cae782d30fe8" providerId="ADAL" clId="{00C87D82-C340-47B4-9BD1-4B4B9F0170F2}" dt="2025-01-09T16:14:14.118" v="532" actId="20577"/>
          <ac:spMkLst>
            <pc:docMk/>
            <pc:sldMk cId="1135553507" sldId="310"/>
            <ac:spMk id="2" creationId="{80270430-DB69-071C-CFC6-58E9FD937ACC}"/>
          </ac:spMkLst>
        </pc:spChg>
        <pc:spChg chg="mod">
          <ac:chgData name="Gibson, Heidi" userId="625c5426-83d3-499a-b65b-cae782d30fe8" providerId="ADAL" clId="{00C87D82-C340-47B4-9BD1-4B4B9F0170F2}" dt="2025-01-09T16:11:07.794" v="481" actId="14100"/>
          <ac:spMkLst>
            <pc:docMk/>
            <pc:sldMk cId="1135553507" sldId="310"/>
            <ac:spMk id="3" creationId="{AF161D01-3513-B5AE-1271-C95911CA8314}"/>
          </ac:spMkLst>
        </pc:spChg>
      </pc:sldChg>
      <pc:sldChg chg="modSp mod">
        <pc:chgData name="Gibson, Heidi" userId="625c5426-83d3-499a-b65b-cae782d30fe8" providerId="ADAL" clId="{00C87D82-C340-47B4-9BD1-4B4B9F0170F2}" dt="2025-01-09T16:49:07.247" v="940" actId="20577"/>
        <pc:sldMkLst>
          <pc:docMk/>
          <pc:sldMk cId="3548019939" sldId="311"/>
        </pc:sldMkLst>
        <pc:spChg chg="mod">
          <ac:chgData name="Gibson, Heidi" userId="625c5426-83d3-499a-b65b-cae782d30fe8" providerId="ADAL" clId="{00C87D82-C340-47B4-9BD1-4B4B9F0170F2}" dt="2025-01-09T16:49:07.247" v="940" actId="20577"/>
          <ac:spMkLst>
            <pc:docMk/>
            <pc:sldMk cId="3548019939" sldId="311"/>
            <ac:spMk id="2" creationId="{FA4AEFB5-D794-A465-101C-EBE3917F395B}"/>
          </ac:spMkLst>
        </pc:spChg>
        <pc:spChg chg="mod">
          <ac:chgData name="Gibson, Heidi" userId="625c5426-83d3-499a-b65b-cae782d30fe8" providerId="ADAL" clId="{00C87D82-C340-47B4-9BD1-4B4B9F0170F2}" dt="2025-01-09T16:47:46.384" v="920"/>
          <ac:spMkLst>
            <pc:docMk/>
            <pc:sldMk cId="3548019939" sldId="311"/>
            <ac:spMk id="3" creationId="{7EC61346-F738-FFBA-CDEE-E79B6688D2B5}"/>
          </ac:spMkLst>
        </pc:spChg>
      </pc:sldChg>
      <pc:sldChg chg="addSp delSp modSp mod">
        <pc:chgData name="Gibson, Heidi" userId="625c5426-83d3-499a-b65b-cae782d30fe8" providerId="ADAL" clId="{00C87D82-C340-47B4-9BD1-4B4B9F0170F2}" dt="2025-01-13T16:42:01.469" v="1903" actId="208"/>
        <pc:sldMkLst>
          <pc:docMk/>
          <pc:sldMk cId="1814893947" sldId="312"/>
        </pc:sldMkLst>
        <pc:spChg chg="mod">
          <ac:chgData name="Gibson, Heidi" userId="625c5426-83d3-499a-b65b-cae782d30fe8" providerId="ADAL" clId="{00C87D82-C340-47B4-9BD1-4B4B9F0170F2}" dt="2025-01-09T17:18:43.455" v="1411" actId="14100"/>
          <ac:spMkLst>
            <pc:docMk/>
            <pc:sldMk cId="1814893947" sldId="312"/>
            <ac:spMk id="2" creationId="{2820B5A1-4529-D147-981B-754AF95E946E}"/>
          </ac:spMkLst>
        </pc:spChg>
        <pc:spChg chg="mod">
          <ac:chgData name="Gibson, Heidi" userId="625c5426-83d3-499a-b65b-cae782d30fe8" providerId="ADAL" clId="{00C87D82-C340-47B4-9BD1-4B4B9F0170F2}" dt="2025-01-09T17:18:11.486" v="1404" actId="20577"/>
          <ac:spMkLst>
            <pc:docMk/>
            <pc:sldMk cId="1814893947" sldId="312"/>
            <ac:spMk id="3" creationId="{30209840-0C09-6414-B73C-22DE0946745F}"/>
          </ac:spMkLst>
        </pc:spChg>
        <pc:spChg chg="mod">
          <ac:chgData name="Gibson, Heidi" userId="625c5426-83d3-499a-b65b-cae782d30fe8" providerId="ADAL" clId="{00C87D82-C340-47B4-9BD1-4B4B9F0170F2}" dt="2025-01-09T17:19:02.096" v="1413" actId="20577"/>
          <ac:spMkLst>
            <pc:docMk/>
            <pc:sldMk cId="1814893947" sldId="312"/>
            <ac:spMk id="5" creationId="{F7BF767B-9614-CC92-30AB-6097F2850788}"/>
          </ac:spMkLst>
        </pc:spChg>
        <pc:picChg chg="add mod ord">
          <ac:chgData name="Gibson, Heidi" userId="625c5426-83d3-499a-b65b-cae782d30fe8" providerId="ADAL" clId="{00C87D82-C340-47B4-9BD1-4B4B9F0170F2}" dt="2025-01-13T16:42:01.469" v="1903" actId="208"/>
          <ac:picMkLst>
            <pc:docMk/>
            <pc:sldMk cId="1814893947" sldId="312"/>
            <ac:picMk id="6" creationId="{BAC820F6-4CD2-46DB-7633-F133D1CE25E9}"/>
          </ac:picMkLst>
        </pc:picChg>
      </pc:sldChg>
      <pc:sldChg chg="addSp delSp modSp mod">
        <pc:chgData name="Gibson, Heidi" userId="625c5426-83d3-499a-b65b-cae782d30fe8" providerId="ADAL" clId="{00C87D82-C340-47B4-9BD1-4B4B9F0170F2}" dt="2025-01-09T16:44:30.257" v="887" actId="1076"/>
        <pc:sldMkLst>
          <pc:docMk/>
          <pc:sldMk cId="1849159137" sldId="313"/>
        </pc:sldMkLst>
        <pc:spChg chg="mod">
          <ac:chgData name="Gibson, Heidi" userId="625c5426-83d3-499a-b65b-cae782d30fe8" providerId="ADAL" clId="{00C87D82-C340-47B4-9BD1-4B4B9F0170F2}" dt="2025-01-09T16:44:20.073" v="886" actId="1036"/>
          <ac:spMkLst>
            <pc:docMk/>
            <pc:sldMk cId="1849159137" sldId="313"/>
            <ac:spMk id="2" creationId="{1865D767-D28E-4409-1918-3934F888563F}"/>
          </ac:spMkLst>
        </pc:spChg>
        <pc:spChg chg="add mod">
          <ac:chgData name="Gibson, Heidi" userId="625c5426-83d3-499a-b65b-cae782d30fe8" providerId="ADAL" clId="{00C87D82-C340-47B4-9BD1-4B4B9F0170F2}" dt="2025-01-09T16:44:30.257" v="887" actId="1076"/>
          <ac:spMkLst>
            <pc:docMk/>
            <pc:sldMk cId="1849159137" sldId="313"/>
            <ac:spMk id="4" creationId="{12321495-3AFB-BB5B-6C72-050650D8E5F9}"/>
          </ac:spMkLst>
        </pc:spChg>
      </pc:sldChg>
      <pc:sldChg chg="delSp modSp mod">
        <pc:chgData name="Gibson, Heidi" userId="625c5426-83d3-499a-b65b-cae782d30fe8" providerId="ADAL" clId="{00C87D82-C340-47B4-9BD1-4B4B9F0170F2}" dt="2025-01-09T16:50:47.607" v="974" actId="1076"/>
        <pc:sldMkLst>
          <pc:docMk/>
          <pc:sldMk cId="1188931974" sldId="314"/>
        </pc:sldMkLst>
        <pc:spChg chg="mod">
          <ac:chgData name="Gibson, Heidi" userId="625c5426-83d3-499a-b65b-cae782d30fe8" providerId="ADAL" clId="{00C87D82-C340-47B4-9BD1-4B4B9F0170F2}" dt="2025-01-09T16:50:39.397" v="973" actId="27636"/>
          <ac:spMkLst>
            <pc:docMk/>
            <pc:sldMk cId="1188931974" sldId="314"/>
            <ac:spMk id="2" creationId="{00000000-0000-0000-0000-000000000000}"/>
          </ac:spMkLst>
        </pc:spChg>
        <pc:spChg chg="mod">
          <ac:chgData name="Gibson, Heidi" userId="625c5426-83d3-499a-b65b-cae782d30fe8" providerId="ADAL" clId="{00C87D82-C340-47B4-9BD1-4B4B9F0170F2}" dt="2025-01-09T16:50:03.592" v="965" actId="20577"/>
          <ac:spMkLst>
            <pc:docMk/>
            <pc:sldMk cId="1188931974" sldId="314"/>
            <ac:spMk id="3" creationId="{00000000-0000-0000-0000-000000000000}"/>
          </ac:spMkLst>
        </pc:spChg>
        <pc:picChg chg="mod">
          <ac:chgData name="Gibson, Heidi" userId="625c5426-83d3-499a-b65b-cae782d30fe8" providerId="ADAL" clId="{00C87D82-C340-47B4-9BD1-4B4B9F0170F2}" dt="2025-01-09T16:50:47.607" v="974" actId="1076"/>
          <ac:picMkLst>
            <pc:docMk/>
            <pc:sldMk cId="1188931974" sldId="314"/>
            <ac:picMk id="7" creationId="{3979B0A6-BB69-6933-55A7-324E492A572B}"/>
          </ac:picMkLst>
        </pc:picChg>
      </pc:sldChg>
      <pc:sldChg chg="addSp delSp modSp mod">
        <pc:chgData name="Gibson, Heidi" userId="625c5426-83d3-499a-b65b-cae782d30fe8" providerId="ADAL" clId="{00C87D82-C340-47B4-9BD1-4B4B9F0170F2}" dt="2025-01-13T16:40:25.782" v="1897"/>
        <pc:sldMkLst>
          <pc:docMk/>
          <pc:sldMk cId="2724597375" sldId="315"/>
        </pc:sldMkLst>
        <pc:spChg chg="mod ord">
          <ac:chgData name="Gibson, Heidi" userId="625c5426-83d3-499a-b65b-cae782d30fe8" providerId="ADAL" clId="{00C87D82-C340-47B4-9BD1-4B4B9F0170F2}" dt="2025-01-13T16:40:25.782" v="1897"/>
          <ac:spMkLst>
            <pc:docMk/>
            <pc:sldMk cId="2724597375" sldId="315"/>
            <ac:spMk id="2" creationId="{00000000-0000-0000-0000-000000000000}"/>
          </ac:spMkLst>
        </pc:spChg>
        <pc:spChg chg="mod">
          <ac:chgData name="Gibson, Heidi" userId="625c5426-83d3-499a-b65b-cae782d30fe8" providerId="ADAL" clId="{00C87D82-C340-47B4-9BD1-4B4B9F0170F2}" dt="2025-01-09T16:58:46.552" v="1052" actId="14100"/>
          <ac:spMkLst>
            <pc:docMk/>
            <pc:sldMk cId="2724597375" sldId="315"/>
            <ac:spMk id="3" creationId="{651A7CD4-89D2-6052-1A47-0C17EF661FD3}"/>
          </ac:spMkLst>
        </pc:spChg>
        <pc:picChg chg="add mod modCrop">
          <ac:chgData name="Gibson, Heidi" userId="625c5426-83d3-499a-b65b-cae782d30fe8" providerId="ADAL" clId="{00C87D82-C340-47B4-9BD1-4B4B9F0170F2}" dt="2025-01-09T17:36:39.145" v="1602" actId="962"/>
          <ac:picMkLst>
            <pc:docMk/>
            <pc:sldMk cId="2724597375" sldId="315"/>
            <ac:picMk id="7" creationId="{898878D6-E0A6-4F25-F527-58BC028D8223}"/>
          </ac:picMkLst>
        </pc:picChg>
        <pc:picChg chg="add mod">
          <ac:chgData name="Gibson, Heidi" userId="625c5426-83d3-499a-b65b-cae782d30fe8" providerId="ADAL" clId="{00C87D82-C340-47B4-9BD1-4B4B9F0170F2}" dt="2025-01-09T17:36:41.455" v="1603" actId="962"/>
          <ac:picMkLst>
            <pc:docMk/>
            <pc:sldMk cId="2724597375" sldId="315"/>
            <ac:picMk id="9" creationId="{F103F248-44D2-9FFB-2F4F-8447CAA022D4}"/>
          </ac:picMkLst>
        </pc:picChg>
      </pc:sldChg>
      <pc:sldChg chg="modSp mod">
        <pc:chgData name="Gibson, Heidi" userId="625c5426-83d3-499a-b65b-cae782d30fe8" providerId="ADAL" clId="{00C87D82-C340-47B4-9BD1-4B4B9F0170F2}" dt="2025-01-09T16:58:54.256" v="1053" actId="1076"/>
        <pc:sldMkLst>
          <pc:docMk/>
          <pc:sldMk cId="1003834090" sldId="317"/>
        </pc:sldMkLst>
        <pc:spChg chg="mod">
          <ac:chgData name="Gibson, Heidi" userId="625c5426-83d3-499a-b65b-cae782d30fe8" providerId="ADAL" clId="{00C87D82-C340-47B4-9BD1-4B4B9F0170F2}" dt="2025-01-09T16:57:22.563" v="1038" actId="403"/>
          <ac:spMkLst>
            <pc:docMk/>
            <pc:sldMk cId="1003834090" sldId="317"/>
            <ac:spMk id="2" creationId="{00000000-0000-0000-0000-000000000000}"/>
          </ac:spMkLst>
        </pc:spChg>
        <pc:spChg chg="mod">
          <ac:chgData name="Gibson, Heidi" userId="625c5426-83d3-499a-b65b-cae782d30fe8" providerId="ADAL" clId="{00C87D82-C340-47B4-9BD1-4B4B9F0170F2}" dt="2025-01-09T16:58:54.256" v="1053" actId="1076"/>
          <ac:spMkLst>
            <pc:docMk/>
            <pc:sldMk cId="1003834090" sldId="317"/>
            <ac:spMk id="3" creationId="{A37386FD-C382-8E15-5A34-B03CE8987B47}"/>
          </ac:spMkLst>
        </pc:spChg>
        <pc:spChg chg="mod">
          <ac:chgData name="Gibson, Heidi" userId="625c5426-83d3-499a-b65b-cae782d30fe8" providerId="ADAL" clId="{00C87D82-C340-47B4-9BD1-4B4B9F0170F2}" dt="2025-01-09T16:58:09.752" v="1047" actId="1076"/>
          <ac:spMkLst>
            <pc:docMk/>
            <pc:sldMk cId="1003834090" sldId="317"/>
            <ac:spMk id="5" creationId="{613A4907-0FBD-6829-FD35-5B1DBBD0D8F5}"/>
          </ac:spMkLst>
        </pc:spChg>
        <pc:picChg chg="mod">
          <ac:chgData name="Gibson, Heidi" userId="625c5426-83d3-499a-b65b-cae782d30fe8" providerId="ADAL" clId="{00C87D82-C340-47B4-9BD1-4B4B9F0170F2}" dt="2025-01-09T16:58:13.455" v="1049" actId="14100"/>
          <ac:picMkLst>
            <pc:docMk/>
            <pc:sldMk cId="1003834090" sldId="317"/>
            <ac:picMk id="4" creationId="{BC8C06FB-1CCC-0222-1970-34B052FFF62E}"/>
          </ac:picMkLst>
        </pc:picChg>
      </pc:sldChg>
      <pc:sldChg chg="addSp delSp modSp mod">
        <pc:chgData name="Gibson, Heidi" userId="625c5426-83d3-499a-b65b-cae782d30fe8" providerId="ADAL" clId="{00C87D82-C340-47B4-9BD1-4B4B9F0170F2}" dt="2025-01-09T17:06:54.008" v="1130" actId="1076"/>
        <pc:sldMkLst>
          <pc:docMk/>
          <pc:sldMk cId="3599541349" sldId="318"/>
        </pc:sldMkLst>
        <pc:spChg chg="mod">
          <ac:chgData name="Gibson, Heidi" userId="625c5426-83d3-499a-b65b-cae782d30fe8" providerId="ADAL" clId="{00C87D82-C340-47B4-9BD1-4B4B9F0170F2}" dt="2025-01-09T17:06:54.008" v="1130" actId="1076"/>
          <ac:spMkLst>
            <pc:docMk/>
            <pc:sldMk cId="3599541349" sldId="318"/>
            <ac:spMk id="2" creationId="{030DB933-E6A7-44FE-D2B6-10C32AC70042}"/>
          </ac:spMkLst>
        </pc:spChg>
        <pc:spChg chg="mod">
          <ac:chgData name="Gibson, Heidi" userId="625c5426-83d3-499a-b65b-cae782d30fe8" providerId="ADAL" clId="{00C87D82-C340-47B4-9BD1-4B4B9F0170F2}" dt="2025-01-09T17:03:27.447" v="1089" actId="20577"/>
          <ac:spMkLst>
            <pc:docMk/>
            <pc:sldMk cId="3599541349" sldId="318"/>
            <ac:spMk id="3" creationId="{9A37ECA8-D999-94AD-4233-E0B136E753CC}"/>
          </ac:spMkLst>
        </pc:spChg>
      </pc:sldChg>
      <pc:sldChg chg="modSp mod">
        <pc:chgData name="Gibson, Heidi" userId="625c5426-83d3-499a-b65b-cae782d30fe8" providerId="ADAL" clId="{00C87D82-C340-47B4-9BD1-4B4B9F0170F2}" dt="2025-01-09T17:30:23.025" v="1587" actId="255"/>
        <pc:sldMkLst>
          <pc:docMk/>
          <pc:sldMk cId="646194475" sldId="319"/>
        </pc:sldMkLst>
        <pc:spChg chg="mod">
          <ac:chgData name="Gibson, Heidi" userId="625c5426-83d3-499a-b65b-cae782d30fe8" providerId="ADAL" clId="{00C87D82-C340-47B4-9BD1-4B4B9F0170F2}" dt="2025-01-09T17:30:23.025" v="1587" actId="255"/>
          <ac:spMkLst>
            <pc:docMk/>
            <pc:sldMk cId="646194475" sldId="319"/>
            <ac:spMk id="3" creationId="{1BA6F8AD-A007-74D3-C76E-9333DADECDC7}"/>
          </ac:spMkLst>
        </pc:spChg>
      </pc:sldChg>
      <pc:sldChg chg="addSp delSp modSp add mod">
        <pc:chgData name="Gibson, Heidi" userId="625c5426-83d3-499a-b65b-cae782d30fe8" providerId="ADAL" clId="{00C87D82-C340-47B4-9BD1-4B4B9F0170F2}" dt="2025-01-13T16:39:43.505" v="1896" actId="962"/>
        <pc:sldMkLst>
          <pc:docMk/>
          <pc:sldMk cId="3868024962" sldId="320"/>
        </pc:sldMkLst>
        <pc:spChg chg="mod">
          <ac:chgData name="Gibson, Heidi" userId="625c5426-83d3-499a-b65b-cae782d30fe8" providerId="ADAL" clId="{00C87D82-C340-47B4-9BD1-4B4B9F0170F2}" dt="2025-01-09T16:09:17.078" v="438" actId="20577"/>
          <ac:spMkLst>
            <pc:docMk/>
            <pc:sldMk cId="3868024962" sldId="320"/>
            <ac:spMk id="3" creationId="{664753F5-90A4-30DB-6293-0BF1AC823EC1}"/>
          </ac:spMkLst>
        </pc:spChg>
        <pc:spChg chg="mod ord">
          <ac:chgData name="Gibson, Heidi" userId="625c5426-83d3-499a-b65b-cae782d30fe8" providerId="ADAL" clId="{00C87D82-C340-47B4-9BD1-4B4B9F0170F2}" dt="2025-01-13T16:37:55.197" v="1877"/>
          <ac:spMkLst>
            <pc:docMk/>
            <pc:sldMk cId="3868024962" sldId="320"/>
            <ac:spMk id="6" creationId="{3B3D8CAD-D41D-7369-576B-37F22CD84738}"/>
          </ac:spMkLst>
        </pc:spChg>
        <pc:spChg chg="add mod">
          <ac:chgData name="Gibson, Heidi" userId="625c5426-83d3-499a-b65b-cae782d30fe8" providerId="ADAL" clId="{00C87D82-C340-47B4-9BD1-4B4B9F0170F2}" dt="2025-01-13T16:39:42.582" v="1895" actId="962"/>
          <ac:spMkLst>
            <pc:docMk/>
            <pc:sldMk cId="3868024962" sldId="320"/>
            <ac:spMk id="12" creationId="{D38569B5-97EF-082C-15B5-F15208144DFA}"/>
          </ac:spMkLst>
        </pc:spChg>
        <pc:spChg chg="add mod">
          <ac:chgData name="Gibson, Heidi" userId="625c5426-83d3-499a-b65b-cae782d30fe8" providerId="ADAL" clId="{00C87D82-C340-47B4-9BD1-4B4B9F0170F2}" dt="2025-01-13T16:39:43.505" v="1896" actId="962"/>
          <ac:spMkLst>
            <pc:docMk/>
            <pc:sldMk cId="3868024962" sldId="320"/>
            <ac:spMk id="13" creationId="{C087F90D-1B60-B605-BE3C-39D0B0DCEAFC}"/>
          </ac:spMkLst>
        </pc:spChg>
        <pc:picChg chg="add mod">
          <ac:chgData name="Gibson, Heidi" userId="625c5426-83d3-499a-b65b-cae782d30fe8" providerId="ADAL" clId="{00C87D82-C340-47B4-9BD1-4B4B9F0170F2}" dt="2025-01-13T16:38:52.773" v="1881" actId="962"/>
          <ac:picMkLst>
            <pc:docMk/>
            <pc:sldMk cId="3868024962" sldId="320"/>
            <ac:picMk id="2" creationId="{D3CB4853-F5FD-8039-BEBB-F7EACAE5C356}"/>
          </ac:picMkLst>
        </pc:picChg>
        <pc:picChg chg="add mod">
          <ac:chgData name="Gibson, Heidi" userId="625c5426-83d3-499a-b65b-cae782d30fe8" providerId="ADAL" clId="{00C87D82-C340-47B4-9BD1-4B4B9F0170F2}" dt="2025-01-13T16:39:07.334" v="1885" actId="962"/>
          <ac:picMkLst>
            <pc:docMk/>
            <pc:sldMk cId="3868024962" sldId="320"/>
            <ac:picMk id="4" creationId="{F4A89472-8D54-D16E-D5EC-02232731D5F6}"/>
          </ac:picMkLst>
        </pc:picChg>
        <pc:picChg chg="add mod">
          <ac:chgData name="Gibson, Heidi" userId="625c5426-83d3-499a-b65b-cae782d30fe8" providerId="ADAL" clId="{00C87D82-C340-47B4-9BD1-4B4B9F0170F2}" dt="2025-01-13T16:39:38.185" v="1894" actId="962"/>
          <ac:picMkLst>
            <pc:docMk/>
            <pc:sldMk cId="3868024962" sldId="320"/>
            <ac:picMk id="5" creationId="{C22BFD76-08F3-594D-4857-9504A20AAD23}"/>
          </ac:picMkLst>
        </pc:picChg>
        <pc:picChg chg="add mod">
          <ac:chgData name="Gibson, Heidi" userId="625c5426-83d3-499a-b65b-cae782d30fe8" providerId="ADAL" clId="{00C87D82-C340-47B4-9BD1-4B4B9F0170F2}" dt="2025-01-13T16:39:37.677" v="1893" actId="962"/>
          <ac:picMkLst>
            <pc:docMk/>
            <pc:sldMk cId="3868024962" sldId="320"/>
            <ac:picMk id="7" creationId="{5CFF1284-1325-41D7-6C9F-050707839969}"/>
          </ac:picMkLst>
        </pc:picChg>
        <pc:picChg chg="add mod">
          <ac:chgData name="Gibson, Heidi" userId="625c5426-83d3-499a-b65b-cae782d30fe8" providerId="ADAL" clId="{00C87D82-C340-47B4-9BD1-4B4B9F0170F2}" dt="2025-01-13T16:33:54.128" v="1860" actId="14100"/>
          <ac:picMkLst>
            <pc:docMk/>
            <pc:sldMk cId="3868024962" sldId="320"/>
            <ac:picMk id="8" creationId="{2105332E-6C68-E564-27B9-9C2EC7E6BBDE}"/>
          </ac:picMkLst>
        </pc:picChg>
        <pc:picChg chg="add mod">
          <ac:chgData name="Gibson, Heidi" userId="625c5426-83d3-499a-b65b-cae782d30fe8" providerId="ADAL" clId="{00C87D82-C340-47B4-9BD1-4B4B9F0170F2}" dt="2025-01-13T16:33:54.128" v="1860" actId="14100"/>
          <ac:picMkLst>
            <pc:docMk/>
            <pc:sldMk cId="3868024962" sldId="320"/>
            <ac:picMk id="9" creationId="{B06FC550-76D2-9BF1-7EF7-421D8444CD56}"/>
          </ac:picMkLst>
        </pc:picChg>
      </pc:sldChg>
      <pc:sldChg chg="new del">
        <pc:chgData name="Gibson, Heidi" userId="625c5426-83d3-499a-b65b-cae782d30fe8" providerId="ADAL" clId="{00C87D82-C340-47B4-9BD1-4B4B9F0170F2}" dt="2025-01-09T16:19:08.149" v="600" actId="47"/>
        <pc:sldMkLst>
          <pc:docMk/>
          <pc:sldMk cId="1281560158" sldId="321"/>
        </pc:sldMkLst>
      </pc:sldChg>
      <pc:sldChg chg="addSp delSp modSp new mod">
        <pc:chgData name="Gibson, Heidi" userId="625c5426-83d3-499a-b65b-cae782d30fe8" providerId="ADAL" clId="{00C87D82-C340-47B4-9BD1-4B4B9F0170F2}" dt="2025-01-09T17:41:46.377" v="1631"/>
        <pc:sldMkLst>
          <pc:docMk/>
          <pc:sldMk cId="4136039263" sldId="321"/>
        </pc:sldMkLst>
        <pc:spChg chg="mod">
          <ac:chgData name="Gibson, Heidi" userId="625c5426-83d3-499a-b65b-cae782d30fe8" providerId="ADAL" clId="{00C87D82-C340-47B4-9BD1-4B4B9F0170F2}" dt="2025-01-09T16:24:11.651" v="680" actId="14100"/>
          <ac:spMkLst>
            <pc:docMk/>
            <pc:sldMk cId="4136039263" sldId="321"/>
            <ac:spMk id="2" creationId="{9482C025-3054-1CBE-7584-BAD8FC23E5E1}"/>
          </ac:spMkLst>
        </pc:spChg>
        <pc:spChg chg="mod ord">
          <ac:chgData name="Gibson, Heidi" userId="625c5426-83d3-499a-b65b-cae782d30fe8" providerId="ADAL" clId="{00C87D82-C340-47B4-9BD1-4B4B9F0170F2}" dt="2025-01-09T17:41:46.377" v="1631"/>
          <ac:spMkLst>
            <pc:docMk/>
            <pc:sldMk cId="4136039263" sldId="321"/>
            <ac:spMk id="3" creationId="{0753420D-F354-67B3-234E-1E8760D98AD0}"/>
          </ac:spMkLst>
        </pc:spChg>
        <pc:picChg chg="add mod modCrop">
          <ac:chgData name="Gibson, Heidi" userId="625c5426-83d3-499a-b65b-cae782d30fe8" providerId="ADAL" clId="{00C87D82-C340-47B4-9BD1-4B4B9F0170F2}" dt="2025-01-09T17:36:21.121" v="1600" actId="962"/>
          <ac:picMkLst>
            <pc:docMk/>
            <pc:sldMk cId="4136039263" sldId="321"/>
            <ac:picMk id="7" creationId="{709B286D-8508-1411-9294-41760B033F2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7FC7C1-D8AA-B091-1F6F-DF34F496CE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4C66C-4BFB-810C-145A-0148EAF322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948B2-9F39-4214-ADF8-BB8A8597363A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74DF4-2BD2-B359-2542-5A3171304A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933CE-E538-0BA9-37EF-03D2B904A5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620F8-C27B-45D3-8113-3F786F5F3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26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75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89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45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17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91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74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05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03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14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84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C853816F-A1CF-4485-B308-1B9F14B36EAD}" type="slidenum">
              <a:rPr/>
              <a:t>8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644319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0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20.png"/><Relationship Id="rId26" Type="http://schemas.openxmlformats.org/officeDocument/2006/relationships/image" Target="../media/image17.png"/><Relationship Id="rId3" Type="http://schemas.openxmlformats.org/officeDocument/2006/relationships/image" Target="../media/image7.svg"/><Relationship Id="rId21" Type="http://schemas.openxmlformats.org/officeDocument/2006/relationships/image" Target="../media/image23.png"/><Relationship Id="rId7" Type="http://schemas.openxmlformats.org/officeDocument/2006/relationships/image" Target="../media/image19.svg"/><Relationship Id="rId12" Type="http://schemas.openxmlformats.org/officeDocument/2006/relationships/image" Target="../media/image3.png"/><Relationship Id="rId17" Type="http://schemas.openxmlformats.org/officeDocument/2006/relationships/image" Target="../media/image2.png"/><Relationship Id="rId25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5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13.svg"/><Relationship Id="rId24" Type="http://schemas.openxmlformats.org/officeDocument/2006/relationships/image" Target="../media/image1.png"/><Relationship Id="rId5" Type="http://schemas.openxmlformats.org/officeDocument/2006/relationships/image" Target="../media/image9.svg"/><Relationship Id="rId15" Type="http://schemas.openxmlformats.org/officeDocument/2006/relationships/image" Target="../media/image4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11.svg"/><Relationship Id="rId14" Type="http://schemas.openxmlformats.org/officeDocument/2006/relationships/image" Target="../media/image15.svg"/><Relationship Id="rId22" Type="http://schemas.openxmlformats.org/officeDocument/2006/relationships/image" Target="../media/image24.png"/><Relationship Id="rId27" Type="http://schemas.openxmlformats.org/officeDocument/2006/relationships/image" Target="../media/image2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60D5DF-18C4-346A-850F-E3EE2F6D2DEB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© Smithsonian Institution 2024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F23187-F68F-28ED-3DE2-13895540D9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6072" t="21587" r="27768" b="65238"/>
          <a:stretch/>
        </p:blipFill>
        <p:spPr>
          <a:xfrm>
            <a:off x="2768076" y="5438826"/>
            <a:ext cx="6724130" cy="10795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2436D3-97AB-EA58-FCD8-68E3D9EB09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408" y="5771974"/>
            <a:ext cx="862888" cy="86288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19929" y="-1"/>
            <a:ext cx="1121298" cy="5499848"/>
          </a:xfrm>
          <a:prstGeom prst="rect">
            <a:avLst/>
          </a:prstGeom>
          <a:solidFill>
            <a:srgbClr val="4E9C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49867" y="4408"/>
            <a:ext cx="640080" cy="3553349"/>
          </a:xfrm>
          <a:prstGeom prst="rect">
            <a:avLst/>
          </a:prstGeom>
          <a:solidFill>
            <a:srgbClr val="C4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834703" y="13446"/>
            <a:ext cx="640080" cy="3553349"/>
          </a:xfrm>
          <a:prstGeom prst="rect">
            <a:avLst/>
          </a:prstGeom>
          <a:solidFill>
            <a:srgbClr val="EA3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935303" y="13446"/>
            <a:ext cx="640080" cy="3553349"/>
          </a:xfrm>
          <a:prstGeom prst="rect">
            <a:avLst/>
          </a:prstGeom>
          <a:solidFill>
            <a:srgbClr val="9025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329635" y="4408"/>
            <a:ext cx="640080" cy="3553349"/>
          </a:xfrm>
          <a:prstGeom prst="rect">
            <a:avLst/>
          </a:prstGeom>
          <a:solidFill>
            <a:srgbClr val="E345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20139" y="13446"/>
            <a:ext cx="640080" cy="3553349"/>
          </a:xfrm>
          <a:prstGeom prst="rect">
            <a:avLst/>
          </a:prstGeom>
          <a:solidFill>
            <a:srgbClr val="ED6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242636" y="13436"/>
            <a:ext cx="640080" cy="3553349"/>
          </a:xfrm>
          <a:prstGeom prst="rect">
            <a:avLst/>
          </a:prstGeom>
          <a:solidFill>
            <a:srgbClr val="F6B7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2519925" y="13436"/>
            <a:ext cx="640080" cy="3553349"/>
          </a:xfrm>
          <a:prstGeom prst="rect">
            <a:avLst/>
          </a:prstGeom>
          <a:solidFill>
            <a:srgbClr val="4AAF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041224" y="13446"/>
            <a:ext cx="640080" cy="3553349"/>
          </a:xfrm>
          <a:prstGeom prst="rect">
            <a:avLst/>
          </a:prstGeom>
          <a:solidFill>
            <a:srgbClr val="F29D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745118" y="13446"/>
            <a:ext cx="640080" cy="3553349"/>
          </a:xfrm>
          <a:prstGeom prst="rect">
            <a:avLst/>
          </a:prstGeom>
          <a:solidFill>
            <a:srgbClr val="CF8D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423885" y="13446"/>
            <a:ext cx="640080" cy="3553349"/>
          </a:xfrm>
          <a:prstGeom prst="rect">
            <a:avLst/>
          </a:prstGeom>
          <a:solidFill>
            <a:srgbClr val="4877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9461864" y="13446"/>
            <a:ext cx="640080" cy="3553349"/>
          </a:xfrm>
          <a:prstGeom prst="rect">
            <a:avLst/>
          </a:prstGeom>
          <a:solidFill>
            <a:srgbClr val="1855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0836772" y="4408"/>
            <a:ext cx="640080" cy="3553349"/>
          </a:xfrm>
          <a:prstGeom prst="rect">
            <a:avLst/>
          </a:prstGeom>
          <a:solidFill>
            <a:srgbClr val="EA3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10150442" y="13446"/>
            <a:ext cx="640080" cy="3553349"/>
          </a:xfrm>
          <a:prstGeom prst="rect">
            <a:avLst/>
          </a:prstGeom>
          <a:solidFill>
            <a:srgbClr val="1736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8780561" y="13436"/>
            <a:ext cx="640080" cy="3553349"/>
          </a:xfrm>
          <a:prstGeom prst="rect">
            <a:avLst/>
          </a:prstGeom>
          <a:solidFill>
            <a:srgbClr val="60BB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104330" y="4408"/>
            <a:ext cx="640080" cy="3553349"/>
          </a:xfrm>
          <a:prstGeom prst="rect">
            <a:avLst/>
          </a:prstGeom>
          <a:solidFill>
            <a:srgbClr val="2B7D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11539339" y="4408"/>
            <a:ext cx="640080" cy="3553349"/>
          </a:xfrm>
          <a:prstGeom prst="rect">
            <a:avLst/>
          </a:prstGeom>
          <a:solidFill>
            <a:srgbClr val="D3A0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903" y="678387"/>
            <a:ext cx="11458476" cy="2107453"/>
          </a:xfr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txBody>
          <a:bodyPr anchor="ctr">
            <a:normAutofit/>
          </a:bodyPr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275" y="3885862"/>
            <a:ext cx="9620000" cy="607910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4800" b="1" i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57403" y="6447209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Institution 2025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D992B0-A519-A120-5871-8CEDBBE5696A}"/>
              </a:ext>
            </a:extLst>
          </p:cNvPr>
          <p:cNvSpPr/>
          <p:nvPr userDrawn="1"/>
        </p:nvSpPr>
        <p:spPr>
          <a:xfrm>
            <a:off x="0" y="1136916"/>
            <a:ext cx="12192000" cy="163271"/>
          </a:xfrm>
          <a:prstGeom prst="rect">
            <a:avLst/>
          </a:prstGeom>
          <a:solidFill>
            <a:srgbClr val="01C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7526" y="1724025"/>
            <a:ext cx="10924717" cy="4599430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Investigation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581309" y="6461981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Institution 2025</a:t>
            </a:r>
          </a:p>
        </p:txBody>
      </p:sp>
      <p:pic>
        <p:nvPicPr>
          <p:cNvPr id="10" name="Picture 9" descr="A blue circle with a white map and a point in the center&#10;&#10;Description automatically generated">
            <a:extLst>
              <a:ext uri="{FF2B5EF4-FFF2-40B4-BE49-F238E27FC236}">
                <a16:creationId xmlns:a16="http://schemas.microsoft.com/office/drawing/2014/main" id="{9655F596-C739-595E-43D4-140DE608D4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1829" y="19662"/>
            <a:ext cx="2250171" cy="1967541"/>
          </a:xfrm>
          <a:prstGeom prst="rect">
            <a:avLst/>
          </a:prstGeom>
        </p:spPr>
      </p:pic>
      <p:pic>
        <p:nvPicPr>
          <p:cNvPr id="2" name="Graphic 6">
            <a:extLst>
              <a:ext uri="{FF2B5EF4-FFF2-40B4-BE49-F238E27FC236}">
                <a16:creationId xmlns:a16="http://schemas.microsoft.com/office/drawing/2014/main" id="{B7EE27FD-792F-CCA0-FB1E-760E6E0ED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704" y="6436616"/>
            <a:ext cx="421150" cy="421150"/>
          </a:xfrm>
          <a:prstGeom prst="rect">
            <a:avLst/>
          </a:prstGeom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9C833E11-1D45-4E9E-A867-91B0519EF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89" y="6395544"/>
            <a:ext cx="478636" cy="478636"/>
          </a:xfrm>
          <a:prstGeom prst="rect">
            <a:avLst/>
          </a:prstGeom>
        </p:spPr>
      </p:pic>
      <p:pic>
        <p:nvPicPr>
          <p:cNvPr id="4" name="Graphic 11">
            <a:extLst>
              <a:ext uri="{FF2B5EF4-FFF2-40B4-BE49-F238E27FC236}">
                <a16:creationId xmlns:a16="http://schemas.microsoft.com/office/drawing/2014/main" id="{1B72D5F6-ED8C-4D39-3B37-77F972CF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823364" y="6440962"/>
            <a:ext cx="406232" cy="402200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2EA01EE1-79B1-F56F-C864-038D25AA9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517" y="6473354"/>
            <a:ext cx="374139" cy="374139"/>
          </a:xfrm>
          <a:prstGeom prst="rect">
            <a:avLst/>
          </a:prstGeom>
        </p:spPr>
      </p:pic>
      <p:pic>
        <p:nvPicPr>
          <p:cNvPr id="33" name="Graphic 7">
            <a:extLst>
              <a:ext uri="{FF2B5EF4-FFF2-40B4-BE49-F238E27FC236}">
                <a16:creationId xmlns:a16="http://schemas.microsoft.com/office/drawing/2014/main" id="{6AF32D16-433B-F79C-D302-239A380C6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2364287" y="6435623"/>
            <a:ext cx="260091" cy="373471"/>
          </a:xfrm>
          <a:prstGeom prst="rect">
            <a:avLst/>
          </a:prstGeom>
        </p:spPr>
      </p:pic>
      <p:pic>
        <p:nvPicPr>
          <p:cNvPr id="34" name="Graphic 6">
            <a:extLst>
              <a:ext uri="{FF2B5EF4-FFF2-40B4-BE49-F238E27FC236}">
                <a16:creationId xmlns:a16="http://schemas.microsoft.com/office/drawing/2014/main" id="{4DAF4FB2-3B0D-88C7-BA42-E701D419A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0613" y="6427699"/>
            <a:ext cx="421150" cy="421150"/>
          </a:xfrm>
          <a:prstGeom prst="rect">
            <a:avLst/>
          </a:prstGeom>
        </p:spPr>
      </p:pic>
      <p:pic>
        <p:nvPicPr>
          <p:cNvPr id="35" name="Graphic 8">
            <a:extLst>
              <a:ext uri="{FF2B5EF4-FFF2-40B4-BE49-F238E27FC236}">
                <a16:creationId xmlns:a16="http://schemas.microsoft.com/office/drawing/2014/main" id="{59FE6AC6-6E6A-C1F6-AF4A-D32A11BA9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383" y="6396718"/>
            <a:ext cx="478636" cy="478636"/>
          </a:xfrm>
          <a:prstGeom prst="rect">
            <a:avLst/>
          </a:prstGeom>
        </p:spPr>
      </p:pic>
      <p:pic>
        <p:nvPicPr>
          <p:cNvPr id="36" name="Graphic 11">
            <a:extLst>
              <a:ext uri="{FF2B5EF4-FFF2-40B4-BE49-F238E27FC236}">
                <a16:creationId xmlns:a16="http://schemas.microsoft.com/office/drawing/2014/main" id="{82D90D4D-13D0-B788-E3D0-8E2BE660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19654" y="6423681"/>
            <a:ext cx="406232" cy="402200"/>
          </a:xfrm>
          <a:prstGeom prst="rect">
            <a:avLst/>
          </a:prstGeom>
        </p:spPr>
      </p:pic>
      <p:pic>
        <p:nvPicPr>
          <p:cNvPr id="37" name="Graphic 12">
            <a:extLst>
              <a:ext uri="{FF2B5EF4-FFF2-40B4-BE49-F238E27FC236}">
                <a16:creationId xmlns:a16="http://schemas.microsoft.com/office/drawing/2014/main" id="{8BC6E086-C36F-9BAC-84C2-B785FF3E1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6386" y="6464973"/>
            <a:ext cx="374139" cy="374139"/>
          </a:xfrm>
          <a:prstGeom prst="rect">
            <a:avLst/>
          </a:prstGeom>
        </p:spPr>
      </p:pic>
      <p:pic>
        <p:nvPicPr>
          <p:cNvPr id="38" name="Graphic 7">
            <a:extLst>
              <a:ext uri="{FF2B5EF4-FFF2-40B4-BE49-F238E27FC236}">
                <a16:creationId xmlns:a16="http://schemas.microsoft.com/office/drawing/2014/main" id="{7B88904D-20E5-E181-EE02-FF76D123A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5537396" y="6441142"/>
            <a:ext cx="260091" cy="373471"/>
          </a:xfrm>
          <a:prstGeom prst="rect">
            <a:avLst/>
          </a:prstGeom>
        </p:spPr>
      </p:pic>
      <p:pic>
        <p:nvPicPr>
          <p:cNvPr id="39" name="Graphic 6">
            <a:extLst>
              <a:ext uri="{FF2B5EF4-FFF2-40B4-BE49-F238E27FC236}">
                <a16:creationId xmlns:a16="http://schemas.microsoft.com/office/drawing/2014/main" id="{BBC61D86-E4A3-46C0-C176-E0B6C61D8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3926" y="6411173"/>
            <a:ext cx="421150" cy="421150"/>
          </a:xfrm>
          <a:prstGeom prst="rect">
            <a:avLst/>
          </a:prstGeom>
        </p:spPr>
      </p:pic>
      <p:pic>
        <p:nvPicPr>
          <p:cNvPr id="40" name="Graphic 8">
            <a:extLst>
              <a:ext uri="{FF2B5EF4-FFF2-40B4-BE49-F238E27FC236}">
                <a16:creationId xmlns:a16="http://schemas.microsoft.com/office/drawing/2014/main" id="{93B26803-3E9E-F4A8-C7EA-1F7BB8DB5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179" y="6392710"/>
            <a:ext cx="478636" cy="478636"/>
          </a:xfrm>
          <a:prstGeom prst="rect">
            <a:avLst/>
          </a:prstGeom>
        </p:spPr>
      </p:pic>
      <p:pic>
        <p:nvPicPr>
          <p:cNvPr id="41" name="Graphic 11">
            <a:extLst>
              <a:ext uri="{FF2B5EF4-FFF2-40B4-BE49-F238E27FC236}">
                <a16:creationId xmlns:a16="http://schemas.microsoft.com/office/drawing/2014/main" id="{9E584B0D-3326-1D8B-80C6-82EB1DD7F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10463" y="6435480"/>
            <a:ext cx="406232" cy="402200"/>
          </a:xfrm>
          <a:prstGeom prst="rect">
            <a:avLst/>
          </a:prstGeom>
        </p:spPr>
      </p:pic>
      <p:pic>
        <p:nvPicPr>
          <p:cNvPr id="42" name="Graphic 12">
            <a:extLst>
              <a:ext uri="{FF2B5EF4-FFF2-40B4-BE49-F238E27FC236}">
                <a16:creationId xmlns:a16="http://schemas.microsoft.com/office/drawing/2014/main" id="{1D6452FA-189A-1D71-7F25-99416F89F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3188" y="6458184"/>
            <a:ext cx="374139" cy="374139"/>
          </a:xfrm>
          <a:prstGeom prst="rect">
            <a:avLst/>
          </a:prstGeom>
        </p:spPr>
      </p:pic>
      <p:pic>
        <p:nvPicPr>
          <p:cNvPr id="43" name="Graphic 7">
            <a:extLst>
              <a:ext uri="{FF2B5EF4-FFF2-40B4-BE49-F238E27FC236}">
                <a16:creationId xmlns:a16="http://schemas.microsoft.com/office/drawing/2014/main" id="{03AF5381-379C-614A-E84F-64145620F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8713306" y="6445962"/>
            <a:ext cx="260091" cy="373471"/>
          </a:xfrm>
          <a:prstGeom prst="rect">
            <a:avLst/>
          </a:prstGeom>
        </p:spPr>
      </p:pic>
      <p:pic>
        <p:nvPicPr>
          <p:cNvPr id="44" name="Picture 43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F10A9B54-5997-ADFE-7BF2-FD144993735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795" y="6487733"/>
            <a:ext cx="344488" cy="288590"/>
          </a:xfrm>
          <a:prstGeom prst="rect">
            <a:avLst/>
          </a:prstGeom>
        </p:spPr>
      </p:pic>
      <p:pic>
        <p:nvPicPr>
          <p:cNvPr id="45" name="Picture 44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723F5D66-D9F2-5AAB-1A73-012CE8377E8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870" y="6452141"/>
            <a:ext cx="360087" cy="365441"/>
          </a:xfrm>
          <a:prstGeom prst="rect">
            <a:avLst/>
          </a:prstGeom>
        </p:spPr>
      </p:pic>
      <p:pic>
        <p:nvPicPr>
          <p:cNvPr id="46" name="Picture 45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9CD784ED-9E91-3BF0-A7AF-60A0EAA3EBA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72602" y="6461981"/>
            <a:ext cx="360087" cy="365441"/>
          </a:xfrm>
          <a:prstGeom prst="rect">
            <a:avLst/>
          </a:prstGeom>
        </p:spPr>
      </p:pic>
      <p:pic>
        <p:nvPicPr>
          <p:cNvPr id="47" name="Picture 46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7BDE2FAC-E9BE-910B-7900-B709E7A9B77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09891" y="6461981"/>
            <a:ext cx="360087" cy="365441"/>
          </a:xfrm>
          <a:prstGeom prst="rect">
            <a:avLst/>
          </a:prstGeom>
        </p:spPr>
      </p:pic>
      <p:pic>
        <p:nvPicPr>
          <p:cNvPr id="48" name="Picture 47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A8EBEDBE-872E-E19F-6C5A-0A392C4A317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80221" y="6487733"/>
            <a:ext cx="344488" cy="288590"/>
          </a:xfrm>
          <a:prstGeom prst="rect">
            <a:avLst/>
          </a:prstGeom>
        </p:spPr>
      </p:pic>
      <p:pic>
        <p:nvPicPr>
          <p:cNvPr id="49" name="Picture 48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B5CC8D65-0AA1-88BD-9FBB-1361154C8A5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83240" y="6507747"/>
            <a:ext cx="344488" cy="28859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6A01B1D-AD7A-B522-0A66-54575ACFBF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687" y="371475"/>
            <a:ext cx="9499663" cy="76462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4318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62ADDA-0E83-D8FC-AD08-EE3FA2E07167}"/>
              </a:ext>
            </a:extLst>
          </p:cNvPr>
          <p:cNvSpPr/>
          <p:nvPr userDrawn="1"/>
        </p:nvSpPr>
        <p:spPr>
          <a:xfrm>
            <a:off x="0" y="10155"/>
            <a:ext cx="12192000" cy="3920161"/>
          </a:xfrm>
          <a:prstGeom prst="rect">
            <a:avLst/>
          </a:prstGeom>
          <a:solidFill>
            <a:srgbClr val="E60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0D5DF-18C4-346A-850F-E3EE2F6D2DEB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© Smithsonian Institution 2024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F23187-F68F-28ED-3DE2-13895540D9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6072" t="21587" r="27768" b="65238"/>
          <a:stretch/>
        </p:blipFill>
        <p:spPr>
          <a:xfrm>
            <a:off x="3194738" y="5799665"/>
            <a:ext cx="5802522" cy="931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747" y="776052"/>
            <a:ext cx="10644505" cy="2388367"/>
          </a:xfr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Understand Investigation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6547" y="4696213"/>
            <a:ext cx="7768641" cy="607910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4800" b="1" i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330402" y="6366174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Institution 2025</a:t>
            </a:r>
          </a:p>
        </p:txBody>
      </p:sp>
      <p:pic>
        <p:nvPicPr>
          <p:cNvPr id="10" name="Picture 9" descr="A purple circle with white gears&#10;&#10;Description automatically generated">
            <a:extLst>
              <a:ext uri="{FF2B5EF4-FFF2-40B4-BE49-F238E27FC236}">
                <a16:creationId xmlns:a16="http://schemas.microsoft.com/office/drawing/2014/main" id="{180B90AB-7A84-6B32-4DDF-5B605FC61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443" r="11447"/>
          <a:stretch/>
        </p:blipFill>
        <p:spPr>
          <a:xfrm>
            <a:off x="192504" y="4394216"/>
            <a:ext cx="2424043" cy="2094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62ADDA-0E83-D8FC-AD08-EE3FA2E07167}"/>
              </a:ext>
            </a:extLst>
          </p:cNvPr>
          <p:cNvSpPr/>
          <p:nvPr userDrawn="1"/>
        </p:nvSpPr>
        <p:spPr>
          <a:xfrm>
            <a:off x="0" y="10155"/>
            <a:ext cx="4287520" cy="6858000"/>
          </a:xfrm>
          <a:prstGeom prst="rect">
            <a:avLst/>
          </a:prstGeom>
          <a:solidFill>
            <a:srgbClr val="E60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31552" y="1447940"/>
            <a:ext cx="7191488" cy="4922022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Understand Reading (Optional):</a:t>
            </a:r>
          </a:p>
          <a:p>
            <a:pPr lvl="0"/>
            <a:r>
              <a:rPr lang="en-US" dirty="0"/>
              <a:t>Understand Investigation:</a:t>
            </a:r>
          </a:p>
          <a:p>
            <a:pPr lvl="0"/>
            <a:r>
              <a:rPr lang="en-US" dirty="0"/>
              <a:t>Understand Investigation Extension (optional):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Institution 2025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 txBox="1">
            <a:spLocks/>
          </p:cNvSpPr>
          <p:nvPr userDrawn="1"/>
        </p:nvSpPr>
        <p:spPr>
          <a:xfrm>
            <a:off x="4431552" y="70488"/>
            <a:ext cx="8179441" cy="1073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pic>
        <p:nvPicPr>
          <p:cNvPr id="12" name="Picture 11" descr="A purple circle with white gears&#10;&#10;Description automatically generated">
            <a:extLst>
              <a:ext uri="{FF2B5EF4-FFF2-40B4-BE49-F238E27FC236}">
                <a16:creationId xmlns:a16="http://schemas.microsoft.com/office/drawing/2014/main" id="{180B90AB-7A84-6B32-4DDF-5B605FC618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2778" y="134264"/>
            <a:ext cx="2200014" cy="131367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4303" y="435621"/>
            <a:ext cx="3510404" cy="59969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274320" rIns="274320" anchor="ctr">
            <a:normAutofit/>
          </a:bodyPr>
          <a:lstStyle>
            <a:lvl1pPr marL="0" indent="0" algn="l">
              <a:buNone/>
              <a:defRPr sz="28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Lesson Objective: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26B27-5902-2E2D-792D-6E7A1DCEBF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1552" y="118389"/>
            <a:ext cx="6236448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62ADDA-0E83-D8FC-AD08-EE3FA2E07167}"/>
              </a:ext>
            </a:extLst>
          </p:cNvPr>
          <p:cNvSpPr/>
          <p:nvPr userDrawn="1"/>
        </p:nvSpPr>
        <p:spPr>
          <a:xfrm>
            <a:off x="0" y="10155"/>
            <a:ext cx="12192000" cy="1264872"/>
          </a:xfrm>
          <a:prstGeom prst="rect">
            <a:avLst/>
          </a:prstGeom>
          <a:solidFill>
            <a:srgbClr val="E60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641" y="2163034"/>
            <a:ext cx="10924717" cy="4137203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Understand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Institution 2025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02314" y="1384917"/>
            <a:ext cx="7221166" cy="5493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E60B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9" name="Picture 8" descr="A purple circle with white gears&#10;&#10;Description automatically generated">
            <a:extLst>
              <a:ext uri="{FF2B5EF4-FFF2-40B4-BE49-F238E27FC236}">
                <a16:creationId xmlns:a16="http://schemas.microsoft.com/office/drawing/2014/main" id="{180B90AB-7A84-6B32-4DDF-5B605FC61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585" r="5156"/>
          <a:stretch/>
        </p:blipFill>
        <p:spPr>
          <a:xfrm>
            <a:off x="296975" y="238885"/>
            <a:ext cx="2165231" cy="169541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04A5E7F-EE5D-60D8-F4EB-5C9241121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314" y="10155"/>
            <a:ext cx="7221166" cy="126487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62ADDA-0E83-D8FC-AD08-EE3FA2E07167}"/>
              </a:ext>
            </a:extLst>
          </p:cNvPr>
          <p:cNvSpPr/>
          <p:nvPr userDrawn="1"/>
        </p:nvSpPr>
        <p:spPr>
          <a:xfrm>
            <a:off x="0" y="10155"/>
            <a:ext cx="12192000" cy="1264871"/>
          </a:xfrm>
          <a:prstGeom prst="rect">
            <a:avLst/>
          </a:prstGeom>
          <a:solidFill>
            <a:srgbClr val="E60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641" y="1934304"/>
            <a:ext cx="10924717" cy="4365933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Understand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Institution 2025</a:t>
            </a:r>
          </a:p>
        </p:txBody>
      </p:sp>
      <p:pic>
        <p:nvPicPr>
          <p:cNvPr id="9" name="Picture 8" descr="A purple circle with white gears&#10;&#10;Description automatically generated">
            <a:extLst>
              <a:ext uri="{FF2B5EF4-FFF2-40B4-BE49-F238E27FC236}">
                <a16:creationId xmlns:a16="http://schemas.microsoft.com/office/drawing/2014/main" id="{180B90AB-7A84-6B32-4DDF-5B605FC61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585" r="5156"/>
          <a:stretch/>
        </p:blipFill>
        <p:spPr>
          <a:xfrm>
            <a:off x="296975" y="238885"/>
            <a:ext cx="2165231" cy="169541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04A5E7F-EE5D-60D8-F4EB-5C9241121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314" y="10155"/>
            <a:ext cx="7355674" cy="126487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56489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62ADDA-0E83-D8FC-AD08-EE3FA2E07167}"/>
              </a:ext>
            </a:extLst>
          </p:cNvPr>
          <p:cNvSpPr/>
          <p:nvPr userDrawn="1"/>
        </p:nvSpPr>
        <p:spPr>
          <a:xfrm>
            <a:off x="0" y="1086595"/>
            <a:ext cx="12192000" cy="188431"/>
          </a:xfrm>
          <a:prstGeom prst="rect">
            <a:avLst/>
          </a:prstGeom>
          <a:solidFill>
            <a:srgbClr val="E60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641" y="2145914"/>
            <a:ext cx="10924717" cy="4154323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Understand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608717" y="6475554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Institution 2025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 txBox="1">
            <a:spLocks/>
          </p:cNvSpPr>
          <p:nvPr userDrawn="1"/>
        </p:nvSpPr>
        <p:spPr>
          <a:xfrm>
            <a:off x="2323177" y="-32465"/>
            <a:ext cx="8179441" cy="1073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02314" y="1344913"/>
            <a:ext cx="8756044" cy="5995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E60B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9" name="Picture 8" descr="A purple circle with white gears&#10;&#10;Description automatically generated">
            <a:extLst>
              <a:ext uri="{FF2B5EF4-FFF2-40B4-BE49-F238E27FC236}">
                <a16:creationId xmlns:a16="http://schemas.microsoft.com/office/drawing/2014/main" id="{180B90AB-7A84-6B32-4DDF-5B605FC61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585" r="5156"/>
          <a:stretch/>
        </p:blipFill>
        <p:spPr>
          <a:xfrm>
            <a:off x="188532" y="215707"/>
            <a:ext cx="2108266" cy="1650814"/>
          </a:xfrm>
          <a:prstGeom prst="rect">
            <a:avLst/>
          </a:prstGeom>
        </p:spPr>
      </p:pic>
      <p:pic>
        <p:nvPicPr>
          <p:cNvPr id="2" name="Graphic 6">
            <a:extLst>
              <a:ext uri="{FF2B5EF4-FFF2-40B4-BE49-F238E27FC236}">
                <a16:creationId xmlns:a16="http://schemas.microsoft.com/office/drawing/2014/main" id="{45EFF046-9CAD-1DCD-4258-42AE1A630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704" y="6436616"/>
            <a:ext cx="421150" cy="421150"/>
          </a:xfrm>
          <a:prstGeom prst="rect">
            <a:avLst/>
          </a:prstGeom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8655BFEC-2A1A-96F1-8F78-6DEAC61C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89" y="6395544"/>
            <a:ext cx="478636" cy="478636"/>
          </a:xfrm>
          <a:prstGeom prst="rect">
            <a:avLst/>
          </a:prstGeom>
        </p:spPr>
      </p:pic>
      <p:pic>
        <p:nvPicPr>
          <p:cNvPr id="4" name="Graphic 11">
            <a:extLst>
              <a:ext uri="{FF2B5EF4-FFF2-40B4-BE49-F238E27FC236}">
                <a16:creationId xmlns:a16="http://schemas.microsoft.com/office/drawing/2014/main" id="{A3CEBA6C-3CEA-DC11-9679-891DDAE8F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823364" y="6440962"/>
            <a:ext cx="406232" cy="402200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B29105A3-F640-4C2D-A5EB-6E10DD642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517" y="6473354"/>
            <a:ext cx="374139" cy="374139"/>
          </a:xfrm>
          <a:prstGeom prst="rect">
            <a:avLst/>
          </a:prstGeom>
        </p:spPr>
      </p:pic>
      <p:pic>
        <p:nvPicPr>
          <p:cNvPr id="33" name="Graphic 7">
            <a:extLst>
              <a:ext uri="{FF2B5EF4-FFF2-40B4-BE49-F238E27FC236}">
                <a16:creationId xmlns:a16="http://schemas.microsoft.com/office/drawing/2014/main" id="{D586C060-202C-56E8-A3B8-ACD2EC5C6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2364287" y="6435623"/>
            <a:ext cx="260091" cy="373471"/>
          </a:xfrm>
          <a:prstGeom prst="rect">
            <a:avLst/>
          </a:prstGeom>
        </p:spPr>
      </p:pic>
      <p:pic>
        <p:nvPicPr>
          <p:cNvPr id="34" name="Graphic 6">
            <a:extLst>
              <a:ext uri="{FF2B5EF4-FFF2-40B4-BE49-F238E27FC236}">
                <a16:creationId xmlns:a16="http://schemas.microsoft.com/office/drawing/2014/main" id="{6A15E05F-71D2-70E2-5A43-D4FE059B3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0613" y="6427699"/>
            <a:ext cx="421150" cy="421150"/>
          </a:xfrm>
          <a:prstGeom prst="rect">
            <a:avLst/>
          </a:prstGeom>
        </p:spPr>
      </p:pic>
      <p:pic>
        <p:nvPicPr>
          <p:cNvPr id="35" name="Graphic 8">
            <a:extLst>
              <a:ext uri="{FF2B5EF4-FFF2-40B4-BE49-F238E27FC236}">
                <a16:creationId xmlns:a16="http://schemas.microsoft.com/office/drawing/2014/main" id="{A8A241E3-805C-20B5-1576-ABDD6F85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383" y="6396718"/>
            <a:ext cx="478636" cy="478636"/>
          </a:xfrm>
          <a:prstGeom prst="rect">
            <a:avLst/>
          </a:prstGeom>
        </p:spPr>
      </p:pic>
      <p:pic>
        <p:nvPicPr>
          <p:cNvPr id="36" name="Graphic 11">
            <a:extLst>
              <a:ext uri="{FF2B5EF4-FFF2-40B4-BE49-F238E27FC236}">
                <a16:creationId xmlns:a16="http://schemas.microsoft.com/office/drawing/2014/main" id="{EE6DE37F-4B1A-5619-3D00-DB19A4079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19654" y="6423681"/>
            <a:ext cx="406232" cy="402200"/>
          </a:xfrm>
          <a:prstGeom prst="rect">
            <a:avLst/>
          </a:prstGeom>
        </p:spPr>
      </p:pic>
      <p:pic>
        <p:nvPicPr>
          <p:cNvPr id="37" name="Graphic 12">
            <a:extLst>
              <a:ext uri="{FF2B5EF4-FFF2-40B4-BE49-F238E27FC236}">
                <a16:creationId xmlns:a16="http://schemas.microsoft.com/office/drawing/2014/main" id="{9D355C16-825C-BC2D-E619-B2BE1DE7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6386" y="6464973"/>
            <a:ext cx="374139" cy="374139"/>
          </a:xfrm>
          <a:prstGeom prst="rect">
            <a:avLst/>
          </a:prstGeom>
        </p:spPr>
      </p:pic>
      <p:pic>
        <p:nvPicPr>
          <p:cNvPr id="38" name="Graphic 7">
            <a:extLst>
              <a:ext uri="{FF2B5EF4-FFF2-40B4-BE49-F238E27FC236}">
                <a16:creationId xmlns:a16="http://schemas.microsoft.com/office/drawing/2014/main" id="{7CEB6F85-1C18-842D-F773-C586DF501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5537396" y="6441142"/>
            <a:ext cx="260091" cy="373471"/>
          </a:xfrm>
          <a:prstGeom prst="rect">
            <a:avLst/>
          </a:prstGeom>
        </p:spPr>
      </p:pic>
      <p:pic>
        <p:nvPicPr>
          <p:cNvPr id="39" name="Graphic 6">
            <a:extLst>
              <a:ext uri="{FF2B5EF4-FFF2-40B4-BE49-F238E27FC236}">
                <a16:creationId xmlns:a16="http://schemas.microsoft.com/office/drawing/2014/main" id="{0E6C14F7-AAC1-4BA6-3405-18C218CE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3926" y="6411173"/>
            <a:ext cx="421150" cy="421150"/>
          </a:xfrm>
          <a:prstGeom prst="rect">
            <a:avLst/>
          </a:prstGeom>
        </p:spPr>
      </p:pic>
      <p:pic>
        <p:nvPicPr>
          <p:cNvPr id="40" name="Graphic 8">
            <a:extLst>
              <a:ext uri="{FF2B5EF4-FFF2-40B4-BE49-F238E27FC236}">
                <a16:creationId xmlns:a16="http://schemas.microsoft.com/office/drawing/2014/main" id="{D735F8CD-B030-9B02-9AE6-41B0F1115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179" y="6392710"/>
            <a:ext cx="478636" cy="478636"/>
          </a:xfrm>
          <a:prstGeom prst="rect">
            <a:avLst/>
          </a:prstGeom>
        </p:spPr>
      </p:pic>
      <p:pic>
        <p:nvPicPr>
          <p:cNvPr id="41" name="Graphic 11">
            <a:extLst>
              <a:ext uri="{FF2B5EF4-FFF2-40B4-BE49-F238E27FC236}">
                <a16:creationId xmlns:a16="http://schemas.microsoft.com/office/drawing/2014/main" id="{7B9142E8-4E8D-BECC-5EC8-B421997A5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10463" y="6435480"/>
            <a:ext cx="406232" cy="402200"/>
          </a:xfrm>
          <a:prstGeom prst="rect">
            <a:avLst/>
          </a:prstGeom>
        </p:spPr>
      </p:pic>
      <p:pic>
        <p:nvPicPr>
          <p:cNvPr id="42" name="Graphic 12">
            <a:extLst>
              <a:ext uri="{FF2B5EF4-FFF2-40B4-BE49-F238E27FC236}">
                <a16:creationId xmlns:a16="http://schemas.microsoft.com/office/drawing/2014/main" id="{40A07BC8-EF00-CB05-A5EE-869455F9C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3188" y="6458184"/>
            <a:ext cx="374139" cy="374139"/>
          </a:xfrm>
          <a:prstGeom prst="rect">
            <a:avLst/>
          </a:prstGeom>
        </p:spPr>
      </p:pic>
      <p:pic>
        <p:nvPicPr>
          <p:cNvPr id="43" name="Graphic 7">
            <a:extLst>
              <a:ext uri="{FF2B5EF4-FFF2-40B4-BE49-F238E27FC236}">
                <a16:creationId xmlns:a16="http://schemas.microsoft.com/office/drawing/2014/main" id="{9E12CD5C-E104-2783-8455-3295611B4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8713306" y="6445962"/>
            <a:ext cx="260091" cy="373471"/>
          </a:xfrm>
          <a:prstGeom prst="rect">
            <a:avLst/>
          </a:prstGeom>
        </p:spPr>
      </p:pic>
      <p:pic>
        <p:nvPicPr>
          <p:cNvPr id="44" name="Picture 43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8C829D18-F6FD-EB2E-B3F6-D91CC733FD6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795" y="6487733"/>
            <a:ext cx="344488" cy="288590"/>
          </a:xfrm>
          <a:prstGeom prst="rect">
            <a:avLst/>
          </a:prstGeom>
        </p:spPr>
      </p:pic>
      <p:pic>
        <p:nvPicPr>
          <p:cNvPr id="45" name="Picture 44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C277D7EB-CB88-AB6B-35A0-59510A851F1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870" y="6452141"/>
            <a:ext cx="360087" cy="365441"/>
          </a:xfrm>
          <a:prstGeom prst="rect">
            <a:avLst/>
          </a:prstGeom>
        </p:spPr>
      </p:pic>
      <p:pic>
        <p:nvPicPr>
          <p:cNvPr id="46" name="Picture 45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9C99F37E-B0D6-19F6-855B-9AC7D34A8B7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72602" y="6461981"/>
            <a:ext cx="360087" cy="365441"/>
          </a:xfrm>
          <a:prstGeom prst="rect">
            <a:avLst/>
          </a:prstGeom>
        </p:spPr>
      </p:pic>
      <p:pic>
        <p:nvPicPr>
          <p:cNvPr id="47" name="Picture 46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C4A40ED4-E3B4-0FFD-6EC8-5D63BE14D39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09891" y="6461981"/>
            <a:ext cx="360087" cy="365441"/>
          </a:xfrm>
          <a:prstGeom prst="rect">
            <a:avLst/>
          </a:prstGeom>
        </p:spPr>
      </p:pic>
      <p:pic>
        <p:nvPicPr>
          <p:cNvPr id="48" name="Picture 47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97C4B1F1-39FF-6F05-1849-85C355D0147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80221" y="6487733"/>
            <a:ext cx="344488" cy="288590"/>
          </a:xfrm>
          <a:prstGeom prst="rect">
            <a:avLst/>
          </a:prstGeom>
        </p:spPr>
      </p:pic>
      <p:pic>
        <p:nvPicPr>
          <p:cNvPr id="49" name="Picture 48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F4A93238-B1A4-B713-082A-C9BD54C2C8A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83240" y="6507747"/>
            <a:ext cx="344488" cy="28859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FEC25703-917A-4EFC-591E-AB786C42F6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313" y="323849"/>
            <a:ext cx="8756045" cy="74973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62ADDA-0E83-D8FC-AD08-EE3FA2E07167}"/>
              </a:ext>
            </a:extLst>
          </p:cNvPr>
          <p:cNvSpPr/>
          <p:nvPr userDrawn="1"/>
        </p:nvSpPr>
        <p:spPr>
          <a:xfrm>
            <a:off x="0" y="1086595"/>
            <a:ext cx="12192000" cy="188431"/>
          </a:xfrm>
          <a:prstGeom prst="rect">
            <a:avLst/>
          </a:prstGeom>
          <a:solidFill>
            <a:srgbClr val="E60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641" y="1762125"/>
            <a:ext cx="10924717" cy="4538112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Understand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608717" y="6475554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Institution 2025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 txBox="1">
            <a:spLocks/>
          </p:cNvSpPr>
          <p:nvPr userDrawn="1"/>
        </p:nvSpPr>
        <p:spPr>
          <a:xfrm>
            <a:off x="2323177" y="-32465"/>
            <a:ext cx="8179441" cy="1073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/>
          </a:p>
        </p:txBody>
      </p:sp>
      <p:pic>
        <p:nvPicPr>
          <p:cNvPr id="9" name="Picture 8" descr="A purple circle with white gears&#10;&#10;Description automatically generated">
            <a:extLst>
              <a:ext uri="{FF2B5EF4-FFF2-40B4-BE49-F238E27FC236}">
                <a16:creationId xmlns:a16="http://schemas.microsoft.com/office/drawing/2014/main" id="{180B90AB-7A84-6B32-4DDF-5B605FC61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585" r="5156"/>
          <a:stretch/>
        </p:blipFill>
        <p:spPr>
          <a:xfrm>
            <a:off x="188532" y="215707"/>
            <a:ext cx="2108266" cy="1650814"/>
          </a:xfrm>
          <a:prstGeom prst="rect">
            <a:avLst/>
          </a:prstGeom>
        </p:spPr>
      </p:pic>
      <p:pic>
        <p:nvPicPr>
          <p:cNvPr id="2" name="Graphic 6">
            <a:extLst>
              <a:ext uri="{FF2B5EF4-FFF2-40B4-BE49-F238E27FC236}">
                <a16:creationId xmlns:a16="http://schemas.microsoft.com/office/drawing/2014/main" id="{45EFF046-9CAD-1DCD-4258-42AE1A630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704" y="6436616"/>
            <a:ext cx="421150" cy="421150"/>
          </a:xfrm>
          <a:prstGeom prst="rect">
            <a:avLst/>
          </a:prstGeom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8655BFEC-2A1A-96F1-8F78-6DEAC61C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89" y="6395544"/>
            <a:ext cx="478636" cy="478636"/>
          </a:xfrm>
          <a:prstGeom prst="rect">
            <a:avLst/>
          </a:prstGeom>
        </p:spPr>
      </p:pic>
      <p:pic>
        <p:nvPicPr>
          <p:cNvPr id="4" name="Graphic 11">
            <a:extLst>
              <a:ext uri="{FF2B5EF4-FFF2-40B4-BE49-F238E27FC236}">
                <a16:creationId xmlns:a16="http://schemas.microsoft.com/office/drawing/2014/main" id="{A3CEBA6C-3CEA-DC11-9679-891DDAE8F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823364" y="6440962"/>
            <a:ext cx="406232" cy="402200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B29105A3-F640-4C2D-A5EB-6E10DD642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517" y="6473354"/>
            <a:ext cx="374139" cy="374139"/>
          </a:xfrm>
          <a:prstGeom prst="rect">
            <a:avLst/>
          </a:prstGeom>
        </p:spPr>
      </p:pic>
      <p:pic>
        <p:nvPicPr>
          <p:cNvPr id="33" name="Graphic 7">
            <a:extLst>
              <a:ext uri="{FF2B5EF4-FFF2-40B4-BE49-F238E27FC236}">
                <a16:creationId xmlns:a16="http://schemas.microsoft.com/office/drawing/2014/main" id="{D586C060-202C-56E8-A3B8-ACD2EC5C6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2364287" y="6435623"/>
            <a:ext cx="260091" cy="373471"/>
          </a:xfrm>
          <a:prstGeom prst="rect">
            <a:avLst/>
          </a:prstGeom>
        </p:spPr>
      </p:pic>
      <p:pic>
        <p:nvPicPr>
          <p:cNvPr id="34" name="Graphic 6">
            <a:extLst>
              <a:ext uri="{FF2B5EF4-FFF2-40B4-BE49-F238E27FC236}">
                <a16:creationId xmlns:a16="http://schemas.microsoft.com/office/drawing/2014/main" id="{6A15E05F-71D2-70E2-5A43-D4FE059B3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0613" y="6427699"/>
            <a:ext cx="421150" cy="421150"/>
          </a:xfrm>
          <a:prstGeom prst="rect">
            <a:avLst/>
          </a:prstGeom>
        </p:spPr>
      </p:pic>
      <p:pic>
        <p:nvPicPr>
          <p:cNvPr id="35" name="Graphic 8">
            <a:extLst>
              <a:ext uri="{FF2B5EF4-FFF2-40B4-BE49-F238E27FC236}">
                <a16:creationId xmlns:a16="http://schemas.microsoft.com/office/drawing/2014/main" id="{A8A241E3-805C-20B5-1576-ABDD6F85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383" y="6396718"/>
            <a:ext cx="478636" cy="478636"/>
          </a:xfrm>
          <a:prstGeom prst="rect">
            <a:avLst/>
          </a:prstGeom>
        </p:spPr>
      </p:pic>
      <p:pic>
        <p:nvPicPr>
          <p:cNvPr id="36" name="Graphic 11">
            <a:extLst>
              <a:ext uri="{FF2B5EF4-FFF2-40B4-BE49-F238E27FC236}">
                <a16:creationId xmlns:a16="http://schemas.microsoft.com/office/drawing/2014/main" id="{EE6DE37F-4B1A-5619-3D00-DB19A4079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19654" y="6423681"/>
            <a:ext cx="406232" cy="402200"/>
          </a:xfrm>
          <a:prstGeom prst="rect">
            <a:avLst/>
          </a:prstGeom>
        </p:spPr>
      </p:pic>
      <p:pic>
        <p:nvPicPr>
          <p:cNvPr id="37" name="Graphic 12">
            <a:extLst>
              <a:ext uri="{FF2B5EF4-FFF2-40B4-BE49-F238E27FC236}">
                <a16:creationId xmlns:a16="http://schemas.microsoft.com/office/drawing/2014/main" id="{9D355C16-825C-BC2D-E619-B2BE1DE7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6386" y="6464973"/>
            <a:ext cx="374139" cy="374139"/>
          </a:xfrm>
          <a:prstGeom prst="rect">
            <a:avLst/>
          </a:prstGeom>
        </p:spPr>
      </p:pic>
      <p:pic>
        <p:nvPicPr>
          <p:cNvPr id="38" name="Graphic 7">
            <a:extLst>
              <a:ext uri="{FF2B5EF4-FFF2-40B4-BE49-F238E27FC236}">
                <a16:creationId xmlns:a16="http://schemas.microsoft.com/office/drawing/2014/main" id="{7CEB6F85-1C18-842D-F773-C586DF501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5537396" y="6441142"/>
            <a:ext cx="260091" cy="373471"/>
          </a:xfrm>
          <a:prstGeom prst="rect">
            <a:avLst/>
          </a:prstGeom>
        </p:spPr>
      </p:pic>
      <p:pic>
        <p:nvPicPr>
          <p:cNvPr id="39" name="Graphic 6">
            <a:extLst>
              <a:ext uri="{FF2B5EF4-FFF2-40B4-BE49-F238E27FC236}">
                <a16:creationId xmlns:a16="http://schemas.microsoft.com/office/drawing/2014/main" id="{0E6C14F7-AAC1-4BA6-3405-18C218CE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3926" y="6411173"/>
            <a:ext cx="421150" cy="421150"/>
          </a:xfrm>
          <a:prstGeom prst="rect">
            <a:avLst/>
          </a:prstGeom>
        </p:spPr>
      </p:pic>
      <p:pic>
        <p:nvPicPr>
          <p:cNvPr id="40" name="Graphic 8">
            <a:extLst>
              <a:ext uri="{FF2B5EF4-FFF2-40B4-BE49-F238E27FC236}">
                <a16:creationId xmlns:a16="http://schemas.microsoft.com/office/drawing/2014/main" id="{D735F8CD-B030-9B02-9AE6-41B0F1115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179" y="6392710"/>
            <a:ext cx="478636" cy="478636"/>
          </a:xfrm>
          <a:prstGeom prst="rect">
            <a:avLst/>
          </a:prstGeom>
        </p:spPr>
      </p:pic>
      <p:pic>
        <p:nvPicPr>
          <p:cNvPr id="41" name="Graphic 11">
            <a:extLst>
              <a:ext uri="{FF2B5EF4-FFF2-40B4-BE49-F238E27FC236}">
                <a16:creationId xmlns:a16="http://schemas.microsoft.com/office/drawing/2014/main" id="{7B9142E8-4E8D-BECC-5EC8-B421997A5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10463" y="6435480"/>
            <a:ext cx="406232" cy="402200"/>
          </a:xfrm>
          <a:prstGeom prst="rect">
            <a:avLst/>
          </a:prstGeom>
        </p:spPr>
      </p:pic>
      <p:pic>
        <p:nvPicPr>
          <p:cNvPr id="42" name="Graphic 12">
            <a:extLst>
              <a:ext uri="{FF2B5EF4-FFF2-40B4-BE49-F238E27FC236}">
                <a16:creationId xmlns:a16="http://schemas.microsoft.com/office/drawing/2014/main" id="{40A07BC8-EF00-CB05-A5EE-869455F9C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3188" y="6458184"/>
            <a:ext cx="374139" cy="374139"/>
          </a:xfrm>
          <a:prstGeom prst="rect">
            <a:avLst/>
          </a:prstGeom>
        </p:spPr>
      </p:pic>
      <p:pic>
        <p:nvPicPr>
          <p:cNvPr id="43" name="Graphic 7">
            <a:extLst>
              <a:ext uri="{FF2B5EF4-FFF2-40B4-BE49-F238E27FC236}">
                <a16:creationId xmlns:a16="http://schemas.microsoft.com/office/drawing/2014/main" id="{9E12CD5C-E104-2783-8455-3295611B4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8713306" y="6445962"/>
            <a:ext cx="260091" cy="373471"/>
          </a:xfrm>
          <a:prstGeom prst="rect">
            <a:avLst/>
          </a:prstGeom>
        </p:spPr>
      </p:pic>
      <p:pic>
        <p:nvPicPr>
          <p:cNvPr id="44" name="Picture 43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8C829D18-F6FD-EB2E-B3F6-D91CC733FD6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795" y="6487733"/>
            <a:ext cx="344488" cy="288590"/>
          </a:xfrm>
          <a:prstGeom prst="rect">
            <a:avLst/>
          </a:prstGeom>
        </p:spPr>
      </p:pic>
      <p:pic>
        <p:nvPicPr>
          <p:cNvPr id="45" name="Picture 44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C277D7EB-CB88-AB6B-35A0-59510A851F1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870" y="6452141"/>
            <a:ext cx="360087" cy="365441"/>
          </a:xfrm>
          <a:prstGeom prst="rect">
            <a:avLst/>
          </a:prstGeom>
        </p:spPr>
      </p:pic>
      <p:pic>
        <p:nvPicPr>
          <p:cNvPr id="46" name="Picture 45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9C99F37E-B0D6-19F6-855B-9AC7D34A8B7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72602" y="6461981"/>
            <a:ext cx="360087" cy="365441"/>
          </a:xfrm>
          <a:prstGeom prst="rect">
            <a:avLst/>
          </a:prstGeom>
        </p:spPr>
      </p:pic>
      <p:pic>
        <p:nvPicPr>
          <p:cNvPr id="47" name="Picture 46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C4A40ED4-E3B4-0FFD-6EC8-5D63BE14D39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09891" y="6461981"/>
            <a:ext cx="360087" cy="365441"/>
          </a:xfrm>
          <a:prstGeom prst="rect">
            <a:avLst/>
          </a:prstGeom>
        </p:spPr>
      </p:pic>
      <p:pic>
        <p:nvPicPr>
          <p:cNvPr id="48" name="Picture 47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97C4B1F1-39FF-6F05-1849-85C355D0147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80221" y="6487733"/>
            <a:ext cx="344488" cy="288590"/>
          </a:xfrm>
          <a:prstGeom prst="rect">
            <a:avLst/>
          </a:prstGeom>
        </p:spPr>
      </p:pic>
      <p:pic>
        <p:nvPicPr>
          <p:cNvPr id="49" name="Picture 48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F4A93238-B1A4-B713-082A-C9BD54C2C8A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83240" y="6507747"/>
            <a:ext cx="344488" cy="28859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FEC25703-917A-4EFC-591E-AB786C42F6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4287" y="323849"/>
            <a:ext cx="9194071" cy="74973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29841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7526" y="2206735"/>
            <a:ext cx="10924717" cy="4116720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Investigation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581309" y="6461981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Institution 2025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526" y="1366581"/>
            <a:ext cx="9628528" cy="55987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E60B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62ADDA-0E83-D8FC-AD08-EE3FA2E07167}"/>
              </a:ext>
            </a:extLst>
          </p:cNvPr>
          <p:cNvSpPr/>
          <p:nvPr userDrawn="1"/>
        </p:nvSpPr>
        <p:spPr>
          <a:xfrm>
            <a:off x="0" y="1086595"/>
            <a:ext cx="12192000" cy="188431"/>
          </a:xfrm>
          <a:prstGeom prst="rect">
            <a:avLst/>
          </a:prstGeom>
          <a:solidFill>
            <a:srgbClr val="E60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 descr="A purple circle with white gears&#10;&#10;Description automatically generated">
            <a:extLst>
              <a:ext uri="{FF2B5EF4-FFF2-40B4-BE49-F238E27FC236}">
                <a16:creationId xmlns:a16="http://schemas.microsoft.com/office/drawing/2014/main" id="{180B90AB-7A84-6B32-4DDF-5B605FC61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585" r="5156"/>
          <a:stretch/>
        </p:blipFill>
        <p:spPr>
          <a:xfrm>
            <a:off x="9947997" y="115196"/>
            <a:ext cx="2416809" cy="1892410"/>
          </a:xfrm>
          <a:prstGeom prst="rect">
            <a:avLst/>
          </a:prstGeom>
        </p:spPr>
      </p:pic>
      <p:pic>
        <p:nvPicPr>
          <p:cNvPr id="2" name="Graphic 6">
            <a:extLst>
              <a:ext uri="{FF2B5EF4-FFF2-40B4-BE49-F238E27FC236}">
                <a16:creationId xmlns:a16="http://schemas.microsoft.com/office/drawing/2014/main" id="{6BE4B2A2-C9CA-FF64-E66D-9ADA71CC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704" y="6436616"/>
            <a:ext cx="421150" cy="421150"/>
          </a:xfrm>
          <a:prstGeom prst="rect">
            <a:avLst/>
          </a:prstGeom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A55C9CA9-A662-2133-5741-3D9B3EC36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89" y="6395544"/>
            <a:ext cx="478636" cy="478636"/>
          </a:xfrm>
          <a:prstGeom prst="rect">
            <a:avLst/>
          </a:prstGeom>
        </p:spPr>
      </p:pic>
      <p:pic>
        <p:nvPicPr>
          <p:cNvPr id="4" name="Graphic 11">
            <a:extLst>
              <a:ext uri="{FF2B5EF4-FFF2-40B4-BE49-F238E27FC236}">
                <a16:creationId xmlns:a16="http://schemas.microsoft.com/office/drawing/2014/main" id="{1ED78A26-B6F1-8CEB-74E6-6A332E81A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823364" y="6440962"/>
            <a:ext cx="406232" cy="402200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A6E297CC-F7CE-0580-738C-8627432D3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517" y="6473354"/>
            <a:ext cx="374139" cy="374139"/>
          </a:xfrm>
          <a:prstGeom prst="rect">
            <a:avLst/>
          </a:prstGeom>
        </p:spPr>
      </p:pic>
      <p:pic>
        <p:nvPicPr>
          <p:cNvPr id="10" name="Graphic 7">
            <a:extLst>
              <a:ext uri="{FF2B5EF4-FFF2-40B4-BE49-F238E27FC236}">
                <a16:creationId xmlns:a16="http://schemas.microsoft.com/office/drawing/2014/main" id="{D7BC4674-DF61-5A91-9BD9-6BE7420A5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2364287" y="6435623"/>
            <a:ext cx="260091" cy="373471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A78A7DD7-8554-5120-8753-DAF9BCE39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0613" y="6427699"/>
            <a:ext cx="421150" cy="421150"/>
          </a:xfrm>
          <a:prstGeom prst="rect">
            <a:avLst/>
          </a:prstGeom>
        </p:spPr>
      </p:pic>
      <p:pic>
        <p:nvPicPr>
          <p:cNvPr id="35" name="Graphic 8">
            <a:extLst>
              <a:ext uri="{FF2B5EF4-FFF2-40B4-BE49-F238E27FC236}">
                <a16:creationId xmlns:a16="http://schemas.microsoft.com/office/drawing/2014/main" id="{04B946C5-603C-A9D3-C2B8-613F03942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383" y="6396718"/>
            <a:ext cx="478636" cy="478636"/>
          </a:xfrm>
          <a:prstGeom prst="rect">
            <a:avLst/>
          </a:prstGeom>
        </p:spPr>
      </p:pic>
      <p:pic>
        <p:nvPicPr>
          <p:cNvPr id="36" name="Graphic 11">
            <a:extLst>
              <a:ext uri="{FF2B5EF4-FFF2-40B4-BE49-F238E27FC236}">
                <a16:creationId xmlns:a16="http://schemas.microsoft.com/office/drawing/2014/main" id="{991B107C-90D6-FDCB-27CF-4B6270731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19654" y="6423681"/>
            <a:ext cx="406232" cy="402200"/>
          </a:xfrm>
          <a:prstGeom prst="rect">
            <a:avLst/>
          </a:prstGeom>
        </p:spPr>
      </p:pic>
      <p:pic>
        <p:nvPicPr>
          <p:cNvPr id="37" name="Graphic 12">
            <a:extLst>
              <a:ext uri="{FF2B5EF4-FFF2-40B4-BE49-F238E27FC236}">
                <a16:creationId xmlns:a16="http://schemas.microsoft.com/office/drawing/2014/main" id="{1547E994-D008-C154-397A-458A1D827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6386" y="6464973"/>
            <a:ext cx="374139" cy="374139"/>
          </a:xfrm>
          <a:prstGeom prst="rect">
            <a:avLst/>
          </a:prstGeom>
        </p:spPr>
      </p:pic>
      <p:pic>
        <p:nvPicPr>
          <p:cNvPr id="38" name="Graphic 7">
            <a:extLst>
              <a:ext uri="{FF2B5EF4-FFF2-40B4-BE49-F238E27FC236}">
                <a16:creationId xmlns:a16="http://schemas.microsoft.com/office/drawing/2014/main" id="{D0439352-F2E9-6347-468D-BCAFFEB0D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5537396" y="6441142"/>
            <a:ext cx="260091" cy="373471"/>
          </a:xfrm>
          <a:prstGeom prst="rect">
            <a:avLst/>
          </a:prstGeom>
        </p:spPr>
      </p:pic>
      <p:pic>
        <p:nvPicPr>
          <p:cNvPr id="39" name="Graphic 6">
            <a:extLst>
              <a:ext uri="{FF2B5EF4-FFF2-40B4-BE49-F238E27FC236}">
                <a16:creationId xmlns:a16="http://schemas.microsoft.com/office/drawing/2014/main" id="{22E3941D-4A64-5B83-F261-908639E8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3926" y="6411173"/>
            <a:ext cx="421150" cy="421150"/>
          </a:xfrm>
          <a:prstGeom prst="rect">
            <a:avLst/>
          </a:prstGeom>
        </p:spPr>
      </p:pic>
      <p:pic>
        <p:nvPicPr>
          <p:cNvPr id="40" name="Graphic 8">
            <a:extLst>
              <a:ext uri="{FF2B5EF4-FFF2-40B4-BE49-F238E27FC236}">
                <a16:creationId xmlns:a16="http://schemas.microsoft.com/office/drawing/2014/main" id="{DCE92A5B-5F65-82D1-C545-8ECF6CA0C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179" y="6392710"/>
            <a:ext cx="478636" cy="478636"/>
          </a:xfrm>
          <a:prstGeom prst="rect">
            <a:avLst/>
          </a:prstGeom>
        </p:spPr>
      </p:pic>
      <p:pic>
        <p:nvPicPr>
          <p:cNvPr id="41" name="Graphic 11">
            <a:extLst>
              <a:ext uri="{FF2B5EF4-FFF2-40B4-BE49-F238E27FC236}">
                <a16:creationId xmlns:a16="http://schemas.microsoft.com/office/drawing/2014/main" id="{7CACB27B-6C32-11BE-E753-B05F6EFB1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10463" y="6435480"/>
            <a:ext cx="406232" cy="402200"/>
          </a:xfrm>
          <a:prstGeom prst="rect">
            <a:avLst/>
          </a:prstGeom>
        </p:spPr>
      </p:pic>
      <p:pic>
        <p:nvPicPr>
          <p:cNvPr id="42" name="Graphic 12">
            <a:extLst>
              <a:ext uri="{FF2B5EF4-FFF2-40B4-BE49-F238E27FC236}">
                <a16:creationId xmlns:a16="http://schemas.microsoft.com/office/drawing/2014/main" id="{52812391-3891-AAF5-9B3C-CC011C6A8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3188" y="6458184"/>
            <a:ext cx="374139" cy="374139"/>
          </a:xfrm>
          <a:prstGeom prst="rect">
            <a:avLst/>
          </a:prstGeom>
        </p:spPr>
      </p:pic>
      <p:pic>
        <p:nvPicPr>
          <p:cNvPr id="43" name="Graphic 7">
            <a:extLst>
              <a:ext uri="{FF2B5EF4-FFF2-40B4-BE49-F238E27FC236}">
                <a16:creationId xmlns:a16="http://schemas.microsoft.com/office/drawing/2014/main" id="{8F037E8C-E2DF-3376-B088-405F54481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8713306" y="6445962"/>
            <a:ext cx="260091" cy="373471"/>
          </a:xfrm>
          <a:prstGeom prst="rect">
            <a:avLst/>
          </a:prstGeom>
        </p:spPr>
      </p:pic>
      <p:pic>
        <p:nvPicPr>
          <p:cNvPr id="44" name="Picture 43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0D3D0CC4-5A54-079B-0F31-D00456D6097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795" y="6487733"/>
            <a:ext cx="344488" cy="288590"/>
          </a:xfrm>
          <a:prstGeom prst="rect">
            <a:avLst/>
          </a:prstGeom>
        </p:spPr>
      </p:pic>
      <p:pic>
        <p:nvPicPr>
          <p:cNvPr id="45" name="Picture 44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D8A2FDD7-E849-0E46-A312-DF8E0B57793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870" y="6452141"/>
            <a:ext cx="360087" cy="365441"/>
          </a:xfrm>
          <a:prstGeom prst="rect">
            <a:avLst/>
          </a:prstGeom>
        </p:spPr>
      </p:pic>
      <p:pic>
        <p:nvPicPr>
          <p:cNvPr id="46" name="Picture 45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7FFA90E3-75D8-43CD-2DFF-018A6349247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72602" y="6461981"/>
            <a:ext cx="360087" cy="365441"/>
          </a:xfrm>
          <a:prstGeom prst="rect">
            <a:avLst/>
          </a:prstGeom>
        </p:spPr>
      </p:pic>
      <p:pic>
        <p:nvPicPr>
          <p:cNvPr id="47" name="Picture 46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601E3C15-A329-E539-23B4-D7C120E75AA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09891" y="6461981"/>
            <a:ext cx="360087" cy="365441"/>
          </a:xfrm>
          <a:prstGeom prst="rect">
            <a:avLst/>
          </a:prstGeom>
        </p:spPr>
      </p:pic>
      <p:pic>
        <p:nvPicPr>
          <p:cNvPr id="48" name="Picture 47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7BF9BC90-E632-11D1-3FD6-A1ECE56E264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80221" y="6487733"/>
            <a:ext cx="344488" cy="288590"/>
          </a:xfrm>
          <a:prstGeom prst="rect">
            <a:avLst/>
          </a:prstGeom>
        </p:spPr>
      </p:pic>
      <p:pic>
        <p:nvPicPr>
          <p:cNvPr id="49" name="Picture 48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A881748F-3507-46DE-88B0-ED758274680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83240" y="6507747"/>
            <a:ext cx="344488" cy="28859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0052ECF-2884-7E36-CD8C-12205004B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526" y="314325"/>
            <a:ext cx="10515600" cy="77227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7526" y="1781175"/>
            <a:ext cx="10924717" cy="4542280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Investigation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581309" y="6461981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Institution 2025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62ADDA-0E83-D8FC-AD08-EE3FA2E07167}"/>
              </a:ext>
            </a:extLst>
          </p:cNvPr>
          <p:cNvSpPr/>
          <p:nvPr userDrawn="1"/>
        </p:nvSpPr>
        <p:spPr>
          <a:xfrm>
            <a:off x="0" y="1086595"/>
            <a:ext cx="12192000" cy="188431"/>
          </a:xfrm>
          <a:prstGeom prst="rect">
            <a:avLst/>
          </a:prstGeom>
          <a:solidFill>
            <a:srgbClr val="E60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 descr="A purple circle with white gears&#10;&#10;Description automatically generated">
            <a:extLst>
              <a:ext uri="{FF2B5EF4-FFF2-40B4-BE49-F238E27FC236}">
                <a16:creationId xmlns:a16="http://schemas.microsoft.com/office/drawing/2014/main" id="{180B90AB-7A84-6B32-4DDF-5B605FC61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585" r="5156"/>
          <a:stretch/>
        </p:blipFill>
        <p:spPr>
          <a:xfrm>
            <a:off x="9947997" y="115196"/>
            <a:ext cx="2416809" cy="1892410"/>
          </a:xfrm>
          <a:prstGeom prst="rect">
            <a:avLst/>
          </a:prstGeom>
        </p:spPr>
      </p:pic>
      <p:pic>
        <p:nvPicPr>
          <p:cNvPr id="2" name="Graphic 6">
            <a:extLst>
              <a:ext uri="{FF2B5EF4-FFF2-40B4-BE49-F238E27FC236}">
                <a16:creationId xmlns:a16="http://schemas.microsoft.com/office/drawing/2014/main" id="{6BE4B2A2-C9CA-FF64-E66D-9ADA71CC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704" y="6436616"/>
            <a:ext cx="421150" cy="421150"/>
          </a:xfrm>
          <a:prstGeom prst="rect">
            <a:avLst/>
          </a:prstGeom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A55C9CA9-A662-2133-5741-3D9B3EC36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89" y="6395544"/>
            <a:ext cx="478636" cy="478636"/>
          </a:xfrm>
          <a:prstGeom prst="rect">
            <a:avLst/>
          </a:prstGeom>
        </p:spPr>
      </p:pic>
      <p:pic>
        <p:nvPicPr>
          <p:cNvPr id="4" name="Graphic 11">
            <a:extLst>
              <a:ext uri="{FF2B5EF4-FFF2-40B4-BE49-F238E27FC236}">
                <a16:creationId xmlns:a16="http://schemas.microsoft.com/office/drawing/2014/main" id="{1ED78A26-B6F1-8CEB-74E6-6A332E81A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823364" y="6440962"/>
            <a:ext cx="406232" cy="402200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A6E297CC-F7CE-0580-738C-8627432D3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517" y="6473354"/>
            <a:ext cx="374139" cy="374139"/>
          </a:xfrm>
          <a:prstGeom prst="rect">
            <a:avLst/>
          </a:prstGeom>
        </p:spPr>
      </p:pic>
      <p:pic>
        <p:nvPicPr>
          <p:cNvPr id="10" name="Graphic 7">
            <a:extLst>
              <a:ext uri="{FF2B5EF4-FFF2-40B4-BE49-F238E27FC236}">
                <a16:creationId xmlns:a16="http://schemas.microsoft.com/office/drawing/2014/main" id="{D7BC4674-DF61-5A91-9BD9-6BE7420A5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2364287" y="6435623"/>
            <a:ext cx="260091" cy="373471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A78A7DD7-8554-5120-8753-DAF9BCE39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0613" y="6427699"/>
            <a:ext cx="421150" cy="421150"/>
          </a:xfrm>
          <a:prstGeom prst="rect">
            <a:avLst/>
          </a:prstGeom>
        </p:spPr>
      </p:pic>
      <p:pic>
        <p:nvPicPr>
          <p:cNvPr id="35" name="Graphic 8">
            <a:extLst>
              <a:ext uri="{FF2B5EF4-FFF2-40B4-BE49-F238E27FC236}">
                <a16:creationId xmlns:a16="http://schemas.microsoft.com/office/drawing/2014/main" id="{04B946C5-603C-A9D3-C2B8-613F03942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383" y="6396718"/>
            <a:ext cx="478636" cy="478636"/>
          </a:xfrm>
          <a:prstGeom prst="rect">
            <a:avLst/>
          </a:prstGeom>
        </p:spPr>
      </p:pic>
      <p:pic>
        <p:nvPicPr>
          <p:cNvPr id="36" name="Graphic 11">
            <a:extLst>
              <a:ext uri="{FF2B5EF4-FFF2-40B4-BE49-F238E27FC236}">
                <a16:creationId xmlns:a16="http://schemas.microsoft.com/office/drawing/2014/main" id="{991B107C-90D6-FDCB-27CF-4B6270731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19654" y="6423681"/>
            <a:ext cx="406232" cy="402200"/>
          </a:xfrm>
          <a:prstGeom prst="rect">
            <a:avLst/>
          </a:prstGeom>
        </p:spPr>
      </p:pic>
      <p:pic>
        <p:nvPicPr>
          <p:cNvPr id="37" name="Graphic 12">
            <a:extLst>
              <a:ext uri="{FF2B5EF4-FFF2-40B4-BE49-F238E27FC236}">
                <a16:creationId xmlns:a16="http://schemas.microsoft.com/office/drawing/2014/main" id="{1547E994-D008-C154-397A-458A1D827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6386" y="6464973"/>
            <a:ext cx="374139" cy="374139"/>
          </a:xfrm>
          <a:prstGeom prst="rect">
            <a:avLst/>
          </a:prstGeom>
        </p:spPr>
      </p:pic>
      <p:pic>
        <p:nvPicPr>
          <p:cNvPr id="38" name="Graphic 7">
            <a:extLst>
              <a:ext uri="{FF2B5EF4-FFF2-40B4-BE49-F238E27FC236}">
                <a16:creationId xmlns:a16="http://schemas.microsoft.com/office/drawing/2014/main" id="{D0439352-F2E9-6347-468D-BCAFFEB0D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5537396" y="6441142"/>
            <a:ext cx="260091" cy="373471"/>
          </a:xfrm>
          <a:prstGeom prst="rect">
            <a:avLst/>
          </a:prstGeom>
        </p:spPr>
      </p:pic>
      <p:pic>
        <p:nvPicPr>
          <p:cNvPr id="39" name="Graphic 6">
            <a:extLst>
              <a:ext uri="{FF2B5EF4-FFF2-40B4-BE49-F238E27FC236}">
                <a16:creationId xmlns:a16="http://schemas.microsoft.com/office/drawing/2014/main" id="{22E3941D-4A64-5B83-F261-908639E8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3926" y="6411173"/>
            <a:ext cx="421150" cy="421150"/>
          </a:xfrm>
          <a:prstGeom prst="rect">
            <a:avLst/>
          </a:prstGeom>
        </p:spPr>
      </p:pic>
      <p:pic>
        <p:nvPicPr>
          <p:cNvPr id="40" name="Graphic 8">
            <a:extLst>
              <a:ext uri="{FF2B5EF4-FFF2-40B4-BE49-F238E27FC236}">
                <a16:creationId xmlns:a16="http://schemas.microsoft.com/office/drawing/2014/main" id="{DCE92A5B-5F65-82D1-C545-8ECF6CA0C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179" y="6392710"/>
            <a:ext cx="478636" cy="478636"/>
          </a:xfrm>
          <a:prstGeom prst="rect">
            <a:avLst/>
          </a:prstGeom>
        </p:spPr>
      </p:pic>
      <p:pic>
        <p:nvPicPr>
          <p:cNvPr id="41" name="Graphic 11">
            <a:extLst>
              <a:ext uri="{FF2B5EF4-FFF2-40B4-BE49-F238E27FC236}">
                <a16:creationId xmlns:a16="http://schemas.microsoft.com/office/drawing/2014/main" id="{7CACB27B-6C32-11BE-E753-B05F6EFB1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10463" y="6435480"/>
            <a:ext cx="406232" cy="402200"/>
          </a:xfrm>
          <a:prstGeom prst="rect">
            <a:avLst/>
          </a:prstGeom>
        </p:spPr>
      </p:pic>
      <p:pic>
        <p:nvPicPr>
          <p:cNvPr id="42" name="Graphic 12">
            <a:extLst>
              <a:ext uri="{FF2B5EF4-FFF2-40B4-BE49-F238E27FC236}">
                <a16:creationId xmlns:a16="http://schemas.microsoft.com/office/drawing/2014/main" id="{52812391-3891-AAF5-9B3C-CC011C6A8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3188" y="6458184"/>
            <a:ext cx="374139" cy="374139"/>
          </a:xfrm>
          <a:prstGeom prst="rect">
            <a:avLst/>
          </a:prstGeom>
        </p:spPr>
      </p:pic>
      <p:pic>
        <p:nvPicPr>
          <p:cNvPr id="43" name="Graphic 7">
            <a:extLst>
              <a:ext uri="{FF2B5EF4-FFF2-40B4-BE49-F238E27FC236}">
                <a16:creationId xmlns:a16="http://schemas.microsoft.com/office/drawing/2014/main" id="{8F037E8C-E2DF-3376-B088-405F54481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8713306" y="6445962"/>
            <a:ext cx="260091" cy="373471"/>
          </a:xfrm>
          <a:prstGeom prst="rect">
            <a:avLst/>
          </a:prstGeom>
        </p:spPr>
      </p:pic>
      <p:pic>
        <p:nvPicPr>
          <p:cNvPr id="44" name="Picture 43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0D3D0CC4-5A54-079B-0F31-D00456D6097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795" y="6487733"/>
            <a:ext cx="344488" cy="288590"/>
          </a:xfrm>
          <a:prstGeom prst="rect">
            <a:avLst/>
          </a:prstGeom>
        </p:spPr>
      </p:pic>
      <p:pic>
        <p:nvPicPr>
          <p:cNvPr id="45" name="Picture 44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D8A2FDD7-E849-0E46-A312-DF8E0B57793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870" y="6452141"/>
            <a:ext cx="360087" cy="365441"/>
          </a:xfrm>
          <a:prstGeom prst="rect">
            <a:avLst/>
          </a:prstGeom>
        </p:spPr>
      </p:pic>
      <p:pic>
        <p:nvPicPr>
          <p:cNvPr id="46" name="Picture 45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7FFA90E3-75D8-43CD-2DFF-018A6349247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72602" y="6461981"/>
            <a:ext cx="360087" cy="365441"/>
          </a:xfrm>
          <a:prstGeom prst="rect">
            <a:avLst/>
          </a:prstGeom>
        </p:spPr>
      </p:pic>
      <p:pic>
        <p:nvPicPr>
          <p:cNvPr id="47" name="Picture 46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601E3C15-A329-E539-23B4-D7C120E75AA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09891" y="6461981"/>
            <a:ext cx="360087" cy="365441"/>
          </a:xfrm>
          <a:prstGeom prst="rect">
            <a:avLst/>
          </a:prstGeom>
        </p:spPr>
      </p:pic>
      <p:pic>
        <p:nvPicPr>
          <p:cNvPr id="48" name="Picture 47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7BF9BC90-E632-11D1-3FD6-A1ECE56E264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80221" y="6487733"/>
            <a:ext cx="344488" cy="288590"/>
          </a:xfrm>
          <a:prstGeom prst="rect">
            <a:avLst/>
          </a:prstGeom>
        </p:spPr>
      </p:pic>
      <p:pic>
        <p:nvPicPr>
          <p:cNvPr id="49" name="Picture 48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A881748F-3507-46DE-88B0-ED758274680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83240" y="6507747"/>
            <a:ext cx="344488" cy="28859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0052ECF-2884-7E36-CD8C-12205004B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526" y="314325"/>
            <a:ext cx="10515600" cy="77227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08870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B7AD5B-62F9-2B30-58B1-D2952321778E}"/>
              </a:ext>
            </a:extLst>
          </p:cNvPr>
          <p:cNvSpPr/>
          <p:nvPr userDrawn="1"/>
        </p:nvSpPr>
        <p:spPr>
          <a:xfrm flipH="1">
            <a:off x="0" y="0"/>
            <a:ext cx="12192000" cy="3930316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0D5DF-18C4-346A-850F-E3EE2F6D2DEB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© Smithsonian Institution 2024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F23187-F68F-28ED-3DE2-13895540D9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6072" t="21587" r="27768" b="65238"/>
          <a:stretch/>
        </p:blipFill>
        <p:spPr>
          <a:xfrm>
            <a:off x="3194738" y="5799665"/>
            <a:ext cx="5802522" cy="931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747" y="776052"/>
            <a:ext cx="10644505" cy="2388367"/>
          </a:xfr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Act Investigation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2324" y="4601582"/>
            <a:ext cx="7768641" cy="607910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4800" b="1" i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330402" y="6366174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Institution 2025</a:t>
            </a:r>
          </a:p>
        </p:txBody>
      </p:sp>
      <p:pic>
        <p:nvPicPr>
          <p:cNvPr id="12" name="Picture 11" descr="A handshake in a circle&#10;&#10;Description automatically generated">
            <a:extLst>
              <a:ext uri="{FF2B5EF4-FFF2-40B4-BE49-F238E27FC236}">
                <a16:creationId xmlns:a16="http://schemas.microsoft.com/office/drawing/2014/main" id="{9C594840-1B00-8F70-0416-76EA896A35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76" y="4094989"/>
            <a:ext cx="2313405" cy="24173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569" y="314222"/>
            <a:ext cx="11493551" cy="88127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Lesson Overview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EAE7AC08-8ACF-8A47-6539-ABE76AAE43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569" y="1315916"/>
            <a:ext cx="8178363" cy="642938"/>
          </a:xfrm>
        </p:spPr>
        <p:txBody>
          <a:bodyPr tIns="0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Essential Understanding: 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9DD84C2B-121B-74A9-6362-C8FCD9883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808" y="4856743"/>
            <a:ext cx="2824702" cy="560223"/>
          </a:xfrm>
        </p:spPr>
        <p:txBody>
          <a:bodyPr t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Discover: </a:t>
            </a:r>
            <a:endParaRPr lang="en-US" dirty="0"/>
          </a:p>
        </p:txBody>
      </p:sp>
      <p:pic>
        <p:nvPicPr>
          <p:cNvPr id="33" name="Picture 32" descr="A handshake in a circle&#10;&#10;Description automatically generated">
            <a:extLst>
              <a:ext uri="{FF2B5EF4-FFF2-40B4-BE49-F238E27FC236}">
                <a16:creationId xmlns:a16="http://schemas.microsoft.com/office/drawing/2014/main" id="{9C594840-1B00-8F70-0416-76EA896A3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46323" y="2177183"/>
            <a:ext cx="2471279" cy="2582348"/>
          </a:xfrm>
          <a:prstGeom prst="rect">
            <a:avLst/>
          </a:prstGeom>
        </p:spPr>
      </p:pic>
      <p:pic>
        <p:nvPicPr>
          <p:cNvPr id="34" name="Picture 33" descr="A purple circle with white gears&#10;&#10;Description automatically generated">
            <a:extLst>
              <a:ext uri="{FF2B5EF4-FFF2-40B4-BE49-F238E27FC236}">
                <a16:creationId xmlns:a16="http://schemas.microsoft.com/office/drawing/2014/main" id="{180B90AB-7A84-6B32-4DDF-5B605FC61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583" r="14738"/>
          <a:stretch/>
        </p:blipFill>
        <p:spPr>
          <a:xfrm>
            <a:off x="4766033" y="2458727"/>
            <a:ext cx="2575299" cy="2341347"/>
          </a:xfrm>
          <a:prstGeom prst="rect">
            <a:avLst/>
          </a:prstGeom>
        </p:spPr>
      </p:pic>
      <p:pic>
        <p:nvPicPr>
          <p:cNvPr id="35" name="Picture 34" descr="A blue circle with a white map and a point in the center&#10;&#10;Description automatically generated">
            <a:extLst>
              <a:ext uri="{FF2B5EF4-FFF2-40B4-BE49-F238E27FC236}">
                <a16:creationId xmlns:a16="http://schemas.microsoft.com/office/drawing/2014/main" id="{9655F596-C739-595E-43D4-140DE608D4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69" y="2268041"/>
            <a:ext cx="2745473" cy="2400632"/>
          </a:xfrm>
          <a:prstGeom prst="rect">
            <a:avLst/>
          </a:prstGeom>
        </p:spPr>
      </p:pic>
      <p:sp>
        <p:nvSpPr>
          <p:cNvPr id="37" name="Text Placeholder 43">
            <a:extLst>
              <a:ext uri="{FF2B5EF4-FFF2-40B4-BE49-F238E27FC236}">
                <a16:creationId xmlns:a16="http://schemas.microsoft.com/office/drawing/2014/main" id="{9DD84C2B-121B-74A9-6362-C8FCD9883B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6033" y="4850874"/>
            <a:ext cx="2824702" cy="560223"/>
          </a:xfrm>
        </p:spPr>
        <p:txBody>
          <a:bodyPr t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Understand: </a:t>
            </a:r>
            <a:endParaRPr lang="en-US" dirty="0"/>
          </a:p>
        </p:txBody>
      </p:sp>
      <p:sp>
        <p:nvSpPr>
          <p:cNvPr id="38" name="Text Placeholder 43">
            <a:extLst>
              <a:ext uri="{FF2B5EF4-FFF2-40B4-BE49-F238E27FC236}">
                <a16:creationId xmlns:a16="http://schemas.microsoft.com/office/drawing/2014/main" id="{9DD84C2B-121B-74A9-6362-C8FCD9883B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98561" y="4865392"/>
            <a:ext cx="2824702" cy="560223"/>
          </a:xfrm>
        </p:spPr>
        <p:txBody>
          <a:bodyPr t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Act: 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Institution 2025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8B7AD5B-62F9-2B30-58B1-D2952321778E}"/>
              </a:ext>
            </a:extLst>
          </p:cNvPr>
          <p:cNvSpPr/>
          <p:nvPr userDrawn="1"/>
        </p:nvSpPr>
        <p:spPr>
          <a:xfrm flipH="1">
            <a:off x="0" y="0"/>
            <a:ext cx="4287520" cy="6858000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31552" y="1527326"/>
            <a:ext cx="7191488" cy="4961342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Act Reading (Optional):</a:t>
            </a:r>
          </a:p>
          <a:p>
            <a:pPr lvl="0"/>
            <a:r>
              <a:rPr lang="en-US" dirty="0"/>
              <a:t>Act Investigation:</a:t>
            </a:r>
          </a:p>
          <a:p>
            <a:pPr lvl="0"/>
            <a:r>
              <a:rPr lang="en-US" dirty="0"/>
              <a:t>Act Investigation Extension: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Institution 2025</a:t>
            </a:r>
          </a:p>
        </p:txBody>
      </p:sp>
      <p:pic>
        <p:nvPicPr>
          <p:cNvPr id="9" name="Picture 8" descr="A handshake in a circle&#10;&#10;Description automatically generated">
            <a:extLst>
              <a:ext uri="{FF2B5EF4-FFF2-40B4-BE49-F238E27FC236}">
                <a16:creationId xmlns:a16="http://schemas.microsoft.com/office/drawing/2014/main" id="{9C594840-1B00-8F70-0416-76EA896A3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2268" y="67851"/>
            <a:ext cx="1691880" cy="1767920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4303" y="435621"/>
            <a:ext cx="3510404" cy="59969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274320" rIns="274320" anchor="ctr">
            <a:normAutofit/>
          </a:bodyPr>
          <a:lstStyle>
            <a:lvl1pPr marL="0" indent="0" algn="l">
              <a:buNone/>
              <a:defRPr sz="28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Lesson Objective: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2AEA16-48EB-F08C-35F4-F05A42299B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1552" y="201763"/>
            <a:ext cx="5798298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B7AD5B-62F9-2B30-58B1-D2952321778E}"/>
              </a:ext>
            </a:extLst>
          </p:cNvPr>
          <p:cNvSpPr/>
          <p:nvPr userDrawn="1"/>
        </p:nvSpPr>
        <p:spPr>
          <a:xfrm flipH="1">
            <a:off x="0" y="0"/>
            <a:ext cx="12192000" cy="1300187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641" y="2263806"/>
            <a:ext cx="10924717" cy="4036431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Act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Institution 2025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02314" y="1402672"/>
            <a:ext cx="7221166" cy="54594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8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11" name="Picture 10" descr="A handshake in a circle&#10;&#10;Description automatically generated">
            <a:extLst>
              <a:ext uri="{FF2B5EF4-FFF2-40B4-BE49-F238E27FC236}">
                <a16:creationId xmlns:a16="http://schemas.microsoft.com/office/drawing/2014/main" id="{9C594840-1B00-8F70-0416-76EA896A3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007" y="-15006"/>
            <a:ext cx="1879163" cy="19636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D722AC-C477-02A7-6BA4-D5B60200E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313" y="-15006"/>
            <a:ext cx="7221167" cy="1297278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32506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B7AD5B-62F9-2B30-58B1-D2952321778E}"/>
              </a:ext>
            </a:extLst>
          </p:cNvPr>
          <p:cNvSpPr/>
          <p:nvPr userDrawn="1"/>
        </p:nvSpPr>
        <p:spPr>
          <a:xfrm flipH="1">
            <a:off x="0" y="0"/>
            <a:ext cx="12192000" cy="1300187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641" y="1948614"/>
            <a:ext cx="10924717" cy="4351623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Act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Institution 2025</a:t>
            </a:r>
          </a:p>
        </p:txBody>
      </p:sp>
      <p:pic>
        <p:nvPicPr>
          <p:cNvPr id="11" name="Picture 10" descr="A handshake in a circle&#10;&#10;Description automatically generated">
            <a:extLst>
              <a:ext uri="{FF2B5EF4-FFF2-40B4-BE49-F238E27FC236}">
                <a16:creationId xmlns:a16="http://schemas.microsoft.com/office/drawing/2014/main" id="{9C594840-1B00-8F70-0416-76EA896A3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007" y="-15006"/>
            <a:ext cx="1879163" cy="19636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D722AC-C477-02A7-6BA4-D5B60200E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668" y="-15006"/>
            <a:ext cx="7439488" cy="1297278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B7AD5B-62F9-2B30-58B1-D2952321778E}"/>
              </a:ext>
            </a:extLst>
          </p:cNvPr>
          <p:cNvSpPr/>
          <p:nvPr userDrawn="1"/>
        </p:nvSpPr>
        <p:spPr>
          <a:xfrm flipH="1">
            <a:off x="0" y="1144363"/>
            <a:ext cx="12192000" cy="155824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641" y="2095130"/>
            <a:ext cx="10924717" cy="4205107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8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Act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608717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Institution 2025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02314" y="1342962"/>
            <a:ext cx="8756044" cy="51950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8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11" name="Picture 10" descr="A handshake in a circle&#10;&#10;Description automatically generated">
            <a:extLst>
              <a:ext uri="{FF2B5EF4-FFF2-40B4-BE49-F238E27FC236}">
                <a16:creationId xmlns:a16="http://schemas.microsoft.com/office/drawing/2014/main" id="{9C594840-1B00-8F70-0416-76EA896A3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6085" y="0"/>
            <a:ext cx="1688617" cy="1764511"/>
          </a:xfrm>
          <a:prstGeom prst="rect">
            <a:avLst/>
          </a:prstGeom>
        </p:spPr>
      </p:pic>
      <p:pic>
        <p:nvPicPr>
          <p:cNvPr id="2" name="Graphic 6">
            <a:extLst>
              <a:ext uri="{FF2B5EF4-FFF2-40B4-BE49-F238E27FC236}">
                <a16:creationId xmlns:a16="http://schemas.microsoft.com/office/drawing/2014/main" id="{11B9B5B4-D242-2AAD-F41A-70A95015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704" y="6436616"/>
            <a:ext cx="421150" cy="421150"/>
          </a:xfrm>
          <a:prstGeom prst="rect">
            <a:avLst/>
          </a:prstGeom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F5B133F4-46A5-D537-A1D9-5EFA88B0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89" y="6395544"/>
            <a:ext cx="478636" cy="478636"/>
          </a:xfrm>
          <a:prstGeom prst="rect">
            <a:avLst/>
          </a:prstGeom>
        </p:spPr>
      </p:pic>
      <p:pic>
        <p:nvPicPr>
          <p:cNvPr id="4" name="Graphic 11">
            <a:extLst>
              <a:ext uri="{FF2B5EF4-FFF2-40B4-BE49-F238E27FC236}">
                <a16:creationId xmlns:a16="http://schemas.microsoft.com/office/drawing/2014/main" id="{9B47CF4D-9902-E82A-F37F-84E2B7172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823364" y="6440962"/>
            <a:ext cx="406232" cy="402200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1991FA10-F7F5-B65F-CE89-3718A8C63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517" y="6473354"/>
            <a:ext cx="374139" cy="374139"/>
          </a:xfrm>
          <a:prstGeom prst="rect">
            <a:avLst/>
          </a:prstGeom>
        </p:spPr>
      </p:pic>
      <p:pic>
        <p:nvPicPr>
          <p:cNvPr id="33" name="Graphic 7">
            <a:extLst>
              <a:ext uri="{FF2B5EF4-FFF2-40B4-BE49-F238E27FC236}">
                <a16:creationId xmlns:a16="http://schemas.microsoft.com/office/drawing/2014/main" id="{AF65757F-629C-DEE3-67C3-3CAE31294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2364287" y="6435623"/>
            <a:ext cx="260091" cy="373471"/>
          </a:xfrm>
          <a:prstGeom prst="rect">
            <a:avLst/>
          </a:prstGeom>
        </p:spPr>
      </p:pic>
      <p:pic>
        <p:nvPicPr>
          <p:cNvPr id="34" name="Graphic 6">
            <a:extLst>
              <a:ext uri="{FF2B5EF4-FFF2-40B4-BE49-F238E27FC236}">
                <a16:creationId xmlns:a16="http://schemas.microsoft.com/office/drawing/2014/main" id="{5336A86D-B849-E21E-0F51-341569A58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0613" y="6427699"/>
            <a:ext cx="421150" cy="421150"/>
          </a:xfrm>
          <a:prstGeom prst="rect">
            <a:avLst/>
          </a:prstGeom>
        </p:spPr>
      </p:pic>
      <p:pic>
        <p:nvPicPr>
          <p:cNvPr id="35" name="Graphic 8">
            <a:extLst>
              <a:ext uri="{FF2B5EF4-FFF2-40B4-BE49-F238E27FC236}">
                <a16:creationId xmlns:a16="http://schemas.microsoft.com/office/drawing/2014/main" id="{8D3FB5D1-8C09-06B0-AA29-6FB4B4D6E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383" y="6396718"/>
            <a:ext cx="478636" cy="478636"/>
          </a:xfrm>
          <a:prstGeom prst="rect">
            <a:avLst/>
          </a:prstGeom>
        </p:spPr>
      </p:pic>
      <p:pic>
        <p:nvPicPr>
          <p:cNvPr id="36" name="Graphic 11">
            <a:extLst>
              <a:ext uri="{FF2B5EF4-FFF2-40B4-BE49-F238E27FC236}">
                <a16:creationId xmlns:a16="http://schemas.microsoft.com/office/drawing/2014/main" id="{53696799-83BF-422A-C291-49685AF0D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19654" y="6423681"/>
            <a:ext cx="406232" cy="402200"/>
          </a:xfrm>
          <a:prstGeom prst="rect">
            <a:avLst/>
          </a:prstGeom>
        </p:spPr>
      </p:pic>
      <p:pic>
        <p:nvPicPr>
          <p:cNvPr id="37" name="Graphic 12">
            <a:extLst>
              <a:ext uri="{FF2B5EF4-FFF2-40B4-BE49-F238E27FC236}">
                <a16:creationId xmlns:a16="http://schemas.microsoft.com/office/drawing/2014/main" id="{97933950-B483-BC3D-CF33-2216FFA1D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6386" y="6464973"/>
            <a:ext cx="374139" cy="374139"/>
          </a:xfrm>
          <a:prstGeom prst="rect">
            <a:avLst/>
          </a:prstGeom>
        </p:spPr>
      </p:pic>
      <p:pic>
        <p:nvPicPr>
          <p:cNvPr id="38" name="Graphic 7">
            <a:extLst>
              <a:ext uri="{FF2B5EF4-FFF2-40B4-BE49-F238E27FC236}">
                <a16:creationId xmlns:a16="http://schemas.microsoft.com/office/drawing/2014/main" id="{361428B6-3B7B-4EBE-2CC9-699364B3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5537396" y="6441142"/>
            <a:ext cx="260091" cy="373471"/>
          </a:xfrm>
          <a:prstGeom prst="rect">
            <a:avLst/>
          </a:prstGeom>
        </p:spPr>
      </p:pic>
      <p:pic>
        <p:nvPicPr>
          <p:cNvPr id="39" name="Graphic 6">
            <a:extLst>
              <a:ext uri="{FF2B5EF4-FFF2-40B4-BE49-F238E27FC236}">
                <a16:creationId xmlns:a16="http://schemas.microsoft.com/office/drawing/2014/main" id="{917578F2-5A21-86A3-A247-5CB85E11E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3926" y="6411173"/>
            <a:ext cx="421150" cy="421150"/>
          </a:xfrm>
          <a:prstGeom prst="rect">
            <a:avLst/>
          </a:prstGeom>
        </p:spPr>
      </p:pic>
      <p:pic>
        <p:nvPicPr>
          <p:cNvPr id="40" name="Graphic 8">
            <a:extLst>
              <a:ext uri="{FF2B5EF4-FFF2-40B4-BE49-F238E27FC236}">
                <a16:creationId xmlns:a16="http://schemas.microsoft.com/office/drawing/2014/main" id="{522BF40B-5ACB-09AF-95BA-8D95970D1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179" y="6392710"/>
            <a:ext cx="478636" cy="478636"/>
          </a:xfrm>
          <a:prstGeom prst="rect">
            <a:avLst/>
          </a:prstGeom>
        </p:spPr>
      </p:pic>
      <p:pic>
        <p:nvPicPr>
          <p:cNvPr id="41" name="Graphic 11">
            <a:extLst>
              <a:ext uri="{FF2B5EF4-FFF2-40B4-BE49-F238E27FC236}">
                <a16:creationId xmlns:a16="http://schemas.microsoft.com/office/drawing/2014/main" id="{1545FD54-5E1A-1381-C944-6AF91093E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10463" y="6435480"/>
            <a:ext cx="406232" cy="402200"/>
          </a:xfrm>
          <a:prstGeom prst="rect">
            <a:avLst/>
          </a:prstGeom>
        </p:spPr>
      </p:pic>
      <p:pic>
        <p:nvPicPr>
          <p:cNvPr id="42" name="Graphic 12">
            <a:extLst>
              <a:ext uri="{FF2B5EF4-FFF2-40B4-BE49-F238E27FC236}">
                <a16:creationId xmlns:a16="http://schemas.microsoft.com/office/drawing/2014/main" id="{FB70F785-05BC-5DCE-5837-AE16F4C6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3188" y="6458184"/>
            <a:ext cx="374139" cy="374139"/>
          </a:xfrm>
          <a:prstGeom prst="rect">
            <a:avLst/>
          </a:prstGeom>
        </p:spPr>
      </p:pic>
      <p:pic>
        <p:nvPicPr>
          <p:cNvPr id="43" name="Graphic 7">
            <a:extLst>
              <a:ext uri="{FF2B5EF4-FFF2-40B4-BE49-F238E27FC236}">
                <a16:creationId xmlns:a16="http://schemas.microsoft.com/office/drawing/2014/main" id="{F7434768-C658-579E-7EBC-5692229A0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8713306" y="6445962"/>
            <a:ext cx="260091" cy="373471"/>
          </a:xfrm>
          <a:prstGeom prst="rect">
            <a:avLst/>
          </a:prstGeom>
        </p:spPr>
      </p:pic>
      <p:pic>
        <p:nvPicPr>
          <p:cNvPr id="44" name="Picture 43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7225FD0C-91BA-C619-9495-5C655F74199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795" y="6487733"/>
            <a:ext cx="344488" cy="288590"/>
          </a:xfrm>
          <a:prstGeom prst="rect">
            <a:avLst/>
          </a:prstGeom>
        </p:spPr>
      </p:pic>
      <p:pic>
        <p:nvPicPr>
          <p:cNvPr id="45" name="Picture 44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8204B8A1-7CAA-1127-1DCD-C9BF0AAD221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870" y="6452141"/>
            <a:ext cx="360087" cy="365441"/>
          </a:xfrm>
          <a:prstGeom prst="rect">
            <a:avLst/>
          </a:prstGeom>
        </p:spPr>
      </p:pic>
      <p:pic>
        <p:nvPicPr>
          <p:cNvPr id="46" name="Picture 45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643630BA-1C15-37A2-EC12-C292B7C2839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72602" y="6461981"/>
            <a:ext cx="360087" cy="365441"/>
          </a:xfrm>
          <a:prstGeom prst="rect">
            <a:avLst/>
          </a:prstGeom>
        </p:spPr>
      </p:pic>
      <p:pic>
        <p:nvPicPr>
          <p:cNvPr id="47" name="Picture 46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45B7D10C-4DD7-A276-5038-540EED4A1A1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09891" y="6461981"/>
            <a:ext cx="360087" cy="365441"/>
          </a:xfrm>
          <a:prstGeom prst="rect">
            <a:avLst/>
          </a:prstGeom>
        </p:spPr>
      </p:pic>
      <p:pic>
        <p:nvPicPr>
          <p:cNvPr id="48" name="Picture 47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7B761B39-EAB4-13A3-496B-BE4C5D32F16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80221" y="6487733"/>
            <a:ext cx="344488" cy="288590"/>
          </a:xfrm>
          <a:prstGeom prst="rect">
            <a:avLst/>
          </a:prstGeom>
        </p:spPr>
      </p:pic>
      <p:pic>
        <p:nvPicPr>
          <p:cNvPr id="49" name="Picture 48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F010155C-A6BE-8223-6178-580FF3A3E17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83240" y="6507747"/>
            <a:ext cx="344488" cy="28859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3C31276-56F8-2EA0-2F94-6CA03E998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314" y="384199"/>
            <a:ext cx="8756044" cy="7512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B7AD5B-62F9-2B30-58B1-D2952321778E}"/>
              </a:ext>
            </a:extLst>
          </p:cNvPr>
          <p:cNvSpPr/>
          <p:nvPr userDrawn="1"/>
        </p:nvSpPr>
        <p:spPr>
          <a:xfrm flipH="1">
            <a:off x="0" y="1144363"/>
            <a:ext cx="12192000" cy="155824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641" y="1764511"/>
            <a:ext cx="10924717" cy="4535726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8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Act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608717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Institution 2025</a:t>
            </a:r>
          </a:p>
        </p:txBody>
      </p:sp>
      <p:pic>
        <p:nvPicPr>
          <p:cNvPr id="11" name="Picture 10" descr="A handshake in a circle&#10;&#10;Description automatically generated">
            <a:extLst>
              <a:ext uri="{FF2B5EF4-FFF2-40B4-BE49-F238E27FC236}">
                <a16:creationId xmlns:a16="http://schemas.microsoft.com/office/drawing/2014/main" id="{9C594840-1B00-8F70-0416-76EA896A3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6085" y="0"/>
            <a:ext cx="1688617" cy="1764511"/>
          </a:xfrm>
          <a:prstGeom prst="rect">
            <a:avLst/>
          </a:prstGeom>
        </p:spPr>
      </p:pic>
      <p:pic>
        <p:nvPicPr>
          <p:cNvPr id="2" name="Graphic 6">
            <a:extLst>
              <a:ext uri="{FF2B5EF4-FFF2-40B4-BE49-F238E27FC236}">
                <a16:creationId xmlns:a16="http://schemas.microsoft.com/office/drawing/2014/main" id="{11B9B5B4-D242-2AAD-F41A-70A95015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704" y="6436616"/>
            <a:ext cx="421150" cy="421150"/>
          </a:xfrm>
          <a:prstGeom prst="rect">
            <a:avLst/>
          </a:prstGeom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F5B133F4-46A5-D537-A1D9-5EFA88B0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89" y="6395544"/>
            <a:ext cx="478636" cy="478636"/>
          </a:xfrm>
          <a:prstGeom prst="rect">
            <a:avLst/>
          </a:prstGeom>
        </p:spPr>
      </p:pic>
      <p:pic>
        <p:nvPicPr>
          <p:cNvPr id="4" name="Graphic 11">
            <a:extLst>
              <a:ext uri="{FF2B5EF4-FFF2-40B4-BE49-F238E27FC236}">
                <a16:creationId xmlns:a16="http://schemas.microsoft.com/office/drawing/2014/main" id="{9B47CF4D-9902-E82A-F37F-84E2B7172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823364" y="6440962"/>
            <a:ext cx="406232" cy="402200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1991FA10-F7F5-B65F-CE89-3718A8C63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517" y="6473354"/>
            <a:ext cx="374139" cy="374139"/>
          </a:xfrm>
          <a:prstGeom prst="rect">
            <a:avLst/>
          </a:prstGeom>
        </p:spPr>
      </p:pic>
      <p:pic>
        <p:nvPicPr>
          <p:cNvPr id="33" name="Graphic 7">
            <a:extLst>
              <a:ext uri="{FF2B5EF4-FFF2-40B4-BE49-F238E27FC236}">
                <a16:creationId xmlns:a16="http://schemas.microsoft.com/office/drawing/2014/main" id="{AF65757F-629C-DEE3-67C3-3CAE31294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2364287" y="6435623"/>
            <a:ext cx="260091" cy="373471"/>
          </a:xfrm>
          <a:prstGeom prst="rect">
            <a:avLst/>
          </a:prstGeom>
        </p:spPr>
      </p:pic>
      <p:pic>
        <p:nvPicPr>
          <p:cNvPr id="34" name="Graphic 6">
            <a:extLst>
              <a:ext uri="{FF2B5EF4-FFF2-40B4-BE49-F238E27FC236}">
                <a16:creationId xmlns:a16="http://schemas.microsoft.com/office/drawing/2014/main" id="{5336A86D-B849-E21E-0F51-341569A58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0613" y="6427699"/>
            <a:ext cx="421150" cy="421150"/>
          </a:xfrm>
          <a:prstGeom prst="rect">
            <a:avLst/>
          </a:prstGeom>
        </p:spPr>
      </p:pic>
      <p:pic>
        <p:nvPicPr>
          <p:cNvPr id="35" name="Graphic 8">
            <a:extLst>
              <a:ext uri="{FF2B5EF4-FFF2-40B4-BE49-F238E27FC236}">
                <a16:creationId xmlns:a16="http://schemas.microsoft.com/office/drawing/2014/main" id="{8D3FB5D1-8C09-06B0-AA29-6FB4B4D6E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383" y="6396718"/>
            <a:ext cx="478636" cy="478636"/>
          </a:xfrm>
          <a:prstGeom prst="rect">
            <a:avLst/>
          </a:prstGeom>
        </p:spPr>
      </p:pic>
      <p:pic>
        <p:nvPicPr>
          <p:cNvPr id="36" name="Graphic 11">
            <a:extLst>
              <a:ext uri="{FF2B5EF4-FFF2-40B4-BE49-F238E27FC236}">
                <a16:creationId xmlns:a16="http://schemas.microsoft.com/office/drawing/2014/main" id="{53696799-83BF-422A-C291-49685AF0D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19654" y="6423681"/>
            <a:ext cx="406232" cy="402200"/>
          </a:xfrm>
          <a:prstGeom prst="rect">
            <a:avLst/>
          </a:prstGeom>
        </p:spPr>
      </p:pic>
      <p:pic>
        <p:nvPicPr>
          <p:cNvPr id="37" name="Graphic 12">
            <a:extLst>
              <a:ext uri="{FF2B5EF4-FFF2-40B4-BE49-F238E27FC236}">
                <a16:creationId xmlns:a16="http://schemas.microsoft.com/office/drawing/2014/main" id="{97933950-B483-BC3D-CF33-2216FFA1D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6386" y="6464973"/>
            <a:ext cx="374139" cy="374139"/>
          </a:xfrm>
          <a:prstGeom prst="rect">
            <a:avLst/>
          </a:prstGeom>
        </p:spPr>
      </p:pic>
      <p:pic>
        <p:nvPicPr>
          <p:cNvPr id="38" name="Graphic 7">
            <a:extLst>
              <a:ext uri="{FF2B5EF4-FFF2-40B4-BE49-F238E27FC236}">
                <a16:creationId xmlns:a16="http://schemas.microsoft.com/office/drawing/2014/main" id="{361428B6-3B7B-4EBE-2CC9-699364B3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5537396" y="6441142"/>
            <a:ext cx="260091" cy="373471"/>
          </a:xfrm>
          <a:prstGeom prst="rect">
            <a:avLst/>
          </a:prstGeom>
        </p:spPr>
      </p:pic>
      <p:pic>
        <p:nvPicPr>
          <p:cNvPr id="39" name="Graphic 6">
            <a:extLst>
              <a:ext uri="{FF2B5EF4-FFF2-40B4-BE49-F238E27FC236}">
                <a16:creationId xmlns:a16="http://schemas.microsoft.com/office/drawing/2014/main" id="{917578F2-5A21-86A3-A247-5CB85E11E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3926" y="6411173"/>
            <a:ext cx="421150" cy="421150"/>
          </a:xfrm>
          <a:prstGeom prst="rect">
            <a:avLst/>
          </a:prstGeom>
        </p:spPr>
      </p:pic>
      <p:pic>
        <p:nvPicPr>
          <p:cNvPr id="40" name="Graphic 8">
            <a:extLst>
              <a:ext uri="{FF2B5EF4-FFF2-40B4-BE49-F238E27FC236}">
                <a16:creationId xmlns:a16="http://schemas.microsoft.com/office/drawing/2014/main" id="{522BF40B-5ACB-09AF-95BA-8D95970D1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179" y="6392710"/>
            <a:ext cx="478636" cy="478636"/>
          </a:xfrm>
          <a:prstGeom prst="rect">
            <a:avLst/>
          </a:prstGeom>
        </p:spPr>
      </p:pic>
      <p:pic>
        <p:nvPicPr>
          <p:cNvPr id="41" name="Graphic 11">
            <a:extLst>
              <a:ext uri="{FF2B5EF4-FFF2-40B4-BE49-F238E27FC236}">
                <a16:creationId xmlns:a16="http://schemas.microsoft.com/office/drawing/2014/main" id="{1545FD54-5E1A-1381-C944-6AF91093E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10463" y="6435480"/>
            <a:ext cx="406232" cy="402200"/>
          </a:xfrm>
          <a:prstGeom prst="rect">
            <a:avLst/>
          </a:prstGeom>
        </p:spPr>
      </p:pic>
      <p:pic>
        <p:nvPicPr>
          <p:cNvPr id="42" name="Graphic 12">
            <a:extLst>
              <a:ext uri="{FF2B5EF4-FFF2-40B4-BE49-F238E27FC236}">
                <a16:creationId xmlns:a16="http://schemas.microsoft.com/office/drawing/2014/main" id="{FB70F785-05BC-5DCE-5837-AE16F4C6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3188" y="6458184"/>
            <a:ext cx="374139" cy="374139"/>
          </a:xfrm>
          <a:prstGeom prst="rect">
            <a:avLst/>
          </a:prstGeom>
        </p:spPr>
      </p:pic>
      <p:pic>
        <p:nvPicPr>
          <p:cNvPr id="43" name="Graphic 7">
            <a:extLst>
              <a:ext uri="{FF2B5EF4-FFF2-40B4-BE49-F238E27FC236}">
                <a16:creationId xmlns:a16="http://schemas.microsoft.com/office/drawing/2014/main" id="{F7434768-C658-579E-7EBC-5692229A0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8713306" y="6445962"/>
            <a:ext cx="260091" cy="373471"/>
          </a:xfrm>
          <a:prstGeom prst="rect">
            <a:avLst/>
          </a:prstGeom>
        </p:spPr>
      </p:pic>
      <p:pic>
        <p:nvPicPr>
          <p:cNvPr id="44" name="Picture 43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7225FD0C-91BA-C619-9495-5C655F74199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795" y="6487733"/>
            <a:ext cx="344488" cy="288590"/>
          </a:xfrm>
          <a:prstGeom prst="rect">
            <a:avLst/>
          </a:prstGeom>
        </p:spPr>
      </p:pic>
      <p:pic>
        <p:nvPicPr>
          <p:cNvPr id="45" name="Picture 44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8204B8A1-7CAA-1127-1DCD-C9BF0AAD221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870" y="6452141"/>
            <a:ext cx="360087" cy="365441"/>
          </a:xfrm>
          <a:prstGeom prst="rect">
            <a:avLst/>
          </a:prstGeom>
        </p:spPr>
      </p:pic>
      <p:pic>
        <p:nvPicPr>
          <p:cNvPr id="46" name="Picture 45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643630BA-1C15-37A2-EC12-C292B7C2839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72602" y="6461981"/>
            <a:ext cx="360087" cy="365441"/>
          </a:xfrm>
          <a:prstGeom prst="rect">
            <a:avLst/>
          </a:prstGeom>
        </p:spPr>
      </p:pic>
      <p:pic>
        <p:nvPicPr>
          <p:cNvPr id="47" name="Picture 46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45B7D10C-4DD7-A276-5038-540EED4A1A1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09891" y="6461981"/>
            <a:ext cx="360087" cy="365441"/>
          </a:xfrm>
          <a:prstGeom prst="rect">
            <a:avLst/>
          </a:prstGeom>
        </p:spPr>
      </p:pic>
      <p:pic>
        <p:nvPicPr>
          <p:cNvPr id="48" name="Picture 47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7B761B39-EAB4-13A3-496B-BE4C5D32F16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80221" y="6487733"/>
            <a:ext cx="344488" cy="288590"/>
          </a:xfrm>
          <a:prstGeom prst="rect">
            <a:avLst/>
          </a:prstGeom>
        </p:spPr>
      </p:pic>
      <p:pic>
        <p:nvPicPr>
          <p:cNvPr id="49" name="Picture 48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F010155C-A6BE-8223-6178-580FF3A3E17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83240" y="6507747"/>
            <a:ext cx="344488" cy="28859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3C31276-56F8-2EA0-2F94-6CA03E998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314" y="384199"/>
            <a:ext cx="7667625" cy="76016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79418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D992B0-A519-A120-5871-8CEDBBE5696A}"/>
              </a:ext>
            </a:extLst>
          </p:cNvPr>
          <p:cNvSpPr/>
          <p:nvPr userDrawn="1"/>
        </p:nvSpPr>
        <p:spPr>
          <a:xfrm>
            <a:off x="0" y="1136916"/>
            <a:ext cx="12192000" cy="163271"/>
          </a:xfrm>
          <a:prstGeom prst="rect">
            <a:avLst/>
          </a:prstGeom>
          <a:solidFill>
            <a:srgbClr val="01C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7526" y="2104008"/>
            <a:ext cx="10924717" cy="4219447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Investigation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581309" y="6461981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Institution 2025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3146" y="1391213"/>
            <a:ext cx="9650663" cy="4786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8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B7AD5B-62F9-2B30-58B1-D2952321778E}"/>
              </a:ext>
            </a:extLst>
          </p:cNvPr>
          <p:cNvSpPr/>
          <p:nvPr userDrawn="1"/>
        </p:nvSpPr>
        <p:spPr>
          <a:xfrm flipH="1">
            <a:off x="0" y="1144363"/>
            <a:ext cx="12192000" cy="155824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 descr="A handshake in a circle&#10;&#10;Description automatically generated">
            <a:extLst>
              <a:ext uri="{FF2B5EF4-FFF2-40B4-BE49-F238E27FC236}">
                <a16:creationId xmlns:a16="http://schemas.microsoft.com/office/drawing/2014/main" id="{9C594840-1B00-8F70-0416-76EA896A3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4231" y="-117527"/>
            <a:ext cx="1923487" cy="2009937"/>
          </a:xfrm>
          <a:prstGeom prst="rect">
            <a:avLst/>
          </a:prstGeom>
        </p:spPr>
      </p:pic>
      <p:pic>
        <p:nvPicPr>
          <p:cNvPr id="2" name="Graphic 6">
            <a:extLst>
              <a:ext uri="{FF2B5EF4-FFF2-40B4-BE49-F238E27FC236}">
                <a16:creationId xmlns:a16="http://schemas.microsoft.com/office/drawing/2014/main" id="{7B38B41B-E461-F153-9B78-C738268DD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704" y="6436616"/>
            <a:ext cx="421150" cy="421150"/>
          </a:xfrm>
          <a:prstGeom prst="rect">
            <a:avLst/>
          </a:prstGeom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8A628AFE-7FC5-928F-57E5-4975E409B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89" y="6395544"/>
            <a:ext cx="478636" cy="478636"/>
          </a:xfrm>
          <a:prstGeom prst="rect">
            <a:avLst/>
          </a:prstGeom>
        </p:spPr>
      </p:pic>
      <p:pic>
        <p:nvPicPr>
          <p:cNvPr id="4" name="Graphic 11">
            <a:extLst>
              <a:ext uri="{FF2B5EF4-FFF2-40B4-BE49-F238E27FC236}">
                <a16:creationId xmlns:a16="http://schemas.microsoft.com/office/drawing/2014/main" id="{E782C3F2-06C6-22C4-A675-909AC8AC4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823364" y="6440962"/>
            <a:ext cx="406232" cy="402200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AC7B53B9-C26A-0243-BA49-B81E796B4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517" y="6473354"/>
            <a:ext cx="374139" cy="374139"/>
          </a:xfrm>
          <a:prstGeom prst="rect">
            <a:avLst/>
          </a:prstGeom>
        </p:spPr>
      </p:pic>
      <p:pic>
        <p:nvPicPr>
          <p:cNvPr id="10" name="Graphic 7">
            <a:extLst>
              <a:ext uri="{FF2B5EF4-FFF2-40B4-BE49-F238E27FC236}">
                <a16:creationId xmlns:a16="http://schemas.microsoft.com/office/drawing/2014/main" id="{FE862E35-7D99-D663-6AC1-FD383C637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2364287" y="6435623"/>
            <a:ext cx="260091" cy="373471"/>
          </a:xfrm>
          <a:prstGeom prst="rect">
            <a:avLst/>
          </a:prstGeom>
        </p:spPr>
      </p:pic>
      <p:pic>
        <p:nvPicPr>
          <p:cNvPr id="35" name="Graphic 6">
            <a:extLst>
              <a:ext uri="{FF2B5EF4-FFF2-40B4-BE49-F238E27FC236}">
                <a16:creationId xmlns:a16="http://schemas.microsoft.com/office/drawing/2014/main" id="{6EDB91CA-6911-70E1-EA94-067E97D06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0613" y="6427699"/>
            <a:ext cx="421150" cy="421150"/>
          </a:xfrm>
          <a:prstGeom prst="rect">
            <a:avLst/>
          </a:prstGeom>
        </p:spPr>
      </p:pic>
      <p:pic>
        <p:nvPicPr>
          <p:cNvPr id="36" name="Graphic 8">
            <a:extLst>
              <a:ext uri="{FF2B5EF4-FFF2-40B4-BE49-F238E27FC236}">
                <a16:creationId xmlns:a16="http://schemas.microsoft.com/office/drawing/2014/main" id="{A369D96A-A0B0-D0AF-9C73-4C360B735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383" y="6396718"/>
            <a:ext cx="478636" cy="478636"/>
          </a:xfrm>
          <a:prstGeom prst="rect">
            <a:avLst/>
          </a:prstGeom>
        </p:spPr>
      </p:pic>
      <p:pic>
        <p:nvPicPr>
          <p:cNvPr id="37" name="Graphic 11">
            <a:extLst>
              <a:ext uri="{FF2B5EF4-FFF2-40B4-BE49-F238E27FC236}">
                <a16:creationId xmlns:a16="http://schemas.microsoft.com/office/drawing/2014/main" id="{5F42CCED-3FB6-8B31-932F-F77592CC2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19654" y="6423681"/>
            <a:ext cx="406232" cy="402200"/>
          </a:xfrm>
          <a:prstGeom prst="rect">
            <a:avLst/>
          </a:prstGeom>
        </p:spPr>
      </p:pic>
      <p:pic>
        <p:nvPicPr>
          <p:cNvPr id="38" name="Graphic 12">
            <a:extLst>
              <a:ext uri="{FF2B5EF4-FFF2-40B4-BE49-F238E27FC236}">
                <a16:creationId xmlns:a16="http://schemas.microsoft.com/office/drawing/2014/main" id="{05B88987-C97E-8D04-7514-84CFFD6B6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6386" y="6464973"/>
            <a:ext cx="374139" cy="374139"/>
          </a:xfrm>
          <a:prstGeom prst="rect">
            <a:avLst/>
          </a:prstGeom>
        </p:spPr>
      </p:pic>
      <p:pic>
        <p:nvPicPr>
          <p:cNvPr id="39" name="Graphic 7">
            <a:extLst>
              <a:ext uri="{FF2B5EF4-FFF2-40B4-BE49-F238E27FC236}">
                <a16:creationId xmlns:a16="http://schemas.microsoft.com/office/drawing/2014/main" id="{23D38275-886C-C3FC-0788-D8031ADF4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5537396" y="6441142"/>
            <a:ext cx="260091" cy="373471"/>
          </a:xfrm>
          <a:prstGeom prst="rect">
            <a:avLst/>
          </a:prstGeom>
        </p:spPr>
      </p:pic>
      <p:pic>
        <p:nvPicPr>
          <p:cNvPr id="40" name="Graphic 6">
            <a:extLst>
              <a:ext uri="{FF2B5EF4-FFF2-40B4-BE49-F238E27FC236}">
                <a16:creationId xmlns:a16="http://schemas.microsoft.com/office/drawing/2014/main" id="{0DF0BD51-2796-5AE2-A795-C443FBCCD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3926" y="6411173"/>
            <a:ext cx="421150" cy="421150"/>
          </a:xfrm>
          <a:prstGeom prst="rect">
            <a:avLst/>
          </a:prstGeom>
        </p:spPr>
      </p:pic>
      <p:pic>
        <p:nvPicPr>
          <p:cNvPr id="41" name="Graphic 8">
            <a:extLst>
              <a:ext uri="{FF2B5EF4-FFF2-40B4-BE49-F238E27FC236}">
                <a16:creationId xmlns:a16="http://schemas.microsoft.com/office/drawing/2014/main" id="{5C50C93A-5C30-B0A3-429C-2CA47987D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179" y="6392710"/>
            <a:ext cx="478636" cy="478636"/>
          </a:xfrm>
          <a:prstGeom prst="rect">
            <a:avLst/>
          </a:prstGeom>
        </p:spPr>
      </p:pic>
      <p:pic>
        <p:nvPicPr>
          <p:cNvPr id="42" name="Graphic 11">
            <a:extLst>
              <a:ext uri="{FF2B5EF4-FFF2-40B4-BE49-F238E27FC236}">
                <a16:creationId xmlns:a16="http://schemas.microsoft.com/office/drawing/2014/main" id="{8A464050-13D5-4CCC-2561-16025F5A8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10463" y="6435480"/>
            <a:ext cx="406232" cy="402200"/>
          </a:xfrm>
          <a:prstGeom prst="rect">
            <a:avLst/>
          </a:prstGeom>
        </p:spPr>
      </p:pic>
      <p:pic>
        <p:nvPicPr>
          <p:cNvPr id="43" name="Graphic 12">
            <a:extLst>
              <a:ext uri="{FF2B5EF4-FFF2-40B4-BE49-F238E27FC236}">
                <a16:creationId xmlns:a16="http://schemas.microsoft.com/office/drawing/2014/main" id="{22C3C105-FA8B-030A-24D6-60DEF0A79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3188" y="6458184"/>
            <a:ext cx="374139" cy="374139"/>
          </a:xfrm>
          <a:prstGeom prst="rect">
            <a:avLst/>
          </a:prstGeom>
        </p:spPr>
      </p:pic>
      <p:pic>
        <p:nvPicPr>
          <p:cNvPr id="44" name="Graphic 7">
            <a:extLst>
              <a:ext uri="{FF2B5EF4-FFF2-40B4-BE49-F238E27FC236}">
                <a16:creationId xmlns:a16="http://schemas.microsoft.com/office/drawing/2014/main" id="{69850E01-17C0-D47D-0D0D-FFB87BB72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8713306" y="6445962"/>
            <a:ext cx="260091" cy="373471"/>
          </a:xfrm>
          <a:prstGeom prst="rect">
            <a:avLst/>
          </a:prstGeom>
        </p:spPr>
      </p:pic>
      <p:pic>
        <p:nvPicPr>
          <p:cNvPr id="45" name="Picture 44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64DA7207-E9A9-A82C-7358-E29DEDCF0D3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795" y="6487733"/>
            <a:ext cx="344488" cy="288590"/>
          </a:xfrm>
          <a:prstGeom prst="rect">
            <a:avLst/>
          </a:prstGeom>
        </p:spPr>
      </p:pic>
      <p:pic>
        <p:nvPicPr>
          <p:cNvPr id="46" name="Picture 45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0EB00A49-6F61-DFA7-8FAD-228E41B3487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870" y="6452141"/>
            <a:ext cx="360087" cy="365441"/>
          </a:xfrm>
          <a:prstGeom prst="rect">
            <a:avLst/>
          </a:prstGeom>
        </p:spPr>
      </p:pic>
      <p:pic>
        <p:nvPicPr>
          <p:cNvPr id="47" name="Picture 46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30F7AB29-9D01-5838-E5A7-B3C92698F2A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72602" y="6461981"/>
            <a:ext cx="360087" cy="365441"/>
          </a:xfrm>
          <a:prstGeom prst="rect">
            <a:avLst/>
          </a:prstGeom>
        </p:spPr>
      </p:pic>
      <p:pic>
        <p:nvPicPr>
          <p:cNvPr id="48" name="Picture 47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7AAD33F2-8831-3183-AB91-989AEAB7875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09891" y="6461981"/>
            <a:ext cx="360087" cy="365441"/>
          </a:xfrm>
          <a:prstGeom prst="rect">
            <a:avLst/>
          </a:prstGeom>
        </p:spPr>
      </p:pic>
      <p:pic>
        <p:nvPicPr>
          <p:cNvPr id="49" name="Picture 48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47512597-CDE4-F531-F62E-CC9943966D2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80221" y="6487733"/>
            <a:ext cx="344488" cy="288590"/>
          </a:xfrm>
          <a:prstGeom prst="rect">
            <a:avLst/>
          </a:prstGeom>
        </p:spPr>
      </p:pic>
      <p:pic>
        <p:nvPicPr>
          <p:cNvPr id="50" name="Picture 49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FD3BF185-0EEC-FA1A-5D2D-F05442ACDC0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83240" y="6507747"/>
            <a:ext cx="344488" cy="28859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0C07ADA-E2CC-4336-0BEA-AD5C61627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08" y="246328"/>
            <a:ext cx="9641401" cy="8905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D992B0-A519-A120-5871-8CEDBBE5696A}"/>
              </a:ext>
            </a:extLst>
          </p:cNvPr>
          <p:cNvSpPr/>
          <p:nvPr userDrawn="1"/>
        </p:nvSpPr>
        <p:spPr>
          <a:xfrm>
            <a:off x="0" y="1136916"/>
            <a:ext cx="12192000" cy="163271"/>
          </a:xfrm>
          <a:prstGeom prst="rect">
            <a:avLst/>
          </a:prstGeom>
          <a:solidFill>
            <a:srgbClr val="01C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7526" y="1752600"/>
            <a:ext cx="10924717" cy="4570855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Investigation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581309" y="6461981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Institution 2025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B7AD5B-62F9-2B30-58B1-D2952321778E}"/>
              </a:ext>
            </a:extLst>
          </p:cNvPr>
          <p:cNvSpPr/>
          <p:nvPr userDrawn="1"/>
        </p:nvSpPr>
        <p:spPr>
          <a:xfrm flipH="1">
            <a:off x="0" y="1144363"/>
            <a:ext cx="12192000" cy="155824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 descr="A handshake in a circle&#10;&#10;Description automatically generated">
            <a:extLst>
              <a:ext uri="{FF2B5EF4-FFF2-40B4-BE49-F238E27FC236}">
                <a16:creationId xmlns:a16="http://schemas.microsoft.com/office/drawing/2014/main" id="{9C594840-1B00-8F70-0416-76EA896A3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4231" y="-117527"/>
            <a:ext cx="1923487" cy="2009937"/>
          </a:xfrm>
          <a:prstGeom prst="rect">
            <a:avLst/>
          </a:prstGeom>
        </p:spPr>
      </p:pic>
      <p:pic>
        <p:nvPicPr>
          <p:cNvPr id="2" name="Graphic 6">
            <a:extLst>
              <a:ext uri="{FF2B5EF4-FFF2-40B4-BE49-F238E27FC236}">
                <a16:creationId xmlns:a16="http://schemas.microsoft.com/office/drawing/2014/main" id="{7B38B41B-E461-F153-9B78-C738268DD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704" y="6436616"/>
            <a:ext cx="421150" cy="421150"/>
          </a:xfrm>
          <a:prstGeom prst="rect">
            <a:avLst/>
          </a:prstGeom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8A628AFE-7FC5-928F-57E5-4975E409B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89" y="6395544"/>
            <a:ext cx="478636" cy="478636"/>
          </a:xfrm>
          <a:prstGeom prst="rect">
            <a:avLst/>
          </a:prstGeom>
        </p:spPr>
      </p:pic>
      <p:pic>
        <p:nvPicPr>
          <p:cNvPr id="4" name="Graphic 11">
            <a:extLst>
              <a:ext uri="{FF2B5EF4-FFF2-40B4-BE49-F238E27FC236}">
                <a16:creationId xmlns:a16="http://schemas.microsoft.com/office/drawing/2014/main" id="{E782C3F2-06C6-22C4-A675-909AC8AC4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823364" y="6440962"/>
            <a:ext cx="406232" cy="402200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AC7B53B9-C26A-0243-BA49-B81E796B4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517" y="6473354"/>
            <a:ext cx="374139" cy="374139"/>
          </a:xfrm>
          <a:prstGeom prst="rect">
            <a:avLst/>
          </a:prstGeom>
        </p:spPr>
      </p:pic>
      <p:pic>
        <p:nvPicPr>
          <p:cNvPr id="10" name="Graphic 7">
            <a:extLst>
              <a:ext uri="{FF2B5EF4-FFF2-40B4-BE49-F238E27FC236}">
                <a16:creationId xmlns:a16="http://schemas.microsoft.com/office/drawing/2014/main" id="{FE862E35-7D99-D663-6AC1-FD383C637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2364287" y="6435623"/>
            <a:ext cx="260091" cy="373471"/>
          </a:xfrm>
          <a:prstGeom prst="rect">
            <a:avLst/>
          </a:prstGeom>
        </p:spPr>
      </p:pic>
      <p:pic>
        <p:nvPicPr>
          <p:cNvPr id="35" name="Graphic 6">
            <a:extLst>
              <a:ext uri="{FF2B5EF4-FFF2-40B4-BE49-F238E27FC236}">
                <a16:creationId xmlns:a16="http://schemas.microsoft.com/office/drawing/2014/main" id="{6EDB91CA-6911-70E1-EA94-067E97D06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0613" y="6427699"/>
            <a:ext cx="421150" cy="421150"/>
          </a:xfrm>
          <a:prstGeom prst="rect">
            <a:avLst/>
          </a:prstGeom>
        </p:spPr>
      </p:pic>
      <p:pic>
        <p:nvPicPr>
          <p:cNvPr id="36" name="Graphic 8">
            <a:extLst>
              <a:ext uri="{FF2B5EF4-FFF2-40B4-BE49-F238E27FC236}">
                <a16:creationId xmlns:a16="http://schemas.microsoft.com/office/drawing/2014/main" id="{A369D96A-A0B0-D0AF-9C73-4C360B735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383" y="6396718"/>
            <a:ext cx="478636" cy="478636"/>
          </a:xfrm>
          <a:prstGeom prst="rect">
            <a:avLst/>
          </a:prstGeom>
        </p:spPr>
      </p:pic>
      <p:pic>
        <p:nvPicPr>
          <p:cNvPr id="37" name="Graphic 11">
            <a:extLst>
              <a:ext uri="{FF2B5EF4-FFF2-40B4-BE49-F238E27FC236}">
                <a16:creationId xmlns:a16="http://schemas.microsoft.com/office/drawing/2014/main" id="{5F42CCED-3FB6-8B31-932F-F77592CC2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19654" y="6423681"/>
            <a:ext cx="406232" cy="402200"/>
          </a:xfrm>
          <a:prstGeom prst="rect">
            <a:avLst/>
          </a:prstGeom>
        </p:spPr>
      </p:pic>
      <p:pic>
        <p:nvPicPr>
          <p:cNvPr id="38" name="Graphic 12">
            <a:extLst>
              <a:ext uri="{FF2B5EF4-FFF2-40B4-BE49-F238E27FC236}">
                <a16:creationId xmlns:a16="http://schemas.microsoft.com/office/drawing/2014/main" id="{05B88987-C97E-8D04-7514-84CFFD6B6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6386" y="6464973"/>
            <a:ext cx="374139" cy="374139"/>
          </a:xfrm>
          <a:prstGeom prst="rect">
            <a:avLst/>
          </a:prstGeom>
        </p:spPr>
      </p:pic>
      <p:pic>
        <p:nvPicPr>
          <p:cNvPr id="39" name="Graphic 7">
            <a:extLst>
              <a:ext uri="{FF2B5EF4-FFF2-40B4-BE49-F238E27FC236}">
                <a16:creationId xmlns:a16="http://schemas.microsoft.com/office/drawing/2014/main" id="{23D38275-886C-C3FC-0788-D8031ADF4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5537396" y="6441142"/>
            <a:ext cx="260091" cy="373471"/>
          </a:xfrm>
          <a:prstGeom prst="rect">
            <a:avLst/>
          </a:prstGeom>
        </p:spPr>
      </p:pic>
      <p:pic>
        <p:nvPicPr>
          <p:cNvPr id="40" name="Graphic 6">
            <a:extLst>
              <a:ext uri="{FF2B5EF4-FFF2-40B4-BE49-F238E27FC236}">
                <a16:creationId xmlns:a16="http://schemas.microsoft.com/office/drawing/2014/main" id="{0DF0BD51-2796-5AE2-A795-C443FBCCD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3926" y="6411173"/>
            <a:ext cx="421150" cy="421150"/>
          </a:xfrm>
          <a:prstGeom prst="rect">
            <a:avLst/>
          </a:prstGeom>
        </p:spPr>
      </p:pic>
      <p:pic>
        <p:nvPicPr>
          <p:cNvPr id="41" name="Graphic 8">
            <a:extLst>
              <a:ext uri="{FF2B5EF4-FFF2-40B4-BE49-F238E27FC236}">
                <a16:creationId xmlns:a16="http://schemas.microsoft.com/office/drawing/2014/main" id="{5C50C93A-5C30-B0A3-429C-2CA47987D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179" y="6392710"/>
            <a:ext cx="478636" cy="478636"/>
          </a:xfrm>
          <a:prstGeom prst="rect">
            <a:avLst/>
          </a:prstGeom>
        </p:spPr>
      </p:pic>
      <p:pic>
        <p:nvPicPr>
          <p:cNvPr id="42" name="Graphic 11">
            <a:extLst>
              <a:ext uri="{FF2B5EF4-FFF2-40B4-BE49-F238E27FC236}">
                <a16:creationId xmlns:a16="http://schemas.microsoft.com/office/drawing/2014/main" id="{8A464050-13D5-4CCC-2561-16025F5A8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10463" y="6435480"/>
            <a:ext cx="406232" cy="402200"/>
          </a:xfrm>
          <a:prstGeom prst="rect">
            <a:avLst/>
          </a:prstGeom>
        </p:spPr>
      </p:pic>
      <p:pic>
        <p:nvPicPr>
          <p:cNvPr id="43" name="Graphic 12">
            <a:extLst>
              <a:ext uri="{FF2B5EF4-FFF2-40B4-BE49-F238E27FC236}">
                <a16:creationId xmlns:a16="http://schemas.microsoft.com/office/drawing/2014/main" id="{22C3C105-FA8B-030A-24D6-60DEF0A79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3188" y="6458184"/>
            <a:ext cx="374139" cy="374139"/>
          </a:xfrm>
          <a:prstGeom prst="rect">
            <a:avLst/>
          </a:prstGeom>
        </p:spPr>
      </p:pic>
      <p:pic>
        <p:nvPicPr>
          <p:cNvPr id="44" name="Graphic 7">
            <a:extLst>
              <a:ext uri="{FF2B5EF4-FFF2-40B4-BE49-F238E27FC236}">
                <a16:creationId xmlns:a16="http://schemas.microsoft.com/office/drawing/2014/main" id="{69850E01-17C0-D47D-0D0D-FFB87BB72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8713306" y="6445962"/>
            <a:ext cx="260091" cy="373471"/>
          </a:xfrm>
          <a:prstGeom prst="rect">
            <a:avLst/>
          </a:prstGeom>
        </p:spPr>
      </p:pic>
      <p:pic>
        <p:nvPicPr>
          <p:cNvPr id="45" name="Picture 44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64DA7207-E9A9-A82C-7358-E29DEDCF0D3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795" y="6487733"/>
            <a:ext cx="344488" cy="288590"/>
          </a:xfrm>
          <a:prstGeom prst="rect">
            <a:avLst/>
          </a:prstGeom>
        </p:spPr>
      </p:pic>
      <p:pic>
        <p:nvPicPr>
          <p:cNvPr id="46" name="Picture 45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0EB00A49-6F61-DFA7-8FAD-228E41B3487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870" y="6452141"/>
            <a:ext cx="360087" cy="365441"/>
          </a:xfrm>
          <a:prstGeom prst="rect">
            <a:avLst/>
          </a:prstGeom>
        </p:spPr>
      </p:pic>
      <p:pic>
        <p:nvPicPr>
          <p:cNvPr id="47" name="Picture 46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30F7AB29-9D01-5838-E5A7-B3C92698F2A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72602" y="6461981"/>
            <a:ext cx="360087" cy="365441"/>
          </a:xfrm>
          <a:prstGeom prst="rect">
            <a:avLst/>
          </a:prstGeom>
        </p:spPr>
      </p:pic>
      <p:pic>
        <p:nvPicPr>
          <p:cNvPr id="48" name="Picture 47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7AAD33F2-8831-3183-AB91-989AEAB7875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09891" y="6461981"/>
            <a:ext cx="360087" cy="365441"/>
          </a:xfrm>
          <a:prstGeom prst="rect">
            <a:avLst/>
          </a:prstGeom>
        </p:spPr>
      </p:pic>
      <p:pic>
        <p:nvPicPr>
          <p:cNvPr id="49" name="Picture 48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47512597-CDE4-F531-F62E-CC9943966D2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80221" y="6487733"/>
            <a:ext cx="344488" cy="288590"/>
          </a:xfrm>
          <a:prstGeom prst="rect">
            <a:avLst/>
          </a:prstGeom>
        </p:spPr>
      </p:pic>
      <p:pic>
        <p:nvPicPr>
          <p:cNvPr id="50" name="Picture 49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FD3BF185-0EEC-FA1A-5D2D-F05442ACDC0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83240" y="6507747"/>
            <a:ext cx="344488" cy="28859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0C07ADA-E2CC-4336-0BEA-AD5C61627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08" y="246328"/>
            <a:ext cx="9534870" cy="8905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42296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569" y="314222"/>
            <a:ext cx="11493551" cy="88127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Glossary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Institution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95231-6C47-A4AB-146A-3B3BC7F2A2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527175"/>
            <a:ext cx="11493500" cy="449262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Click to add glossary words</a:t>
            </a:r>
          </a:p>
        </p:txBody>
      </p:sp>
    </p:spTree>
    <p:extLst>
      <p:ext uri="{BB962C8B-B14F-4D97-AF65-F5344CB8AC3E}">
        <p14:creationId xmlns:p14="http://schemas.microsoft.com/office/powerpoint/2010/main" val="3787456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00BC3F5-39B3-1648-62F2-45C086865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5107" y="4566822"/>
            <a:ext cx="1747228" cy="174722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4326095-3B51-C5F9-14E2-1D754BD51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28895" y="2972520"/>
            <a:ext cx="1385821" cy="138582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A2DC491-EA74-1A63-78D5-3236C8B0D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46740" y="4586054"/>
            <a:ext cx="1645260" cy="164526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FE53462-3A3E-FD14-1012-5A19F0FD0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74225" y="3261863"/>
            <a:ext cx="1182816" cy="118281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5361A00-F2C4-8F3D-504C-2CF21C8E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5804" y="5372414"/>
            <a:ext cx="1118205" cy="11182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198" y="116366"/>
            <a:ext cx="3175540" cy="1055927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Symbols</a:t>
            </a:r>
          </a:p>
        </p:txBody>
      </p:sp>
      <p:pic>
        <p:nvPicPr>
          <p:cNvPr id="11" name="Picture 10" descr="A handshake in a circle&#10;&#10;Description automatically generated">
            <a:extLst>
              <a:ext uri="{FF2B5EF4-FFF2-40B4-BE49-F238E27FC236}">
                <a16:creationId xmlns:a16="http://schemas.microsoft.com/office/drawing/2014/main" id="{9C594840-1B00-8F70-0416-76EA896A35B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211462" y="5017078"/>
            <a:ext cx="1691880" cy="1767920"/>
          </a:xfrm>
          <a:prstGeom prst="rect">
            <a:avLst/>
          </a:prstGeom>
        </p:spPr>
      </p:pic>
      <p:pic>
        <p:nvPicPr>
          <p:cNvPr id="14" name="Graphic 7">
            <a:extLst>
              <a:ext uri="{FF2B5EF4-FFF2-40B4-BE49-F238E27FC236}">
                <a16:creationId xmlns:a16="http://schemas.microsoft.com/office/drawing/2014/main" id="{5E336A36-2AF8-97CB-ADEB-128FD7952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15114" r="15244"/>
          <a:stretch/>
        </p:blipFill>
        <p:spPr>
          <a:xfrm>
            <a:off x="10659809" y="2654778"/>
            <a:ext cx="1186387" cy="1703563"/>
          </a:xfrm>
          <a:prstGeom prst="rect">
            <a:avLst/>
          </a:prstGeom>
        </p:spPr>
      </p:pic>
      <p:pic>
        <p:nvPicPr>
          <p:cNvPr id="16" name="Picture 15" descr="A purple circle with white gears&#10;&#10;Description automatically generated">
            <a:extLst>
              <a:ext uri="{FF2B5EF4-FFF2-40B4-BE49-F238E27FC236}">
                <a16:creationId xmlns:a16="http://schemas.microsoft.com/office/drawing/2014/main" id="{180B90AB-7A84-6B32-4DDF-5B605FC6180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610526" y="3229907"/>
            <a:ext cx="2629770" cy="1570293"/>
          </a:xfrm>
          <a:prstGeom prst="rect">
            <a:avLst/>
          </a:prstGeom>
        </p:spPr>
      </p:pic>
      <p:pic>
        <p:nvPicPr>
          <p:cNvPr id="18" name="Picture 17" descr="A blue circle with a white map and a point in the center&#10;&#10;Description automatically generated">
            <a:extLst>
              <a:ext uri="{FF2B5EF4-FFF2-40B4-BE49-F238E27FC236}">
                <a16:creationId xmlns:a16="http://schemas.microsoft.com/office/drawing/2014/main" id="{9655F596-C739-595E-43D4-140DE608D4B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18318" y="1352682"/>
            <a:ext cx="1787624" cy="156309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52436D3-97AB-EA58-FCD8-68E3D9EB091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34" y="5006843"/>
            <a:ext cx="1687984" cy="16879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0AB093A-50E3-9BED-96BE-4CB9917ABA4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9" y="3188627"/>
            <a:ext cx="1844059" cy="16420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C8C06FB-1CCC-0222-1970-34B052FFF62E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68" y="1424190"/>
            <a:ext cx="1507228" cy="150722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DF44CF5-8F20-222D-21F4-E6B940C4F38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2" y="5006843"/>
            <a:ext cx="1680209" cy="15903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21BD45D-93EA-576A-8A0A-AE3272360AA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43" y="3188627"/>
            <a:ext cx="1317753" cy="158445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10C5492-8F0F-89DC-E1B9-47D0F7FB2F3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7" y="1435404"/>
            <a:ext cx="1614875" cy="1597249"/>
          </a:xfrm>
          <a:prstGeom prst="rect">
            <a:avLst/>
          </a:prstGeom>
          <a:solidFill>
            <a:srgbClr val="00A1DD">
              <a:alpha val="0"/>
            </a:srgbClr>
          </a:solidFill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FADE8F2-E92E-1BF0-CC4E-92061BE7E99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48" y="219325"/>
            <a:ext cx="6802569" cy="91668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FF23187-F68F-28ED-3DE2-13895540D987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 l="26072" t="21587" r="27768" b="65238"/>
          <a:stretch/>
        </p:blipFill>
        <p:spPr>
          <a:xfrm>
            <a:off x="7198031" y="1494086"/>
            <a:ext cx="4748126" cy="762272"/>
          </a:xfrm>
          <a:prstGeom prst="rect">
            <a:avLst/>
          </a:prstGeom>
        </p:spPr>
      </p:pic>
      <p:pic>
        <p:nvPicPr>
          <p:cNvPr id="3" name="Picture 2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E83BFFAA-2E8B-7A9F-1CAA-732E27504638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6143064" y="1875222"/>
            <a:ext cx="1023299" cy="857254"/>
          </a:xfrm>
          <a:prstGeom prst="rect">
            <a:avLst/>
          </a:prstGeom>
        </p:spPr>
      </p:pic>
      <p:pic>
        <p:nvPicPr>
          <p:cNvPr id="4" name="Picture 3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D1F81F66-2ECE-B80E-A1E4-C6F00FDEE45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9210281" y="4874982"/>
            <a:ext cx="1336460" cy="1356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E10E21-F5D0-63EB-D3CB-2366399B1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94" y="3261863"/>
            <a:ext cx="1276350" cy="13551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FD992B0-A519-A120-5871-8CEDBBE5696A}"/>
              </a:ext>
            </a:extLst>
          </p:cNvPr>
          <p:cNvSpPr/>
          <p:nvPr userDrawn="1"/>
        </p:nvSpPr>
        <p:spPr>
          <a:xfrm>
            <a:off x="0" y="10156"/>
            <a:ext cx="12192000" cy="3920160"/>
          </a:xfrm>
          <a:prstGeom prst="rect">
            <a:avLst/>
          </a:prstGeom>
          <a:solidFill>
            <a:srgbClr val="01C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0D5DF-18C4-346A-850F-E3EE2F6D2DEB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© Smithsonian Institution 2024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F23187-F68F-28ED-3DE2-13895540D9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6072" t="21587" r="27768" b="65238"/>
          <a:stretch/>
        </p:blipFill>
        <p:spPr>
          <a:xfrm>
            <a:off x="3194738" y="5799665"/>
            <a:ext cx="5802522" cy="931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747" y="776052"/>
            <a:ext cx="10644505" cy="2388367"/>
          </a:xfr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Discover Investigation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155" y="4601582"/>
            <a:ext cx="7768641" cy="607910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4800" b="1" i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330402" y="6366174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Institution 2025</a:t>
            </a:r>
          </a:p>
        </p:txBody>
      </p:sp>
      <p:pic>
        <p:nvPicPr>
          <p:cNvPr id="27" name="Picture 26" descr="A blue circle with a white map and a point in the center&#10;&#10;Description automatically generated">
            <a:extLst>
              <a:ext uri="{FF2B5EF4-FFF2-40B4-BE49-F238E27FC236}">
                <a16:creationId xmlns:a16="http://schemas.microsoft.com/office/drawing/2014/main" id="{9655F596-C739-595E-43D4-140DE608D4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7855" y="4177534"/>
            <a:ext cx="2220300" cy="1941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D992B0-A519-A120-5871-8CEDBBE5696A}"/>
              </a:ext>
            </a:extLst>
          </p:cNvPr>
          <p:cNvSpPr/>
          <p:nvPr userDrawn="1"/>
        </p:nvSpPr>
        <p:spPr>
          <a:xfrm>
            <a:off x="0" y="10155"/>
            <a:ext cx="4287520" cy="6847845"/>
          </a:xfrm>
          <a:prstGeom prst="rect">
            <a:avLst/>
          </a:prstGeom>
          <a:solidFill>
            <a:srgbClr val="01C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31552" y="1498712"/>
            <a:ext cx="7191488" cy="498995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Discover Reading (Optional):</a:t>
            </a:r>
          </a:p>
          <a:p>
            <a:pPr lvl="0"/>
            <a:r>
              <a:rPr lang="en-US" dirty="0"/>
              <a:t>Discovery Investigation:</a:t>
            </a:r>
          </a:p>
          <a:p>
            <a:pPr lvl="0"/>
            <a:r>
              <a:rPr lang="en-US" dirty="0"/>
              <a:t>Discover Investigation Extension: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Institution 2025</a:t>
            </a:r>
          </a:p>
        </p:txBody>
      </p:sp>
      <p:pic>
        <p:nvPicPr>
          <p:cNvPr id="10" name="Picture 9" descr="A blue circle with a white map and a point in the center&#10;&#10;Description automatically generated">
            <a:extLst>
              <a:ext uri="{FF2B5EF4-FFF2-40B4-BE49-F238E27FC236}">
                <a16:creationId xmlns:a16="http://schemas.microsoft.com/office/drawing/2014/main" id="{9655F596-C739-595E-43D4-140DE608D4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5767" y="96465"/>
            <a:ext cx="1768381" cy="1546266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4303" y="435621"/>
            <a:ext cx="3510404" cy="59969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274320" rIns="274320" anchor="ctr">
            <a:normAutofit/>
          </a:bodyPr>
          <a:lstStyle>
            <a:lvl1pPr marL="0" indent="0" algn="l">
              <a:buNone/>
              <a:defRPr sz="28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Lesson Objective: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79BC1A-F610-9F8C-90F0-00142451E9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1551" y="315025"/>
            <a:ext cx="5834215" cy="118368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Discover Overview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D992B0-A519-A120-5871-8CEDBBE5696A}"/>
              </a:ext>
            </a:extLst>
          </p:cNvPr>
          <p:cNvSpPr/>
          <p:nvPr userDrawn="1"/>
        </p:nvSpPr>
        <p:spPr>
          <a:xfrm>
            <a:off x="0" y="10156"/>
            <a:ext cx="12192000" cy="1264870"/>
          </a:xfrm>
          <a:prstGeom prst="rect">
            <a:avLst/>
          </a:prstGeom>
          <a:solidFill>
            <a:srgbClr val="01C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641" y="2059619"/>
            <a:ext cx="10924717" cy="4240618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Discover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Institution 2025</a:t>
            </a:r>
          </a:p>
        </p:txBody>
      </p:sp>
      <p:pic>
        <p:nvPicPr>
          <p:cNvPr id="10" name="Picture 9" descr="A blue circle with a white map and a point in the center&#10;&#10;Description automatically generated">
            <a:extLst>
              <a:ext uri="{FF2B5EF4-FFF2-40B4-BE49-F238E27FC236}">
                <a16:creationId xmlns:a16="http://schemas.microsoft.com/office/drawing/2014/main" id="{9655F596-C739-595E-43D4-140DE608D4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620" y="10156"/>
            <a:ext cx="2073631" cy="1813175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1839" y="1328485"/>
            <a:ext cx="7221166" cy="52314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1C2F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8FBD4-A1C2-377C-79FC-ED614BC83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1839" y="-8894"/>
            <a:ext cx="7221166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D992B0-A519-A120-5871-8CEDBBE5696A}"/>
              </a:ext>
            </a:extLst>
          </p:cNvPr>
          <p:cNvSpPr/>
          <p:nvPr userDrawn="1"/>
        </p:nvSpPr>
        <p:spPr>
          <a:xfrm>
            <a:off x="0" y="10156"/>
            <a:ext cx="12192000" cy="1264870"/>
          </a:xfrm>
          <a:prstGeom prst="rect">
            <a:avLst/>
          </a:prstGeom>
          <a:solidFill>
            <a:srgbClr val="01C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641" y="1895475"/>
            <a:ext cx="10924717" cy="4404762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Discover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Institution 2025</a:t>
            </a:r>
          </a:p>
        </p:txBody>
      </p:sp>
      <p:pic>
        <p:nvPicPr>
          <p:cNvPr id="10" name="Picture 9" descr="A blue circle with a white map and a point in the center&#10;&#10;Description automatically generated">
            <a:extLst>
              <a:ext uri="{FF2B5EF4-FFF2-40B4-BE49-F238E27FC236}">
                <a16:creationId xmlns:a16="http://schemas.microsoft.com/office/drawing/2014/main" id="{9655F596-C739-595E-43D4-140DE608D4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620" y="10156"/>
            <a:ext cx="2073631" cy="1813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78FBD4-A1C2-377C-79FC-ED614BC83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5041" y="-8893"/>
            <a:ext cx="7368466" cy="128392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438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D992B0-A519-A120-5871-8CEDBBE5696A}"/>
              </a:ext>
            </a:extLst>
          </p:cNvPr>
          <p:cNvSpPr/>
          <p:nvPr userDrawn="1"/>
        </p:nvSpPr>
        <p:spPr>
          <a:xfrm>
            <a:off x="0" y="1136916"/>
            <a:ext cx="12192000" cy="163271"/>
          </a:xfrm>
          <a:prstGeom prst="rect">
            <a:avLst/>
          </a:prstGeom>
          <a:solidFill>
            <a:srgbClr val="01C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641" y="2121763"/>
            <a:ext cx="10924717" cy="4178474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Investigation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581309" y="6461981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Institution 2025</a:t>
            </a:r>
          </a:p>
        </p:txBody>
      </p:sp>
      <p:pic>
        <p:nvPicPr>
          <p:cNvPr id="10" name="Picture 9" descr="A blue circle with a white map and a point in the center&#10;&#10;Description automatically generated">
            <a:extLst>
              <a:ext uri="{FF2B5EF4-FFF2-40B4-BE49-F238E27FC236}">
                <a16:creationId xmlns:a16="http://schemas.microsoft.com/office/drawing/2014/main" id="{9655F596-C739-595E-43D4-140DE608D4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91" y="0"/>
            <a:ext cx="2040488" cy="1784195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51595" y="1377400"/>
            <a:ext cx="9321413" cy="55617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1C2F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A00BC3F5-39B3-1648-62F2-45C086865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704" y="6436616"/>
            <a:ext cx="421150" cy="421150"/>
          </a:xfrm>
          <a:prstGeom prst="rect">
            <a:avLst/>
          </a:prstGeom>
        </p:spPr>
      </p:pic>
      <p:pic>
        <p:nvPicPr>
          <p:cNvPr id="12" name="Graphic 8">
            <a:extLst>
              <a:ext uri="{FF2B5EF4-FFF2-40B4-BE49-F238E27FC236}">
                <a16:creationId xmlns:a16="http://schemas.microsoft.com/office/drawing/2014/main" id="{24326095-3B51-C5F9-14E2-1D754BD51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89" y="6395544"/>
            <a:ext cx="478636" cy="478636"/>
          </a:xfrm>
          <a:prstGeom prst="rect">
            <a:avLst/>
          </a:prstGeom>
        </p:spPr>
      </p:pic>
      <p:pic>
        <p:nvPicPr>
          <p:cNvPr id="13" name="Graphic 11">
            <a:extLst>
              <a:ext uri="{FF2B5EF4-FFF2-40B4-BE49-F238E27FC236}">
                <a16:creationId xmlns:a16="http://schemas.microsoft.com/office/drawing/2014/main" id="{5FE53462-3A3E-FD14-1012-5A19F0FD0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823364" y="6440962"/>
            <a:ext cx="406232" cy="402200"/>
          </a:xfrm>
          <a:prstGeom prst="rect">
            <a:avLst/>
          </a:prstGeom>
        </p:spPr>
      </p:pic>
      <p:pic>
        <p:nvPicPr>
          <p:cNvPr id="15" name="Graphic 12">
            <a:extLst>
              <a:ext uri="{FF2B5EF4-FFF2-40B4-BE49-F238E27FC236}">
                <a16:creationId xmlns:a16="http://schemas.microsoft.com/office/drawing/2014/main" id="{35361A00-F2C4-8F3D-504C-2CF21C8E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517" y="6473354"/>
            <a:ext cx="374139" cy="374139"/>
          </a:xfrm>
          <a:prstGeom prst="rect">
            <a:avLst/>
          </a:prstGeom>
        </p:spPr>
      </p:pic>
      <p:pic>
        <p:nvPicPr>
          <p:cNvPr id="16" name="Graphic 7">
            <a:extLst>
              <a:ext uri="{FF2B5EF4-FFF2-40B4-BE49-F238E27FC236}">
                <a16:creationId xmlns:a16="http://schemas.microsoft.com/office/drawing/2014/main" id="{5E336A36-2AF8-97CB-ADEB-128FD7952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2364287" y="6435623"/>
            <a:ext cx="260091" cy="373471"/>
          </a:xfrm>
          <a:prstGeom prst="rect">
            <a:avLst/>
          </a:prstGeom>
        </p:spPr>
      </p:pic>
      <p:pic>
        <p:nvPicPr>
          <p:cNvPr id="19" name="Graphic 6">
            <a:extLst>
              <a:ext uri="{FF2B5EF4-FFF2-40B4-BE49-F238E27FC236}">
                <a16:creationId xmlns:a16="http://schemas.microsoft.com/office/drawing/2014/main" id="{A00BC3F5-39B3-1648-62F2-45C086865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0613" y="6427699"/>
            <a:ext cx="421150" cy="421150"/>
          </a:xfrm>
          <a:prstGeom prst="rect">
            <a:avLst/>
          </a:prstGeom>
        </p:spPr>
      </p:pic>
      <p:pic>
        <p:nvPicPr>
          <p:cNvPr id="21" name="Graphic 8">
            <a:extLst>
              <a:ext uri="{FF2B5EF4-FFF2-40B4-BE49-F238E27FC236}">
                <a16:creationId xmlns:a16="http://schemas.microsoft.com/office/drawing/2014/main" id="{24326095-3B51-C5F9-14E2-1D754BD51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383" y="6396718"/>
            <a:ext cx="478636" cy="478636"/>
          </a:xfrm>
          <a:prstGeom prst="rect">
            <a:avLst/>
          </a:prstGeom>
        </p:spPr>
      </p:pic>
      <p:pic>
        <p:nvPicPr>
          <p:cNvPr id="22" name="Graphic 11">
            <a:extLst>
              <a:ext uri="{FF2B5EF4-FFF2-40B4-BE49-F238E27FC236}">
                <a16:creationId xmlns:a16="http://schemas.microsoft.com/office/drawing/2014/main" id="{5FE53462-3A3E-FD14-1012-5A19F0FD0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19654" y="6423681"/>
            <a:ext cx="406232" cy="402200"/>
          </a:xfrm>
          <a:prstGeom prst="rect">
            <a:avLst/>
          </a:prstGeom>
        </p:spPr>
      </p:pic>
      <p:pic>
        <p:nvPicPr>
          <p:cNvPr id="23" name="Graphic 12">
            <a:extLst>
              <a:ext uri="{FF2B5EF4-FFF2-40B4-BE49-F238E27FC236}">
                <a16:creationId xmlns:a16="http://schemas.microsoft.com/office/drawing/2014/main" id="{35361A00-F2C4-8F3D-504C-2CF21C8E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6386" y="6464973"/>
            <a:ext cx="374139" cy="374139"/>
          </a:xfrm>
          <a:prstGeom prst="rect">
            <a:avLst/>
          </a:prstGeom>
        </p:spPr>
      </p:pic>
      <p:pic>
        <p:nvPicPr>
          <p:cNvPr id="24" name="Graphic 7">
            <a:extLst>
              <a:ext uri="{FF2B5EF4-FFF2-40B4-BE49-F238E27FC236}">
                <a16:creationId xmlns:a16="http://schemas.microsoft.com/office/drawing/2014/main" id="{5E336A36-2AF8-97CB-ADEB-128FD7952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5537396" y="6441142"/>
            <a:ext cx="260091" cy="373471"/>
          </a:xfrm>
          <a:prstGeom prst="rect">
            <a:avLst/>
          </a:prstGeom>
        </p:spPr>
      </p:pic>
      <p:pic>
        <p:nvPicPr>
          <p:cNvPr id="27" name="Graphic 6">
            <a:extLst>
              <a:ext uri="{FF2B5EF4-FFF2-40B4-BE49-F238E27FC236}">
                <a16:creationId xmlns:a16="http://schemas.microsoft.com/office/drawing/2014/main" id="{A00BC3F5-39B3-1648-62F2-45C086865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3926" y="6411173"/>
            <a:ext cx="421150" cy="421150"/>
          </a:xfrm>
          <a:prstGeom prst="rect">
            <a:avLst/>
          </a:prstGeom>
        </p:spPr>
      </p:pic>
      <p:pic>
        <p:nvPicPr>
          <p:cNvPr id="28" name="Graphic 8">
            <a:extLst>
              <a:ext uri="{FF2B5EF4-FFF2-40B4-BE49-F238E27FC236}">
                <a16:creationId xmlns:a16="http://schemas.microsoft.com/office/drawing/2014/main" id="{24326095-3B51-C5F9-14E2-1D754BD51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179" y="6392710"/>
            <a:ext cx="478636" cy="478636"/>
          </a:xfrm>
          <a:prstGeom prst="rect">
            <a:avLst/>
          </a:prstGeom>
        </p:spPr>
      </p:pic>
      <p:pic>
        <p:nvPicPr>
          <p:cNvPr id="29" name="Graphic 11">
            <a:extLst>
              <a:ext uri="{FF2B5EF4-FFF2-40B4-BE49-F238E27FC236}">
                <a16:creationId xmlns:a16="http://schemas.microsoft.com/office/drawing/2014/main" id="{5FE53462-3A3E-FD14-1012-5A19F0FD0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10463" y="6435480"/>
            <a:ext cx="406232" cy="402200"/>
          </a:xfrm>
          <a:prstGeom prst="rect">
            <a:avLst/>
          </a:prstGeom>
        </p:spPr>
      </p:pic>
      <p:pic>
        <p:nvPicPr>
          <p:cNvPr id="30" name="Graphic 12">
            <a:extLst>
              <a:ext uri="{FF2B5EF4-FFF2-40B4-BE49-F238E27FC236}">
                <a16:creationId xmlns:a16="http://schemas.microsoft.com/office/drawing/2014/main" id="{35361A00-F2C4-8F3D-504C-2CF21C8E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3188" y="6458184"/>
            <a:ext cx="374139" cy="374139"/>
          </a:xfrm>
          <a:prstGeom prst="rect">
            <a:avLst/>
          </a:prstGeom>
        </p:spPr>
      </p:pic>
      <p:pic>
        <p:nvPicPr>
          <p:cNvPr id="31" name="Graphic 7">
            <a:extLst>
              <a:ext uri="{FF2B5EF4-FFF2-40B4-BE49-F238E27FC236}">
                <a16:creationId xmlns:a16="http://schemas.microsoft.com/office/drawing/2014/main" id="{5E336A36-2AF8-97CB-ADEB-128FD7952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8713306" y="6445962"/>
            <a:ext cx="260091" cy="373471"/>
          </a:xfrm>
          <a:prstGeom prst="rect">
            <a:avLst/>
          </a:prstGeom>
        </p:spPr>
      </p:pic>
      <p:pic>
        <p:nvPicPr>
          <p:cNvPr id="6" name="Picture 5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FDB3E2BA-0BF0-C217-AB64-137B864B265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795" y="6487733"/>
            <a:ext cx="344488" cy="288590"/>
          </a:xfrm>
          <a:prstGeom prst="rect">
            <a:avLst/>
          </a:prstGeom>
        </p:spPr>
      </p:pic>
      <p:pic>
        <p:nvPicPr>
          <p:cNvPr id="34" name="Picture 33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84A22E03-27BB-8066-DA49-439CFED9D49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870" y="6452141"/>
            <a:ext cx="360087" cy="365441"/>
          </a:xfrm>
          <a:prstGeom prst="rect">
            <a:avLst/>
          </a:prstGeom>
        </p:spPr>
      </p:pic>
      <p:pic>
        <p:nvPicPr>
          <p:cNvPr id="35" name="Picture 34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08D0CF49-1D87-371A-2120-F900DF3CE79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72602" y="6461981"/>
            <a:ext cx="360087" cy="365441"/>
          </a:xfrm>
          <a:prstGeom prst="rect">
            <a:avLst/>
          </a:prstGeom>
        </p:spPr>
      </p:pic>
      <p:pic>
        <p:nvPicPr>
          <p:cNvPr id="36" name="Picture 35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B592658A-3572-44DF-1A61-8F1BFB65DA1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09891" y="6461981"/>
            <a:ext cx="360087" cy="365441"/>
          </a:xfrm>
          <a:prstGeom prst="rect">
            <a:avLst/>
          </a:prstGeom>
        </p:spPr>
      </p:pic>
      <p:pic>
        <p:nvPicPr>
          <p:cNvPr id="37" name="Picture 36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A3F62591-A281-A73D-8951-09DC1BCD8E6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80221" y="6487733"/>
            <a:ext cx="344488" cy="288590"/>
          </a:xfrm>
          <a:prstGeom prst="rect">
            <a:avLst/>
          </a:prstGeom>
        </p:spPr>
      </p:pic>
      <p:pic>
        <p:nvPicPr>
          <p:cNvPr id="38" name="Picture 37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1420FAAB-B617-91E7-3784-F776CDF817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83240" y="6507747"/>
            <a:ext cx="344488" cy="288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6BF640-847D-2432-C5CC-DD1278490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4704" y="457200"/>
            <a:ext cx="9338305" cy="67971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D992B0-A519-A120-5871-8CEDBBE5696A}"/>
              </a:ext>
            </a:extLst>
          </p:cNvPr>
          <p:cNvSpPr/>
          <p:nvPr userDrawn="1"/>
        </p:nvSpPr>
        <p:spPr>
          <a:xfrm>
            <a:off x="0" y="1136916"/>
            <a:ext cx="12192000" cy="163271"/>
          </a:xfrm>
          <a:prstGeom prst="rect">
            <a:avLst/>
          </a:prstGeom>
          <a:solidFill>
            <a:srgbClr val="01C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641" y="1830966"/>
            <a:ext cx="10924717" cy="4469271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Investigation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581309" y="6461981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Institution 2025</a:t>
            </a:r>
          </a:p>
        </p:txBody>
      </p:sp>
      <p:pic>
        <p:nvPicPr>
          <p:cNvPr id="10" name="Picture 9" descr="A blue circle with a white map and a point in the center&#10;&#10;Description automatically generated">
            <a:extLst>
              <a:ext uri="{FF2B5EF4-FFF2-40B4-BE49-F238E27FC236}">
                <a16:creationId xmlns:a16="http://schemas.microsoft.com/office/drawing/2014/main" id="{9655F596-C739-595E-43D4-140DE608D4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91" y="0"/>
            <a:ext cx="2040488" cy="1784195"/>
          </a:xfrm>
          <a:prstGeom prst="rect">
            <a:avLst/>
          </a:prstGeom>
        </p:spPr>
      </p:pic>
      <p:pic>
        <p:nvPicPr>
          <p:cNvPr id="9" name="Graphic 6">
            <a:extLst>
              <a:ext uri="{FF2B5EF4-FFF2-40B4-BE49-F238E27FC236}">
                <a16:creationId xmlns:a16="http://schemas.microsoft.com/office/drawing/2014/main" id="{A00BC3F5-39B3-1648-62F2-45C086865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704" y="6436616"/>
            <a:ext cx="421150" cy="421150"/>
          </a:xfrm>
          <a:prstGeom prst="rect">
            <a:avLst/>
          </a:prstGeom>
        </p:spPr>
      </p:pic>
      <p:pic>
        <p:nvPicPr>
          <p:cNvPr id="12" name="Graphic 8">
            <a:extLst>
              <a:ext uri="{FF2B5EF4-FFF2-40B4-BE49-F238E27FC236}">
                <a16:creationId xmlns:a16="http://schemas.microsoft.com/office/drawing/2014/main" id="{24326095-3B51-C5F9-14E2-1D754BD51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89" y="6395544"/>
            <a:ext cx="478636" cy="478636"/>
          </a:xfrm>
          <a:prstGeom prst="rect">
            <a:avLst/>
          </a:prstGeom>
        </p:spPr>
      </p:pic>
      <p:pic>
        <p:nvPicPr>
          <p:cNvPr id="13" name="Graphic 11">
            <a:extLst>
              <a:ext uri="{FF2B5EF4-FFF2-40B4-BE49-F238E27FC236}">
                <a16:creationId xmlns:a16="http://schemas.microsoft.com/office/drawing/2014/main" id="{5FE53462-3A3E-FD14-1012-5A19F0FD0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823364" y="6440962"/>
            <a:ext cx="406232" cy="402200"/>
          </a:xfrm>
          <a:prstGeom prst="rect">
            <a:avLst/>
          </a:prstGeom>
        </p:spPr>
      </p:pic>
      <p:pic>
        <p:nvPicPr>
          <p:cNvPr id="15" name="Graphic 12">
            <a:extLst>
              <a:ext uri="{FF2B5EF4-FFF2-40B4-BE49-F238E27FC236}">
                <a16:creationId xmlns:a16="http://schemas.microsoft.com/office/drawing/2014/main" id="{35361A00-F2C4-8F3D-504C-2CF21C8E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517" y="6473354"/>
            <a:ext cx="374139" cy="374139"/>
          </a:xfrm>
          <a:prstGeom prst="rect">
            <a:avLst/>
          </a:prstGeom>
        </p:spPr>
      </p:pic>
      <p:pic>
        <p:nvPicPr>
          <p:cNvPr id="16" name="Graphic 7">
            <a:extLst>
              <a:ext uri="{FF2B5EF4-FFF2-40B4-BE49-F238E27FC236}">
                <a16:creationId xmlns:a16="http://schemas.microsoft.com/office/drawing/2014/main" id="{5E336A36-2AF8-97CB-ADEB-128FD7952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2364287" y="6435623"/>
            <a:ext cx="260091" cy="373471"/>
          </a:xfrm>
          <a:prstGeom prst="rect">
            <a:avLst/>
          </a:prstGeom>
        </p:spPr>
      </p:pic>
      <p:pic>
        <p:nvPicPr>
          <p:cNvPr id="19" name="Graphic 6">
            <a:extLst>
              <a:ext uri="{FF2B5EF4-FFF2-40B4-BE49-F238E27FC236}">
                <a16:creationId xmlns:a16="http://schemas.microsoft.com/office/drawing/2014/main" id="{A00BC3F5-39B3-1648-62F2-45C086865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0613" y="6427699"/>
            <a:ext cx="421150" cy="421150"/>
          </a:xfrm>
          <a:prstGeom prst="rect">
            <a:avLst/>
          </a:prstGeom>
        </p:spPr>
      </p:pic>
      <p:pic>
        <p:nvPicPr>
          <p:cNvPr id="21" name="Graphic 8">
            <a:extLst>
              <a:ext uri="{FF2B5EF4-FFF2-40B4-BE49-F238E27FC236}">
                <a16:creationId xmlns:a16="http://schemas.microsoft.com/office/drawing/2014/main" id="{24326095-3B51-C5F9-14E2-1D754BD51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383" y="6396718"/>
            <a:ext cx="478636" cy="478636"/>
          </a:xfrm>
          <a:prstGeom prst="rect">
            <a:avLst/>
          </a:prstGeom>
        </p:spPr>
      </p:pic>
      <p:pic>
        <p:nvPicPr>
          <p:cNvPr id="22" name="Graphic 11">
            <a:extLst>
              <a:ext uri="{FF2B5EF4-FFF2-40B4-BE49-F238E27FC236}">
                <a16:creationId xmlns:a16="http://schemas.microsoft.com/office/drawing/2014/main" id="{5FE53462-3A3E-FD14-1012-5A19F0FD0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19654" y="6423681"/>
            <a:ext cx="406232" cy="402200"/>
          </a:xfrm>
          <a:prstGeom prst="rect">
            <a:avLst/>
          </a:prstGeom>
        </p:spPr>
      </p:pic>
      <p:pic>
        <p:nvPicPr>
          <p:cNvPr id="23" name="Graphic 12">
            <a:extLst>
              <a:ext uri="{FF2B5EF4-FFF2-40B4-BE49-F238E27FC236}">
                <a16:creationId xmlns:a16="http://schemas.microsoft.com/office/drawing/2014/main" id="{35361A00-F2C4-8F3D-504C-2CF21C8E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6386" y="6464973"/>
            <a:ext cx="374139" cy="374139"/>
          </a:xfrm>
          <a:prstGeom prst="rect">
            <a:avLst/>
          </a:prstGeom>
        </p:spPr>
      </p:pic>
      <p:pic>
        <p:nvPicPr>
          <p:cNvPr id="24" name="Graphic 7">
            <a:extLst>
              <a:ext uri="{FF2B5EF4-FFF2-40B4-BE49-F238E27FC236}">
                <a16:creationId xmlns:a16="http://schemas.microsoft.com/office/drawing/2014/main" id="{5E336A36-2AF8-97CB-ADEB-128FD7952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5537396" y="6441142"/>
            <a:ext cx="260091" cy="373471"/>
          </a:xfrm>
          <a:prstGeom prst="rect">
            <a:avLst/>
          </a:prstGeom>
        </p:spPr>
      </p:pic>
      <p:pic>
        <p:nvPicPr>
          <p:cNvPr id="27" name="Graphic 6">
            <a:extLst>
              <a:ext uri="{FF2B5EF4-FFF2-40B4-BE49-F238E27FC236}">
                <a16:creationId xmlns:a16="http://schemas.microsoft.com/office/drawing/2014/main" id="{A00BC3F5-39B3-1648-62F2-45C086865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3926" y="6411173"/>
            <a:ext cx="421150" cy="421150"/>
          </a:xfrm>
          <a:prstGeom prst="rect">
            <a:avLst/>
          </a:prstGeom>
        </p:spPr>
      </p:pic>
      <p:pic>
        <p:nvPicPr>
          <p:cNvPr id="28" name="Graphic 8">
            <a:extLst>
              <a:ext uri="{FF2B5EF4-FFF2-40B4-BE49-F238E27FC236}">
                <a16:creationId xmlns:a16="http://schemas.microsoft.com/office/drawing/2014/main" id="{24326095-3B51-C5F9-14E2-1D754BD51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179" y="6392710"/>
            <a:ext cx="478636" cy="478636"/>
          </a:xfrm>
          <a:prstGeom prst="rect">
            <a:avLst/>
          </a:prstGeom>
        </p:spPr>
      </p:pic>
      <p:pic>
        <p:nvPicPr>
          <p:cNvPr id="29" name="Graphic 11">
            <a:extLst>
              <a:ext uri="{FF2B5EF4-FFF2-40B4-BE49-F238E27FC236}">
                <a16:creationId xmlns:a16="http://schemas.microsoft.com/office/drawing/2014/main" id="{5FE53462-3A3E-FD14-1012-5A19F0FD0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10463" y="6435480"/>
            <a:ext cx="406232" cy="402200"/>
          </a:xfrm>
          <a:prstGeom prst="rect">
            <a:avLst/>
          </a:prstGeom>
        </p:spPr>
      </p:pic>
      <p:pic>
        <p:nvPicPr>
          <p:cNvPr id="30" name="Graphic 12">
            <a:extLst>
              <a:ext uri="{FF2B5EF4-FFF2-40B4-BE49-F238E27FC236}">
                <a16:creationId xmlns:a16="http://schemas.microsoft.com/office/drawing/2014/main" id="{35361A00-F2C4-8F3D-504C-2CF21C8E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3188" y="6458184"/>
            <a:ext cx="374139" cy="374139"/>
          </a:xfrm>
          <a:prstGeom prst="rect">
            <a:avLst/>
          </a:prstGeom>
        </p:spPr>
      </p:pic>
      <p:pic>
        <p:nvPicPr>
          <p:cNvPr id="31" name="Graphic 7">
            <a:extLst>
              <a:ext uri="{FF2B5EF4-FFF2-40B4-BE49-F238E27FC236}">
                <a16:creationId xmlns:a16="http://schemas.microsoft.com/office/drawing/2014/main" id="{5E336A36-2AF8-97CB-ADEB-128FD7952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8713306" y="6445962"/>
            <a:ext cx="260091" cy="373471"/>
          </a:xfrm>
          <a:prstGeom prst="rect">
            <a:avLst/>
          </a:prstGeom>
        </p:spPr>
      </p:pic>
      <p:pic>
        <p:nvPicPr>
          <p:cNvPr id="6" name="Picture 5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FDB3E2BA-0BF0-C217-AB64-137B864B265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795" y="6487733"/>
            <a:ext cx="344488" cy="288590"/>
          </a:xfrm>
          <a:prstGeom prst="rect">
            <a:avLst/>
          </a:prstGeom>
        </p:spPr>
      </p:pic>
      <p:pic>
        <p:nvPicPr>
          <p:cNvPr id="34" name="Picture 33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84A22E03-27BB-8066-DA49-439CFED9D49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870" y="6452141"/>
            <a:ext cx="360087" cy="365441"/>
          </a:xfrm>
          <a:prstGeom prst="rect">
            <a:avLst/>
          </a:prstGeom>
        </p:spPr>
      </p:pic>
      <p:pic>
        <p:nvPicPr>
          <p:cNvPr id="35" name="Picture 34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08D0CF49-1D87-371A-2120-F900DF3CE79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72602" y="6461981"/>
            <a:ext cx="360087" cy="365441"/>
          </a:xfrm>
          <a:prstGeom prst="rect">
            <a:avLst/>
          </a:prstGeom>
        </p:spPr>
      </p:pic>
      <p:pic>
        <p:nvPicPr>
          <p:cNvPr id="36" name="Picture 35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B592658A-3572-44DF-1A61-8F1BFB65DA1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09891" y="6461981"/>
            <a:ext cx="360087" cy="365441"/>
          </a:xfrm>
          <a:prstGeom prst="rect">
            <a:avLst/>
          </a:prstGeom>
        </p:spPr>
      </p:pic>
      <p:pic>
        <p:nvPicPr>
          <p:cNvPr id="37" name="Picture 36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A3F62591-A281-A73D-8951-09DC1BCD8E6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80221" y="6487733"/>
            <a:ext cx="344488" cy="288590"/>
          </a:xfrm>
          <a:prstGeom prst="rect">
            <a:avLst/>
          </a:prstGeom>
        </p:spPr>
      </p:pic>
      <p:pic>
        <p:nvPicPr>
          <p:cNvPr id="38" name="Picture 37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1420FAAB-B617-91E7-3784-F776CDF817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83240" y="6507747"/>
            <a:ext cx="344488" cy="288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6BF640-847D-2432-C5CC-DD1278490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4704" y="457200"/>
            <a:ext cx="9338305" cy="67971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8643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D992B0-A519-A120-5871-8CEDBBE5696A}"/>
              </a:ext>
            </a:extLst>
          </p:cNvPr>
          <p:cNvSpPr/>
          <p:nvPr userDrawn="1"/>
        </p:nvSpPr>
        <p:spPr>
          <a:xfrm>
            <a:off x="0" y="1136916"/>
            <a:ext cx="12192000" cy="163271"/>
          </a:xfrm>
          <a:prstGeom prst="rect">
            <a:avLst/>
          </a:prstGeom>
          <a:solidFill>
            <a:srgbClr val="01C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7526" y="2253358"/>
            <a:ext cx="10924717" cy="4070097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Investigation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581309" y="6461981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Institution 2025</a:t>
            </a:r>
          </a:p>
        </p:txBody>
      </p:sp>
      <p:pic>
        <p:nvPicPr>
          <p:cNvPr id="10" name="Picture 9" descr="A blue circle with a white map and a point in the center&#10;&#10;Description automatically generated">
            <a:extLst>
              <a:ext uri="{FF2B5EF4-FFF2-40B4-BE49-F238E27FC236}">
                <a16:creationId xmlns:a16="http://schemas.microsoft.com/office/drawing/2014/main" id="{9655F596-C739-595E-43D4-140DE608D4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1829" y="19662"/>
            <a:ext cx="2250171" cy="1967541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9687" y="1435578"/>
            <a:ext cx="9499663" cy="56801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1C2F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B7EE27FD-792F-CCA0-FB1E-760E6E0ED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704" y="6436616"/>
            <a:ext cx="421150" cy="421150"/>
          </a:xfrm>
          <a:prstGeom prst="rect">
            <a:avLst/>
          </a:prstGeom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9C833E11-1D45-4E9E-A867-91B0519EF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89" y="6395544"/>
            <a:ext cx="478636" cy="478636"/>
          </a:xfrm>
          <a:prstGeom prst="rect">
            <a:avLst/>
          </a:prstGeom>
        </p:spPr>
      </p:pic>
      <p:pic>
        <p:nvPicPr>
          <p:cNvPr id="4" name="Graphic 11">
            <a:extLst>
              <a:ext uri="{FF2B5EF4-FFF2-40B4-BE49-F238E27FC236}">
                <a16:creationId xmlns:a16="http://schemas.microsoft.com/office/drawing/2014/main" id="{1B72D5F6-ED8C-4D39-3B37-77F972CF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823364" y="6440962"/>
            <a:ext cx="406232" cy="402200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2EA01EE1-79B1-F56F-C864-038D25AA9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517" y="6473354"/>
            <a:ext cx="374139" cy="374139"/>
          </a:xfrm>
          <a:prstGeom prst="rect">
            <a:avLst/>
          </a:prstGeom>
        </p:spPr>
      </p:pic>
      <p:pic>
        <p:nvPicPr>
          <p:cNvPr id="33" name="Graphic 7">
            <a:extLst>
              <a:ext uri="{FF2B5EF4-FFF2-40B4-BE49-F238E27FC236}">
                <a16:creationId xmlns:a16="http://schemas.microsoft.com/office/drawing/2014/main" id="{6AF32D16-433B-F79C-D302-239A380C6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2364287" y="6435623"/>
            <a:ext cx="260091" cy="373471"/>
          </a:xfrm>
          <a:prstGeom prst="rect">
            <a:avLst/>
          </a:prstGeom>
        </p:spPr>
      </p:pic>
      <p:pic>
        <p:nvPicPr>
          <p:cNvPr id="34" name="Graphic 6">
            <a:extLst>
              <a:ext uri="{FF2B5EF4-FFF2-40B4-BE49-F238E27FC236}">
                <a16:creationId xmlns:a16="http://schemas.microsoft.com/office/drawing/2014/main" id="{4DAF4FB2-3B0D-88C7-BA42-E701D419A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0613" y="6427699"/>
            <a:ext cx="421150" cy="421150"/>
          </a:xfrm>
          <a:prstGeom prst="rect">
            <a:avLst/>
          </a:prstGeom>
        </p:spPr>
      </p:pic>
      <p:pic>
        <p:nvPicPr>
          <p:cNvPr id="35" name="Graphic 8">
            <a:extLst>
              <a:ext uri="{FF2B5EF4-FFF2-40B4-BE49-F238E27FC236}">
                <a16:creationId xmlns:a16="http://schemas.microsoft.com/office/drawing/2014/main" id="{59FE6AC6-6E6A-C1F6-AF4A-D32A11BA9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383" y="6396718"/>
            <a:ext cx="478636" cy="478636"/>
          </a:xfrm>
          <a:prstGeom prst="rect">
            <a:avLst/>
          </a:prstGeom>
        </p:spPr>
      </p:pic>
      <p:pic>
        <p:nvPicPr>
          <p:cNvPr id="36" name="Graphic 11">
            <a:extLst>
              <a:ext uri="{FF2B5EF4-FFF2-40B4-BE49-F238E27FC236}">
                <a16:creationId xmlns:a16="http://schemas.microsoft.com/office/drawing/2014/main" id="{82D90D4D-13D0-B788-E3D0-8E2BE660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19654" y="6423681"/>
            <a:ext cx="406232" cy="402200"/>
          </a:xfrm>
          <a:prstGeom prst="rect">
            <a:avLst/>
          </a:prstGeom>
        </p:spPr>
      </p:pic>
      <p:pic>
        <p:nvPicPr>
          <p:cNvPr id="37" name="Graphic 12">
            <a:extLst>
              <a:ext uri="{FF2B5EF4-FFF2-40B4-BE49-F238E27FC236}">
                <a16:creationId xmlns:a16="http://schemas.microsoft.com/office/drawing/2014/main" id="{8BC6E086-C36F-9BAC-84C2-B785FF3E1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6386" y="6464973"/>
            <a:ext cx="374139" cy="374139"/>
          </a:xfrm>
          <a:prstGeom prst="rect">
            <a:avLst/>
          </a:prstGeom>
        </p:spPr>
      </p:pic>
      <p:pic>
        <p:nvPicPr>
          <p:cNvPr id="38" name="Graphic 7">
            <a:extLst>
              <a:ext uri="{FF2B5EF4-FFF2-40B4-BE49-F238E27FC236}">
                <a16:creationId xmlns:a16="http://schemas.microsoft.com/office/drawing/2014/main" id="{7B88904D-20E5-E181-EE02-FF76D123A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5537396" y="6441142"/>
            <a:ext cx="260091" cy="373471"/>
          </a:xfrm>
          <a:prstGeom prst="rect">
            <a:avLst/>
          </a:prstGeom>
        </p:spPr>
      </p:pic>
      <p:pic>
        <p:nvPicPr>
          <p:cNvPr id="39" name="Graphic 6">
            <a:extLst>
              <a:ext uri="{FF2B5EF4-FFF2-40B4-BE49-F238E27FC236}">
                <a16:creationId xmlns:a16="http://schemas.microsoft.com/office/drawing/2014/main" id="{BBC61D86-E4A3-46C0-C176-E0B6C61D8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3926" y="6411173"/>
            <a:ext cx="421150" cy="421150"/>
          </a:xfrm>
          <a:prstGeom prst="rect">
            <a:avLst/>
          </a:prstGeom>
        </p:spPr>
      </p:pic>
      <p:pic>
        <p:nvPicPr>
          <p:cNvPr id="40" name="Graphic 8">
            <a:extLst>
              <a:ext uri="{FF2B5EF4-FFF2-40B4-BE49-F238E27FC236}">
                <a16:creationId xmlns:a16="http://schemas.microsoft.com/office/drawing/2014/main" id="{93B26803-3E9E-F4A8-C7EA-1F7BB8DB5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179" y="6392710"/>
            <a:ext cx="478636" cy="478636"/>
          </a:xfrm>
          <a:prstGeom prst="rect">
            <a:avLst/>
          </a:prstGeom>
        </p:spPr>
      </p:pic>
      <p:pic>
        <p:nvPicPr>
          <p:cNvPr id="41" name="Graphic 11">
            <a:extLst>
              <a:ext uri="{FF2B5EF4-FFF2-40B4-BE49-F238E27FC236}">
                <a16:creationId xmlns:a16="http://schemas.microsoft.com/office/drawing/2014/main" id="{9E584B0D-3326-1D8B-80C6-82EB1DD7F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10463" y="6435480"/>
            <a:ext cx="406232" cy="402200"/>
          </a:xfrm>
          <a:prstGeom prst="rect">
            <a:avLst/>
          </a:prstGeom>
        </p:spPr>
      </p:pic>
      <p:pic>
        <p:nvPicPr>
          <p:cNvPr id="42" name="Graphic 12">
            <a:extLst>
              <a:ext uri="{FF2B5EF4-FFF2-40B4-BE49-F238E27FC236}">
                <a16:creationId xmlns:a16="http://schemas.microsoft.com/office/drawing/2014/main" id="{1D6452FA-189A-1D71-7F25-99416F89F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3188" y="6458184"/>
            <a:ext cx="374139" cy="374139"/>
          </a:xfrm>
          <a:prstGeom prst="rect">
            <a:avLst/>
          </a:prstGeom>
        </p:spPr>
      </p:pic>
      <p:pic>
        <p:nvPicPr>
          <p:cNvPr id="43" name="Graphic 7">
            <a:extLst>
              <a:ext uri="{FF2B5EF4-FFF2-40B4-BE49-F238E27FC236}">
                <a16:creationId xmlns:a16="http://schemas.microsoft.com/office/drawing/2014/main" id="{03AF5381-379C-614A-E84F-64145620F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8713306" y="6445962"/>
            <a:ext cx="260091" cy="373471"/>
          </a:xfrm>
          <a:prstGeom prst="rect">
            <a:avLst/>
          </a:prstGeom>
        </p:spPr>
      </p:pic>
      <p:pic>
        <p:nvPicPr>
          <p:cNvPr id="44" name="Picture 43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F10A9B54-5997-ADFE-7BF2-FD144993735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795" y="6487733"/>
            <a:ext cx="344488" cy="288590"/>
          </a:xfrm>
          <a:prstGeom prst="rect">
            <a:avLst/>
          </a:prstGeom>
        </p:spPr>
      </p:pic>
      <p:pic>
        <p:nvPicPr>
          <p:cNvPr id="45" name="Picture 44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723F5D66-D9F2-5AAB-1A73-012CE8377E8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870" y="6452141"/>
            <a:ext cx="360087" cy="365441"/>
          </a:xfrm>
          <a:prstGeom prst="rect">
            <a:avLst/>
          </a:prstGeom>
        </p:spPr>
      </p:pic>
      <p:pic>
        <p:nvPicPr>
          <p:cNvPr id="46" name="Picture 45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9CD784ED-9E91-3BF0-A7AF-60A0EAA3EBA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72602" y="6461981"/>
            <a:ext cx="360087" cy="365441"/>
          </a:xfrm>
          <a:prstGeom prst="rect">
            <a:avLst/>
          </a:prstGeom>
        </p:spPr>
      </p:pic>
      <p:pic>
        <p:nvPicPr>
          <p:cNvPr id="47" name="Picture 46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7BDE2FAC-E9BE-910B-7900-B709E7A9B77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09891" y="6461981"/>
            <a:ext cx="360087" cy="365441"/>
          </a:xfrm>
          <a:prstGeom prst="rect">
            <a:avLst/>
          </a:prstGeom>
        </p:spPr>
      </p:pic>
      <p:pic>
        <p:nvPicPr>
          <p:cNvPr id="48" name="Picture 47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A8EBEDBE-872E-E19F-6C5A-0A392C4A317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80221" y="6487733"/>
            <a:ext cx="344488" cy="288590"/>
          </a:xfrm>
          <a:prstGeom prst="rect">
            <a:avLst/>
          </a:prstGeom>
        </p:spPr>
      </p:pic>
      <p:pic>
        <p:nvPicPr>
          <p:cNvPr id="49" name="Picture 48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B5CC8D65-0AA1-88BD-9FBB-1361154C8A5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83240" y="6507747"/>
            <a:ext cx="344488" cy="28859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6A01B1D-AD7A-B522-0A66-54575ACFBF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687" y="371475"/>
            <a:ext cx="9499663" cy="76462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86" r:id="rId3"/>
    <p:sldLayoutId id="2147483677" r:id="rId4"/>
    <p:sldLayoutId id="2147483674" r:id="rId5"/>
    <p:sldLayoutId id="2147483690" r:id="rId6"/>
    <p:sldLayoutId id="2147483680" r:id="rId7"/>
    <p:sldLayoutId id="2147483691" r:id="rId8"/>
    <p:sldLayoutId id="2147483683" r:id="rId9"/>
    <p:sldLayoutId id="2147483697" r:id="rId10"/>
    <p:sldLayoutId id="2147483687" r:id="rId11"/>
    <p:sldLayoutId id="2147483675" r:id="rId12"/>
    <p:sldLayoutId id="2147483678" r:id="rId13"/>
    <p:sldLayoutId id="2147483692" r:id="rId14"/>
    <p:sldLayoutId id="2147483681" r:id="rId15"/>
    <p:sldLayoutId id="2147483689" r:id="rId16"/>
    <p:sldLayoutId id="2147483684" r:id="rId17"/>
    <p:sldLayoutId id="2147483693" r:id="rId18"/>
    <p:sldLayoutId id="2147483688" r:id="rId19"/>
    <p:sldLayoutId id="2147483676" r:id="rId20"/>
    <p:sldLayoutId id="2147483694" r:id="rId21"/>
    <p:sldLayoutId id="2147483679" r:id="rId22"/>
    <p:sldLayoutId id="2147483682" r:id="rId23"/>
    <p:sldLayoutId id="2147483695" r:id="rId24"/>
    <p:sldLayoutId id="2147483685" r:id="rId25"/>
    <p:sldLayoutId id="2147483696" r:id="rId26"/>
    <p:sldLayoutId id="2147483698" r:id="rId27"/>
    <p:sldLayoutId id="2147483670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sec.si.edu/sustainability-lesson-set-health-foo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sec.si.edu/sustainability-lesson-set-health-foo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s-US" sz="3600" b="0" i="0" u="none" baseline="0" dirty="0"/>
              <a:t>La buena salud y la alimentación</a:t>
            </a:r>
            <a:br>
              <a:rPr lang="es-US" dirty="0"/>
            </a:br>
            <a:r>
              <a:rPr lang="es-US" b="0" i="0" u="none" baseline="0" dirty="0"/>
              <a:t>Descubrir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9243" y="4363452"/>
            <a:ext cx="9240252" cy="1443789"/>
          </a:xfrm>
        </p:spPr>
        <p:txBody>
          <a:bodyPr/>
          <a:lstStyle/>
          <a:p>
            <a:pPr algn="l" rtl="0"/>
            <a:r>
              <a:rPr lang="es-US" sz="4000" b="1" i="0" u="none" baseline="0" dirty="0"/>
              <a:t>¿Cómo es la alimentación saludable para mi comunidad?</a:t>
            </a:r>
          </a:p>
        </p:txBody>
      </p:sp>
    </p:spTree>
    <p:extLst>
      <p:ext uri="{BB962C8B-B14F-4D97-AF65-F5344CB8AC3E}">
        <p14:creationId xmlns:p14="http://schemas.microsoft.com/office/powerpoint/2010/main" val="831382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DE2E1-6BA0-3098-610E-E87D5AA1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l" rtl="0"/>
            <a:r>
              <a:rPr lang="es-US" b="1" i="0" u="none" baseline="0" dirty="0"/>
              <a:t>Extensión de Descubrir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687" y="1317508"/>
            <a:ext cx="7221166" cy="568013"/>
          </a:xfrm>
        </p:spPr>
        <p:txBody>
          <a:bodyPr/>
          <a:lstStyle/>
          <a:p>
            <a:pPr algn="l" rtl="0"/>
            <a:r>
              <a:rPr lang="es-US" b="0" i="0" u="none" baseline="0" dirty="0"/>
              <a:t>¡Aplica lo aprendido a tu comunidad!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539687" y="1885521"/>
            <a:ext cx="7454424" cy="4220004"/>
          </a:xfrm>
        </p:spPr>
        <p:txBody>
          <a:bodyPr>
            <a:noAutofit/>
          </a:bodyPr>
          <a:lstStyle/>
          <a:p>
            <a:pPr marL="0" lvl="0" indent="0" algn="l" rtl="0">
              <a:lnSpc>
                <a:spcPct val="92000"/>
              </a:lnSpc>
              <a:buNone/>
            </a:pPr>
            <a:r>
              <a:rPr lang="es-US" sz="1800" b="0" i="0" u="none" baseline="0" dirty="0"/>
              <a:t>Con frecuencia, la alimentación significa algo más que nutrición. </a:t>
            </a:r>
            <a:br>
              <a:rPr lang="es-US" sz="1800" b="0" i="0" u="none" baseline="0" dirty="0"/>
            </a:br>
            <a:r>
              <a:rPr lang="es-US" sz="1800" b="0" i="0" u="none" baseline="0" dirty="0"/>
              <a:t>La comida suele estar vinculada a las relaciones, la historia, la cultura </a:t>
            </a:r>
            <a:br>
              <a:rPr lang="es-US" sz="1800" b="0" i="0" u="none" baseline="0" dirty="0"/>
            </a:br>
            <a:r>
              <a:rPr lang="es-US" sz="1800" b="0" i="0" u="none" baseline="0" dirty="0"/>
              <a:t>e incluso a una sensación de bienestar personal. Los alimentos que comemos están relacionados con muchas partes de lo que somos. </a:t>
            </a:r>
          </a:p>
          <a:p>
            <a:pPr lvl="0" algn="l" rtl="0">
              <a:lnSpc>
                <a:spcPct val="92000"/>
              </a:lnSpc>
            </a:pPr>
            <a:r>
              <a:rPr lang="es-US" sz="1800" b="0" i="0" u="none" baseline="0" dirty="0"/>
              <a:t>Elige una comida o un alimento específico que tenga un significado personal para ti. Puede tratarse de un plato cultural, una comida favorita o un alimento vinculado a un recuerdo especial.</a:t>
            </a:r>
          </a:p>
          <a:p>
            <a:pPr lvl="0" algn="l" rtl="0">
              <a:lnSpc>
                <a:spcPct val="92000"/>
              </a:lnSpc>
            </a:pPr>
            <a:r>
              <a:rPr lang="es-US" sz="1800" b="0" i="0" u="none" kern="0" spc="-10" dirty="0"/>
              <a:t>Dibuja un plato detallado de la comida que tenga un significado personal. </a:t>
            </a:r>
            <a:r>
              <a:rPr lang="es-US" sz="1800" b="1" i="0" u="none" kern="0" spc="-10" dirty="0">
                <a:hlinkClick r:id="rId3"/>
              </a:rPr>
              <a:t>Recurso: Hoja de trabajo para comidas especiales</a:t>
            </a:r>
            <a:endParaRPr lang="es-US" sz="1800" b="1" kern="0" spc="-10" dirty="0"/>
          </a:p>
          <a:p>
            <a:pPr lvl="0" algn="l" rtl="0">
              <a:lnSpc>
                <a:spcPct val="92000"/>
              </a:lnSpc>
            </a:pPr>
            <a:r>
              <a:rPr lang="es-US" sz="1800" b="0" i="0" u="none" baseline="0" dirty="0"/>
              <a:t>Escribe las respuestas a estas preguntas de reflexión:</a:t>
            </a:r>
          </a:p>
          <a:p>
            <a:pPr lvl="1" algn="l" rtl="0">
              <a:lnSpc>
                <a:spcPct val="92000"/>
              </a:lnSpc>
            </a:pPr>
            <a:r>
              <a:rPr lang="es-US" sz="1800" b="0" i="0" u="none" baseline="0" dirty="0"/>
              <a:t>¿Por qué es importante para ti este alimento?</a:t>
            </a:r>
          </a:p>
          <a:p>
            <a:pPr lvl="1" algn="l" rtl="0">
              <a:lnSpc>
                <a:spcPct val="92000"/>
              </a:lnSpc>
            </a:pPr>
            <a:r>
              <a:rPr lang="es-US" sz="1800" b="0" i="0" u="none" baseline="0" dirty="0"/>
              <a:t>¿Cómo te hace sentir?</a:t>
            </a:r>
          </a:p>
          <a:p>
            <a:pPr lvl="1" algn="l" rtl="0">
              <a:lnSpc>
                <a:spcPct val="92000"/>
              </a:lnSpc>
            </a:pPr>
            <a:r>
              <a:rPr lang="es-US" sz="1800" b="0" i="0" u="none" baseline="0" dirty="0"/>
              <a:t>¿Qué significaría para ti no poder comer más este alimento?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B44819-AE62-B01B-4F96-1BFDBF84B250}"/>
              </a:ext>
            </a:extLst>
          </p:cNvPr>
          <p:cNvSpPr/>
          <p:nvPr/>
        </p:nvSpPr>
        <p:spPr>
          <a:xfrm>
            <a:off x="7941416" y="2152650"/>
            <a:ext cx="4195867" cy="3876675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1200"/>
              </a:spcBef>
              <a:spcAft>
                <a:spcPts val="1200"/>
              </a:spcAft>
            </a:pPr>
            <a:r>
              <a:rPr lang="es-US" sz="1200" b="0" i="0" u="none" baseline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Dibuja un plato de tu comida especial con lápices de colores, crayones u otros materiales artísticos. Incluye detalles como colores, texturas y cómo se sirve la comida.</a:t>
            </a:r>
            <a:endParaRPr lang="es-US" sz="14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56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A77014-6D58-0FE3-568C-955CA26D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s-US" b="1" i="0" u="none" baseline="0" dirty="0"/>
              <a:t>Extensión de Descubrir, diapositiva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65D767-D28E-4409-1918-3934F888563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2276" y="1924049"/>
            <a:ext cx="10924717" cy="2333626"/>
          </a:xfrm>
        </p:spPr>
        <p:txBody>
          <a:bodyPr>
            <a:noAutofit/>
          </a:bodyPr>
          <a:lstStyle/>
          <a:p>
            <a:pPr algn="l" rtl="0">
              <a:lnSpc>
                <a:spcPct val="96000"/>
              </a:lnSpc>
              <a:buFont typeface="+mj-lt"/>
              <a:buAutoNum type="arabicPeriod" startAt="4"/>
            </a:pPr>
            <a:r>
              <a:rPr lang="es-US" sz="2000" b="0" i="0" u="none" baseline="0" dirty="0"/>
              <a:t>Dirígete a un compañero y comparte el dibujo de tu comida especial y tu reflexión.</a:t>
            </a:r>
          </a:p>
          <a:p>
            <a:pPr algn="l" rtl="0">
              <a:lnSpc>
                <a:spcPct val="96000"/>
              </a:lnSpc>
              <a:buFont typeface="+mj-lt"/>
              <a:buAutoNum type="arabicPeriod" startAt="4"/>
            </a:pPr>
            <a:endParaRPr lang="es-US" sz="1600" dirty="0"/>
          </a:p>
          <a:p>
            <a:pPr algn="l" rtl="0">
              <a:lnSpc>
                <a:spcPct val="96000"/>
              </a:lnSpc>
              <a:buFont typeface="+mj-lt"/>
              <a:buAutoNum type="arabicPeriod" startAt="4"/>
            </a:pPr>
            <a:r>
              <a:rPr lang="es-US" sz="2000" b="0" i="0" u="none" baseline="0" dirty="0"/>
              <a:t>Comenta con tu compañero:</a:t>
            </a:r>
          </a:p>
          <a:p>
            <a:pPr marL="914400" lvl="1" indent="-457200" algn="l" rtl="0">
              <a:lnSpc>
                <a:spcPct val="96000"/>
              </a:lnSpc>
              <a:buFont typeface="+mj-lt"/>
              <a:buAutoNum type="alphaLcPeriod"/>
            </a:pPr>
            <a:r>
              <a:rPr lang="es-US" sz="2000" b="0" i="0" u="none" baseline="0" dirty="0"/>
              <a:t>¿Cómo se pueden utilizar los alimentos para conectar con la cultura, la identidad </a:t>
            </a:r>
            <a:br>
              <a:rPr lang="es-US" sz="2000" b="0" i="0" u="none" baseline="0" dirty="0"/>
            </a:br>
            <a:r>
              <a:rPr lang="es-US" sz="2000" b="0" i="0" u="none" baseline="0" dirty="0"/>
              <a:t>o la historia?</a:t>
            </a:r>
          </a:p>
          <a:p>
            <a:pPr marL="914400" lvl="1" indent="-457200" algn="l" rtl="0">
              <a:lnSpc>
                <a:spcPct val="96000"/>
              </a:lnSpc>
              <a:buFont typeface="+mj-lt"/>
              <a:buAutoNum type="alphaLcPeriod"/>
            </a:pPr>
            <a:r>
              <a:rPr lang="es-US" sz="2000" b="0" i="0" u="none" baseline="0" dirty="0"/>
              <a:t>¿Cuáles son algunos de los alimentos que pueden ayudar a definir las culturas, identidades o historias de las personas de tu comunidad?</a:t>
            </a:r>
          </a:p>
          <a:p>
            <a:pPr algn="l" rtl="0">
              <a:lnSpc>
                <a:spcPct val="96000"/>
              </a:lnSpc>
              <a:buFont typeface="+mj-lt"/>
              <a:buAutoNum type="arabicPeriod" startAt="4"/>
            </a:pPr>
            <a:endParaRPr lang="es-US" sz="200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2321495-3AFB-BB5B-6C72-050650D8E5F9}"/>
              </a:ext>
            </a:extLst>
          </p:cNvPr>
          <p:cNvSpPr txBox="1">
            <a:spLocks/>
          </p:cNvSpPr>
          <p:nvPr/>
        </p:nvSpPr>
        <p:spPr>
          <a:xfrm>
            <a:off x="432276" y="4679040"/>
            <a:ext cx="10924717" cy="1190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96000"/>
              </a:lnSpc>
              <a:buFont typeface="+mj-lt"/>
              <a:buAutoNum type="arabicPeriod" startAt="6"/>
            </a:pPr>
            <a:r>
              <a:rPr lang="es-US" sz="2000" b="0" i="0" u="none" baseline="0" dirty="0"/>
              <a:t>Si te sientes cómodo, coloca las fotos de tu comida alrededor de tu espacio de aprendizaje para mostrar a los demás cuántos tipos diferentes de alimentos son especiales para las personas de tu grupo.</a:t>
            </a:r>
          </a:p>
        </p:txBody>
      </p:sp>
    </p:spTree>
    <p:extLst>
      <p:ext uri="{BB962C8B-B14F-4D97-AF65-F5344CB8AC3E}">
        <p14:creationId xmlns:p14="http://schemas.microsoft.com/office/powerpoint/2010/main" val="1849159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63E22E6-B87B-02D8-E083-FE325BB17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s-US" b="1" i="0" u="none" baseline="0" dirty="0"/>
              <a:t>Extensión de Descubrir, diapositiva 3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48895" y="1463914"/>
            <a:ext cx="11694210" cy="2372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s-US" sz="2000" dirty="0"/>
          </a:p>
          <a:p>
            <a:pPr>
              <a:lnSpc>
                <a:spcPct val="100000"/>
              </a:lnSpc>
              <a:buFont typeface="+mj-lt"/>
              <a:buAutoNum type="arabicPeriod" startAt="6"/>
            </a:pPr>
            <a:r>
              <a:rPr lang="es-US" sz="2000" b="0" i="0" u="none" baseline="0" dirty="0"/>
              <a:t>Examina la </a:t>
            </a:r>
            <a:r>
              <a:rPr lang="es-US" sz="2000" b="0" u="none" baseline="0" dirty="0"/>
              <a:t>“</a:t>
            </a:r>
            <a:r>
              <a:rPr lang="es-US" sz="2000" b="0" i="1" u="none" baseline="0" dirty="0"/>
              <a:t>moodboard</a:t>
            </a:r>
            <a:r>
              <a:rPr lang="es-US" sz="2000" b="0" i="1" baseline="0" dirty="0"/>
              <a:t>”</a:t>
            </a:r>
            <a:r>
              <a:rPr lang="es-US" sz="2000" dirty="0"/>
              <a:t>  </a:t>
            </a:r>
            <a:r>
              <a:rPr lang="es-US" sz="2000" b="0" i="0" u="none" baseline="0" dirty="0"/>
              <a:t>(tabla de estados de ánimo) a continuación. </a:t>
            </a:r>
            <a:endParaRPr lang="es-US" sz="2000" dirty="0"/>
          </a:p>
          <a:p>
            <a:pPr marL="914400" lvl="1" indent="-457200" algn="l" rtl="0">
              <a:lnSpc>
                <a:spcPct val="100000"/>
              </a:lnSpc>
              <a:buFont typeface="+mj-lt"/>
              <a:buAutoNum type="alphaLcPeriod"/>
            </a:pPr>
            <a:r>
              <a:rPr lang="es-US" sz="2000" b="0" i="0" u="none" baseline="0" dirty="0"/>
              <a:t>Cuando piensas en tu capacidad para elegir alimentos saludables en este momento, ¿cuál </a:t>
            </a:r>
            <a:br>
              <a:rPr lang="es-US" sz="2000" b="0" i="0" u="none" baseline="0" dirty="0"/>
            </a:br>
            <a:r>
              <a:rPr lang="es-US" sz="2000" b="0" i="0" u="none" baseline="0" dirty="0"/>
              <a:t>de los símbolos de la tabla de estados de ánimo muestra mejor cómo te sientes? </a:t>
            </a:r>
            <a:endParaRPr lang="es-US" sz="2000" dirty="0"/>
          </a:p>
          <a:p>
            <a:pPr marL="914400" lvl="1" indent="-457200" algn="l" rtl="0">
              <a:lnSpc>
                <a:spcPct val="100000"/>
              </a:lnSpc>
              <a:buFont typeface="+mj-lt"/>
              <a:buAutoNum type="alphaLcPeriod"/>
            </a:pPr>
            <a:r>
              <a:rPr lang="es-US" sz="2000" b="0" i="0" u="none" baseline="0" dirty="0"/>
              <a:t>Cuando piensas en tu capacidad para elegir alimentos saludables en el futuro, ¿cuál de los símbolos de la tabla de estados de ánimo muestra mejor cómo te sientes?</a:t>
            </a:r>
            <a:endParaRPr lang="es-US" sz="2000" dirty="0"/>
          </a:p>
          <a:p>
            <a:pPr algn="l" rtl="0">
              <a:lnSpc>
                <a:spcPct val="100000"/>
              </a:lnSpc>
              <a:buAutoNum type="arabicPeriod" startAt="4"/>
            </a:pPr>
            <a:endParaRPr lang="es-US" sz="20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91FE3F8-C769-17EA-A7EC-FE8BF1DC5817}"/>
              </a:ext>
            </a:extLst>
          </p:cNvPr>
          <p:cNvSpPr txBox="1">
            <a:spLocks/>
          </p:cNvSpPr>
          <p:nvPr/>
        </p:nvSpPr>
        <p:spPr>
          <a:xfrm>
            <a:off x="3384332" y="3836174"/>
            <a:ext cx="5896302" cy="1655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anose="020B0604020202020204" pitchFamily="34" charset="0"/>
              <a:buNone/>
            </a:pPr>
            <a:r>
              <a:rPr lang="es-US" sz="3200" b="1" i="0" u="none" baseline="0" dirty="0"/>
              <a:t>Tabla de estados de ánimo</a:t>
            </a:r>
          </a:p>
        </p:txBody>
      </p:sp>
      <p:pic>
        <p:nvPicPr>
          <p:cNvPr id="6" name="Picture 5" descr="Una serie de siete emojis ilustrados. De izquierda a derecha son: cara enfadada, cara con una lágrima llorando, cara con el ceño fruncido, cara con la boca en línea plana, cara sonriente, cara sonriente con los ojos entrecerrados y cara sonriente con ojos de estrella.">
            <a:extLst>
              <a:ext uri="{FF2B5EF4-FFF2-40B4-BE49-F238E27FC236}">
                <a16:creationId xmlns:a16="http://schemas.microsoft.com/office/drawing/2014/main" id="{9FADE8F2-E92E-1BF0-CC4E-92061BE7E9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4525570"/>
            <a:ext cx="9984481" cy="1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48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32359F-7557-123D-C087-AEC939081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551" y="315025"/>
            <a:ext cx="6582192" cy="1183687"/>
          </a:xfrm>
        </p:spPr>
        <p:txBody>
          <a:bodyPr>
            <a:normAutofit/>
          </a:bodyPr>
          <a:lstStyle/>
          <a:p>
            <a:pPr algn="l" rtl="0"/>
            <a:r>
              <a:rPr lang="es-US" sz="3900" b="1" i="0" u="none" baseline="0" dirty="0"/>
              <a:t>Resumen de Descubrir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D5613-3F9B-80BE-9DCF-0FBEEA234E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rtl="0"/>
            <a:r>
              <a:rPr lang="es-US" sz="2700" b="1" i="0" u="sng" baseline="0" dirty="0"/>
              <a:t>Objetivo de aprendizaje:</a:t>
            </a:r>
          </a:p>
          <a:p>
            <a:pPr algn="l" rtl="0"/>
            <a:r>
              <a:rPr lang="es-US" sz="2400" b="0" i="0" u="none" baseline="0" dirty="0"/>
              <a:t>Podremos describir las características </a:t>
            </a:r>
            <a:br>
              <a:rPr lang="es-US" sz="2400" b="0" i="0" u="none" baseline="0" dirty="0"/>
            </a:br>
            <a:r>
              <a:rPr lang="es-US" sz="2400" b="0" i="0" u="none" baseline="0" dirty="0"/>
              <a:t>de los alimentos saludables </a:t>
            </a:r>
            <a:br>
              <a:rPr lang="es-US" sz="2400" b="0" i="0" u="none" baseline="0" dirty="0"/>
            </a:br>
            <a:r>
              <a:rPr lang="es-US" sz="2400" b="0" i="0" u="none" baseline="0" dirty="0"/>
              <a:t>y compararlas con los hábitos alimentarios personales y locales.</a:t>
            </a:r>
            <a:endParaRPr lang="es-US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44F75E-0A53-6697-8D98-BB41054899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31552" y="1498712"/>
            <a:ext cx="6933134" cy="4989956"/>
          </a:xfrm>
        </p:spPr>
        <p:txBody>
          <a:bodyPr>
            <a:noAutofit/>
          </a:bodyPr>
          <a:lstStyle/>
          <a:p>
            <a:pPr marL="342900" marR="0" lvl="0" indent="-342900" algn="l" rtl="0">
              <a:lnSpc>
                <a:spcPct val="92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s-US" sz="1850" b="1" i="0" u="none" baseline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Calibri" panose="020F0502020204030204" pitchFamily="34" charset="0"/>
              </a:rPr>
              <a:t>Lectura de Descubrir (opcional):</a:t>
            </a:r>
            <a:r>
              <a:rPr lang="es-US" sz="1850" b="0" i="0" u="none" baseline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Calibri" panose="020F0502020204030204" pitchFamily="34" charset="0"/>
              </a:rPr>
              <a:t> una </a:t>
            </a:r>
            <a:r>
              <a:rPr lang="es-US" sz="1850" b="0" i="0" u="none" baseline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lectura </a:t>
            </a:r>
            <a:br>
              <a:rPr lang="es-US" sz="1850" b="0" i="0" u="none" baseline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1850" b="0" i="0" u="none" baseline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 1 página con una visión general de lo que es la alimentación saludable y una actividad de análisis de datos que muestra el consumo de frutas y verduras en distintas regiones en comparación con los promedios óptimos </a:t>
            </a:r>
            <a:br>
              <a:rPr lang="es-US" sz="1850" b="0" i="0" u="none" baseline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1850" b="0" i="0" u="none" baseline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 mundiales.</a:t>
            </a:r>
          </a:p>
          <a:p>
            <a:pPr marL="342900" marR="0" lvl="0" indent="-342900" algn="l" rtl="0">
              <a:lnSpc>
                <a:spcPct val="92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endParaRPr lang="es-US" sz="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92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s-US" sz="1850" b="1" i="0" u="none" baseline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Calibri" panose="020F0502020204030204" pitchFamily="34" charset="0"/>
              </a:rPr>
              <a:t>Investigación de Descubrir: </a:t>
            </a:r>
            <a:r>
              <a:rPr lang="es-US" sz="1850" b="0" i="0" u="none" baseline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Calibri" panose="020F0502020204030204" pitchFamily="34" charset="0"/>
              </a:rPr>
              <a:t>los estudiantes descubren más sobre cómo crear una dieta más saludable a través </a:t>
            </a:r>
            <a:br>
              <a:rPr lang="es-US" sz="1850" b="0" i="0" u="none" baseline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Calibri" panose="020F0502020204030204" pitchFamily="34" charset="0"/>
              </a:rPr>
            </a:br>
            <a:r>
              <a:rPr lang="es-US" sz="1850" b="0" i="0" u="none" baseline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Calibri" panose="020F0502020204030204" pitchFamily="34" charset="0"/>
              </a:rPr>
              <a:t>de un juego de cartas sobre grupos de alimentos, un juego digital sobre nutrición global o una encuesta comunitaria sobre alimentación.</a:t>
            </a:r>
            <a:r>
              <a:rPr lang="es-US" sz="1850" b="1" i="0" u="none" baseline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pPr marL="342900" marR="0" lvl="0" indent="-342900" algn="l" rtl="0">
              <a:lnSpc>
                <a:spcPct val="92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endParaRPr lang="es-US" sz="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92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US" sz="1850" b="1" i="0" u="none" baseline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Calibri" panose="020F0502020204030204" pitchFamily="34" charset="0"/>
              </a:rPr>
              <a:t>Extensión de la investigación de Descubrir (opcional): </a:t>
            </a:r>
            <a:r>
              <a:rPr lang="es-US" sz="1850" b="0" i="0" u="none" baseline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Calibri" panose="020F0502020204030204" pitchFamily="34" charset="0"/>
              </a:rPr>
              <a:t>los estudiantes pueden ampliar su aprendizaje sobre la conexión entre la comida y la cultura realizando un dibujo de una comida especial y analizando lo que significa para ellos. </a:t>
            </a:r>
            <a:endParaRPr lang="es-US" sz="185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7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title"/>
          </p:nvPr>
        </p:nvSpPr>
        <p:spPr>
          <a:xfrm>
            <a:off x="2334282" y="165097"/>
            <a:ext cx="8176279" cy="9928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US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Lectura de Descubrir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41A8DD9-BA47-EB7D-1917-AFF4566D45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kumimoji="0" lang="es-US" sz="2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Alimentación y salud</a:t>
            </a:r>
            <a:endParaRPr lang="es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633641" y="1943100"/>
            <a:ext cx="10796359" cy="4505325"/>
          </a:xfrm>
        </p:spPr>
        <p:txBody>
          <a:bodyPr>
            <a:noAutofit/>
          </a:bodyPr>
          <a:lstStyle/>
          <a:p>
            <a:pPr algn="l" rtl="0"/>
            <a:r>
              <a:rPr lang="es-US" sz="2500" b="0" i="0" u="none" baseline="0" dirty="0"/>
              <a:t>La comida es importante para ayudarnos a crecer, mantenernos sanos </a:t>
            </a:r>
            <a:br>
              <a:rPr lang="es-US" sz="2500" b="0" i="0" u="none" baseline="0" dirty="0"/>
            </a:br>
            <a:r>
              <a:rPr lang="es-US" sz="2500" b="0" i="0" u="none" baseline="0" dirty="0"/>
              <a:t>y prevenir enfermedades. Los alimentos saludables aportan a nuestro organismo vitaminas esenciales, minerales, proteínas y grasas saludables. Estos nutrientes contribuyen al buen funcionamiento de los órganos, </a:t>
            </a:r>
            <a:br>
              <a:rPr lang="es-US" sz="2500" b="0" i="0" u="none" baseline="0" dirty="0"/>
            </a:br>
            <a:r>
              <a:rPr lang="es-US" sz="2500" b="0" i="0" u="none" baseline="0" dirty="0"/>
              <a:t>nos aportan energía y refuerzan el sistema inmunitario. </a:t>
            </a:r>
          </a:p>
          <a:p>
            <a:pPr algn="l" rtl="0"/>
            <a:r>
              <a:rPr lang="es-US" sz="2500" b="0" i="0" u="none" baseline="0" dirty="0"/>
              <a:t>Por ejemplo, comer mucha fruta, verdura, cereales integrales y proteínas magras puede reducir el riesgo de padecer enfermedades graves como cardiopatías, diabetes y obesidad. Los niños y adolescentes necesitan alimentos ricos en nutrientes para crecer fuertes y desarrollar su cerebro, por lo que una alimentación sana es crucial para una buena vida.</a:t>
            </a:r>
          </a:p>
          <a:p>
            <a:pPr algn="l" rtl="0"/>
            <a:r>
              <a:rPr lang="es-US" sz="2500" b="0" i="0" u="none" baseline="0" dirty="0"/>
              <a:t>Sin embargo, la mayoría de la gente no come de la forma más saludable para ellos. La fruta y la verdura forman parte de una dieta saludable.</a:t>
            </a:r>
            <a:endParaRPr lang="es-US" sz="2500" dirty="0"/>
          </a:p>
        </p:txBody>
      </p:sp>
    </p:spTree>
    <p:extLst>
      <p:ext uri="{BB962C8B-B14F-4D97-AF65-F5344CB8AC3E}">
        <p14:creationId xmlns:p14="http://schemas.microsoft.com/office/powerpoint/2010/main" val="24910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7A1C55-0D1D-0907-F940-40688D09A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188" y="173180"/>
            <a:ext cx="10094330" cy="10280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US" sz="4000" b="1" i="0" u="none" baseline="0" dirty="0"/>
              <a:t>Lectura de Descubrir, diapositiva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2ABE1-AD08-66FF-C235-75CA26B0B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2011"/>
            <a:ext cx="1276350" cy="13551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AFF93E-B5D8-C28B-C370-6CA0E88ED682}"/>
              </a:ext>
            </a:extLst>
          </p:cNvPr>
          <p:cNvSpPr txBox="1"/>
          <p:nvPr/>
        </p:nvSpPr>
        <p:spPr>
          <a:xfrm>
            <a:off x="2548712" y="1269931"/>
            <a:ext cx="306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US" b="0" i="0" u="none" baseline="0" dirty="0"/>
              <a:t>Consumo mundial de fruta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D97B98-4E65-77DB-1B56-3AB18EB5BAD1}"/>
              </a:ext>
            </a:extLst>
          </p:cNvPr>
          <p:cNvSpPr txBox="1"/>
          <p:nvPr/>
        </p:nvSpPr>
        <p:spPr>
          <a:xfrm>
            <a:off x="6891562" y="1253987"/>
            <a:ext cx="333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US" b="0" i="0" u="none" baseline="0" dirty="0"/>
              <a:t>Consumo mundial de verdura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895350" y="5463936"/>
            <a:ext cx="10725150" cy="1509162"/>
          </a:xfrm>
        </p:spPr>
        <p:txBody>
          <a:bodyPr>
            <a:normAutofit/>
          </a:bodyPr>
          <a:lstStyle/>
          <a:p>
            <a:pPr marL="0" marR="0" algn="l" rtl="0">
              <a:spcBef>
                <a:spcPts val="1200"/>
              </a:spcBef>
              <a:spcAft>
                <a:spcPts val="1200"/>
              </a:spcAft>
            </a:pPr>
            <a:r>
              <a:rPr lang="es-US" sz="2600" b="0" i="0" u="none" baseline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Examina los dos gráficos. Muestran la ingesta de fruta y verdura en zonas de todo el mundo. Por ingesta se entiende la cantidad de algo que se ingiere o come. 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07455604-52E0-B67D-025D-8D3D4AFAB0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304384" y="1699952"/>
            <a:ext cx="2987644" cy="3436653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242A2907-8560-F47B-90F4-7E3635C13A0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916439" y="1628726"/>
            <a:ext cx="2958063" cy="365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6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9FD74-F2C3-6E94-60E4-07E0763A2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4753F5-90A4-30DB-6293-0BF1AC82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274" y="159745"/>
            <a:ext cx="10094330" cy="10280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US" sz="4000" b="1" i="0" u="none" baseline="0" dirty="0"/>
              <a:t>Lectura de Descubrir, diapositiva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D8CAD-D41D-7369-576B-37F22CD84738}"/>
              </a:ext>
            </a:extLst>
          </p:cNvPr>
          <p:cNvSpPr txBox="1"/>
          <p:nvPr/>
        </p:nvSpPr>
        <p:spPr>
          <a:xfrm>
            <a:off x="173104" y="1850416"/>
            <a:ext cx="5817371" cy="45243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algn="l" rtl="0">
              <a:spcBef>
                <a:spcPts val="1200"/>
              </a:spcBef>
              <a:spcAft>
                <a:spcPts val="1200"/>
              </a:spcAft>
            </a:pPr>
            <a:r>
              <a:rPr lang="es-US" sz="1900" b="0" i="0" u="none" baseline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Analiza los gráficos.</a:t>
            </a:r>
            <a:endParaRPr lang="es-US" sz="1900" b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 algn="l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US" sz="1900" b="0" i="0" u="none" baseline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 línea vertical verde continua muestra la cantidad que, según los expertos, sería óptima o mejor consumir. ¿Cuántos gramos de fruta </a:t>
            </a:r>
            <a:br>
              <a:rPr lang="es-US" sz="1900" b="0" i="0" u="none" baseline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US" sz="1900" b="0" i="0" u="none" baseline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y verdura creen? </a:t>
            </a:r>
          </a:p>
          <a:p>
            <a:pPr marL="457200" marR="0" indent="-457200" algn="l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US" sz="1900" b="0" i="0" u="none" baseline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 línea de puntos muestra la ingesta promedio mundial. ¿Cuántos gramos de fruta y verdura consumen en promedio las personas en todo </a:t>
            </a:r>
            <a:br>
              <a:rPr lang="es-US" sz="1900" b="0" i="0" u="none" baseline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US" sz="1900" b="0" i="0" u="none" baseline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el mundo? </a:t>
            </a:r>
          </a:p>
          <a:p>
            <a:pPr marL="457200" marR="0" indent="-457200" algn="l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US" sz="1900" b="0" i="0" u="none" baseline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Busca tu región del mundo y compara la ingesta de tu región con la ingesta óptima. ¿Crees que en tu región se come suficiente fruta y verdura?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05332E-6C68-E564-27B9-9C2EC7E6BB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03069" y="1850416"/>
            <a:ext cx="2951062" cy="33945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FC550-76D2-9BF1-7EF7-421D8444CD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72331" y="1911096"/>
            <a:ext cx="2827375" cy="3495349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D38569B5-97EF-082C-15B5-F15208144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492817">
            <a:off x="7221942" y="5461674"/>
            <a:ext cx="820765" cy="8544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087F90D-1B60-B605-BE3C-39D0B0DCE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53815" flipH="1">
            <a:off x="8563803" y="5346735"/>
            <a:ext cx="820765" cy="85442"/>
          </a:xfrm>
          <a:prstGeom prst="rightArrow">
            <a:avLst/>
          </a:prstGeom>
          <a:solidFill>
            <a:srgbClr val="A5C28B"/>
          </a:solidFill>
          <a:ln>
            <a:solidFill>
              <a:srgbClr val="A5C28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AFF93E-B5D8-C28B-C370-6CA0E88ED682}"/>
              </a:ext>
            </a:extLst>
          </p:cNvPr>
          <p:cNvSpPr txBox="1"/>
          <p:nvPr/>
        </p:nvSpPr>
        <p:spPr>
          <a:xfrm>
            <a:off x="6005052" y="1350120"/>
            <a:ext cx="306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US" b="0" i="0" u="none" baseline="0" dirty="0"/>
              <a:t>Consumo mundial de fruta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D97B98-4E65-77DB-1B56-3AB18EB5BAD1}"/>
              </a:ext>
            </a:extLst>
          </p:cNvPr>
          <p:cNvSpPr txBox="1"/>
          <p:nvPr/>
        </p:nvSpPr>
        <p:spPr>
          <a:xfrm>
            <a:off x="9075783" y="1351386"/>
            <a:ext cx="333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US" b="0" i="0" u="none" baseline="0" dirty="0"/>
              <a:t>Consumo mundial de verdura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FF93E-B5D8-C28B-C370-6CA0E88ED682}"/>
              </a:ext>
            </a:extLst>
          </p:cNvPr>
          <p:cNvSpPr txBox="1"/>
          <p:nvPr/>
        </p:nvSpPr>
        <p:spPr>
          <a:xfrm>
            <a:off x="6228310" y="5853264"/>
            <a:ext cx="232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Ingesta promedio mundial</a:t>
            </a:r>
            <a:endParaRPr lang="es-US" b="0" i="0" u="none" baseline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AFF93E-B5D8-C28B-C370-6CA0E88ED682}"/>
              </a:ext>
            </a:extLst>
          </p:cNvPr>
          <p:cNvSpPr txBox="1"/>
          <p:nvPr/>
        </p:nvSpPr>
        <p:spPr>
          <a:xfrm>
            <a:off x="9331674" y="5585091"/>
            <a:ext cx="1395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Ingesta óptima</a:t>
            </a:r>
            <a:endParaRPr lang="es-US" b="0" i="0" u="none" baseline="0" dirty="0"/>
          </a:p>
        </p:txBody>
      </p:sp>
    </p:spTree>
    <p:extLst>
      <p:ext uri="{BB962C8B-B14F-4D97-AF65-F5344CB8AC3E}">
        <p14:creationId xmlns:p14="http://schemas.microsoft.com/office/powerpoint/2010/main" val="386802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911446-A6F4-B815-49C1-9DEBE9EE1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171" y="154219"/>
            <a:ext cx="9863307" cy="1039130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es-US" sz="4000" b="1" i="0" u="none" baseline="0" dirty="0"/>
              <a:t>Lectura de Descubrir, diapositiva 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2800349" y="2185013"/>
            <a:ext cx="8877300" cy="3349012"/>
          </a:xfrm>
        </p:spPr>
        <p:txBody>
          <a:bodyPr>
            <a:normAutofit/>
          </a:bodyPr>
          <a:lstStyle/>
          <a:p>
            <a:pPr marL="0" marR="0" algn="l" rtl="0">
              <a:lnSpc>
                <a:spcPct val="96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US" b="1" i="0" u="none" baseline="0" dirty="0"/>
              <a:t>Conexión con la comunidad:</a:t>
            </a:r>
            <a:r>
              <a:rPr lang="es-US" b="0" i="0" u="none" baseline="0" dirty="0"/>
              <a:t> </a:t>
            </a:r>
            <a:r>
              <a:rPr lang="es-US" b="0" i="0" u="none" baseline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debate con un compañero o tu equipo:</a:t>
            </a:r>
          </a:p>
          <a:p>
            <a:pPr marL="342900" marR="0" lvl="0" indent="-342900" algn="l" rtl="0">
              <a:lnSpc>
                <a:spcPct val="96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s-US" b="0" i="0" u="none" baseline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¿Hay frutas y verduras que te guste comer?</a:t>
            </a:r>
          </a:p>
          <a:p>
            <a:pPr marL="342900" marR="0" lvl="0" indent="-342900" algn="l" rtl="0">
              <a:lnSpc>
                <a:spcPct val="96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s-US" b="0" i="0" u="none" baseline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¿Dónde se encuentran estas frutas y verduras? </a:t>
            </a:r>
          </a:p>
          <a:p>
            <a:pPr marL="342900" marR="0" lvl="0" indent="-342900" algn="l" rtl="0">
              <a:lnSpc>
                <a:spcPct val="96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s-US" b="0" i="0" u="none" baseline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¿Crees que los demás miembros de tu comunidad comen suficiente fruta y verdura?</a:t>
            </a:r>
            <a:endParaRPr lang="es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C06FB-1CCC-0222-1970-34B052FFF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1" y="2504100"/>
            <a:ext cx="2710838" cy="27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9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1FE2B0-4DE2-4E4D-67AC-995D90F7B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s-US" b="1" i="0" u="none" baseline="0" dirty="0"/>
              <a:t>Investigación de Descubrir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61D01-3513-B5AE-1271-C95911CA8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1051" y="1332921"/>
            <a:ext cx="11299350" cy="505857"/>
          </a:xfrm>
        </p:spPr>
        <p:txBody>
          <a:bodyPr>
            <a:normAutofit/>
          </a:bodyPr>
          <a:lstStyle/>
          <a:p>
            <a:pPr algn="ctr" rtl="0"/>
            <a:r>
              <a:rPr kumimoji="0" lang="es-US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¿Cómo es la alimentación saludable en mi comunidad?</a:t>
            </a:r>
            <a:endParaRPr lang="es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270430-DB69-071C-CFC6-58E9FD937A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641" y="1781628"/>
            <a:ext cx="10924717" cy="4648200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lnSpc>
                <a:spcPct val="120000"/>
              </a:lnSpc>
              <a:spcAft>
                <a:spcPts val="1200"/>
              </a:spcAft>
              <a:buNone/>
            </a:pPr>
            <a:r>
              <a:rPr lang="es-US" sz="2800" b="0" i="0" u="none" baseline="0" dirty="0"/>
              <a:t>Hay muchas razones por las que la gente come alimentos poco saludables. A veces puede resultar más cómodo o familiar comer otros alimentos. Otras veces puede resultar difícil llegar a lugares donde vendan alimentos saludables o poder comprarlos. Comprender cuáles son los principales problemas puede ayudarte a plantearte </a:t>
            </a:r>
            <a:br>
              <a:rPr lang="es-US" sz="2800" b="0" i="0" u="none" baseline="0" dirty="0"/>
            </a:br>
            <a:r>
              <a:rPr lang="es-US" sz="2800" b="0" i="0" u="none" baseline="0" dirty="0"/>
              <a:t>la forma de hacer más saludables tus hábitos de alimentación o los de tu comunidad.</a:t>
            </a:r>
          </a:p>
          <a:p>
            <a:pPr algn="l" rtl="0">
              <a:lnSpc>
                <a:spcPct val="120000"/>
              </a:lnSpc>
              <a:spcAft>
                <a:spcPts val="1200"/>
              </a:spcAft>
            </a:pPr>
            <a:r>
              <a:rPr lang="es-US" sz="2800" b="0" i="0" u="none" baseline="0" dirty="0">
                <a:solidFill>
                  <a:srgbClr val="211D1E"/>
                </a:solidFill>
                <a:effectLst/>
                <a:ea typeface="Calibri" panose="020F0502020204030204" pitchFamily="34" charset="0"/>
              </a:rPr>
              <a:t>Piensa en silencio, ¿crees que los alimentos que comes son saludables en general? Si no es así, ¿por qué no?</a:t>
            </a:r>
          </a:p>
          <a:p>
            <a:pPr algn="l" rtl="0">
              <a:lnSpc>
                <a:spcPct val="120000"/>
              </a:lnSpc>
              <a:spcAft>
                <a:spcPts val="1200"/>
              </a:spcAft>
            </a:pPr>
            <a:r>
              <a:rPr lang="es-US" sz="2800" b="0" i="0" u="none" baseline="0" dirty="0">
                <a:solidFill>
                  <a:srgbClr val="211D1E"/>
                </a:solidFill>
                <a:effectLst/>
                <a:ea typeface="Calibri" panose="020F0502020204030204" pitchFamily="34" charset="0"/>
              </a:rPr>
              <a:t>Convérsalo con un compañero o en grupo:</a:t>
            </a:r>
            <a:endParaRPr lang="es-US" sz="2800" dirty="0">
              <a:solidFill>
                <a:srgbClr val="211D1E"/>
              </a:solidFill>
              <a:ea typeface="Calibri" panose="020F0502020204030204" pitchFamily="34" charset="0"/>
            </a:endParaRPr>
          </a:p>
          <a:p>
            <a:pPr marL="971550" lvl="1" indent="-514350" algn="l" rtl="0">
              <a:lnSpc>
                <a:spcPct val="1200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s-US" sz="2800" b="0" i="0" u="none" baseline="0" dirty="0">
                <a:effectLst/>
                <a:ea typeface="Times New Roman" panose="02020603050405020304" pitchFamily="18" charset="0"/>
              </a:rPr>
              <a:t>¿Crees que los alimentos que consume tu comunidad son sanos en general?</a:t>
            </a:r>
          </a:p>
          <a:p>
            <a:pPr marL="971550" lvl="1" indent="-514350" algn="l" rtl="0">
              <a:lnSpc>
                <a:spcPct val="1200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s-US" sz="2800" b="0" i="0" u="none" baseline="0" dirty="0">
                <a:effectLst/>
                <a:ea typeface="Times New Roman" panose="02020603050405020304" pitchFamily="18" charset="0"/>
              </a:rPr>
              <a:t>¿Por qué sí o por qué no?</a:t>
            </a:r>
          </a:p>
          <a:p>
            <a:pPr marL="0" indent="0" algn="l" rtl="0">
              <a:lnSpc>
                <a:spcPct val="120000"/>
              </a:lnSpc>
              <a:spcAft>
                <a:spcPts val="1200"/>
              </a:spcAft>
              <a:buNone/>
            </a:pPr>
            <a:endParaRPr lang="es-US" sz="3100" dirty="0"/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13555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88A5A4-B33F-0AF5-0B68-F304E03B8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966" y="413658"/>
            <a:ext cx="10272136" cy="6797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rtl="0"/>
            <a:r>
              <a:rPr lang="es-US" sz="3600" b="1" i="0" u="none" baseline="0" dirty="0"/>
              <a:t>Investigación de Descubrir, diapositiva 2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95596" y="1760779"/>
            <a:ext cx="11800808" cy="1517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93000"/>
              </a:lnSpc>
              <a:buFont typeface="+mj-lt"/>
              <a:buAutoNum type="arabicPeriod" startAt="3"/>
            </a:pPr>
            <a:r>
              <a:rPr lang="es-US" sz="2200" b="0" i="0" u="none" baseline="0" dirty="0"/>
              <a:t>Elige: ahora elegirás cómo investigar formas de crear una dieta más saludable para ti </a:t>
            </a:r>
            <a:br>
              <a:rPr lang="es-US" sz="2200" b="0" i="0" u="none" baseline="0" dirty="0"/>
            </a:br>
            <a:r>
              <a:rPr lang="es-US" sz="2200" b="0" i="0" u="none" baseline="0" dirty="0"/>
              <a:t>o tu comunidad. Puedes hacer que todo el grupo elija una investigación o dividirte en tres equipos más pequeños y hacer todas las investigaciones. Depende de ti. Las tres posibles investigaciones son:</a:t>
            </a:r>
            <a:endParaRPr lang="es-US" sz="2200" b="1" dirty="0"/>
          </a:p>
          <a:p>
            <a:pPr marL="914400" lvl="1" indent="-457200" algn="l" rtl="0">
              <a:lnSpc>
                <a:spcPct val="93000"/>
              </a:lnSpc>
              <a:buFont typeface="+mj-lt"/>
              <a:buAutoNum type="alphaLcPeriod"/>
            </a:pPr>
            <a:endParaRPr lang="es-US" b="1" dirty="0"/>
          </a:p>
          <a:p>
            <a:pPr algn="l" rtl="0">
              <a:lnSpc>
                <a:spcPct val="93000"/>
              </a:lnSpc>
              <a:buFont typeface="+mj-lt"/>
              <a:buAutoNum type="arabicPeriod" startAt="3"/>
            </a:pPr>
            <a:endParaRPr lang="es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6406254-E016-24DB-573B-3BE1BDEDB296}"/>
              </a:ext>
            </a:extLst>
          </p:cNvPr>
          <p:cNvSpPr txBox="1">
            <a:spLocks/>
          </p:cNvSpPr>
          <p:nvPr/>
        </p:nvSpPr>
        <p:spPr>
          <a:xfrm>
            <a:off x="195597" y="3062963"/>
            <a:ext cx="9577054" cy="3973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 rtl="0">
              <a:lnSpc>
                <a:spcPct val="93000"/>
              </a:lnSpc>
              <a:buFont typeface="+mj-lt"/>
              <a:buAutoNum type="alphaLcPeriod"/>
            </a:pPr>
            <a:r>
              <a:rPr lang="es-US" sz="1900" b="0" i="0" u="none" baseline="0" dirty="0"/>
              <a:t>Aumentar tus conocimientos sobre nutrición: juega a familiarizarte con los cinco grupos de alimentos saludables (lácteos, frutas, cereales, proteínas </a:t>
            </a:r>
            <a:br>
              <a:rPr lang="es-US" sz="1900" b="0" i="0" u="none" baseline="0" dirty="0"/>
            </a:br>
            <a:r>
              <a:rPr lang="es-US" sz="1900" b="0" i="0" u="none" baseline="0" dirty="0"/>
              <a:t>y verduras) y con la comida chatarra o poco saludable. </a:t>
            </a:r>
            <a:r>
              <a:rPr lang="es-US" sz="1900" b="1" i="0" u="none" baseline="0" dirty="0">
                <a:hlinkClick r:id="rId3"/>
              </a:rPr>
              <a:t>Recurso: Juego de cartas de grupos de alimentos Instrucciones y tarjetas imprimibles </a:t>
            </a:r>
            <a:endParaRPr lang="es-US" sz="1900" b="1" dirty="0"/>
          </a:p>
          <a:p>
            <a:pPr marL="914400" lvl="1" indent="-457200" algn="l" rtl="0">
              <a:lnSpc>
                <a:spcPct val="93000"/>
              </a:lnSpc>
              <a:buFont typeface="+mj-lt"/>
              <a:buAutoNum type="alphaLcPeriod"/>
            </a:pPr>
            <a:r>
              <a:rPr lang="es-US" sz="1900" b="0" i="0" u="none" baseline="0" dirty="0"/>
              <a:t>Comprender las normas nutricionales: utiliza un juego digital para explorar las normas nutricionales de todo el mundo. </a:t>
            </a:r>
            <a:r>
              <a:rPr lang="es-US" sz="1900" b="1" i="0" u="none" baseline="0" dirty="0">
                <a:hlinkClick r:id="rId3"/>
              </a:rPr>
              <a:t>Recurso: Juego “Pick Your Plate!” (Escoge tu plato)</a:t>
            </a:r>
            <a:endParaRPr lang="es-US" sz="1900" dirty="0"/>
          </a:p>
          <a:p>
            <a:pPr marL="914400" lvl="1" indent="-457200" algn="l" rtl="0">
              <a:lnSpc>
                <a:spcPct val="93000"/>
              </a:lnSpc>
              <a:buFont typeface="+mj-lt"/>
              <a:buAutoNum type="alphaLcPeriod"/>
            </a:pPr>
            <a:r>
              <a:rPr lang="es-US" sz="1900" b="0" i="0" u="none" baseline="0" dirty="0"/>
              <a:t>Reúne información sobre los conocimientos en materia de alimentación que tiene tu comunidad: Encuesta a otras personas sobre sus conocimientos nutricionales y sus hábitos alimentarios. </a:t>
            </a:r>
            <a:r>
              <a:rPr lang="es-US" sz="1900" b="1" i="0" u="none" baseline="0" dirty="0">
                <a:hlinkClick r:id="rId3"/>
              </a:rPr>
              <a:t>Recurso: Encuesta comunitaria Instrucciones para imprimir y encuesta</a:t>
            </a:r>
            <a:endParaRPr lang="es-US" sz="1900" b="1" dirty="0"/>
          </a:p>
          <a:p>
            <a:pPr marL="914400" lvl="1" indent="-457200" algn="l" rtl="0">
              <a:lnSpc>
                <a:spcPct val="93000"/>
              </a:lnSpc>
              <a:buFont typeface="+mj-lt"/>
              <a:buAutoNum type="alphaLcPeriod"/>
            </a:pPr>
            <a:endParaRPr lang="es-US" b="1" dirty="0"/>
          </a:p>
          <a:p>
            <a:pPr marL="914400" lvl="1" indent="-457200" algn="l" rtl="0">
              <a:lnSpc>
                <a:spcPct val="93000"/>
              </a:lnSpc>
              <a:buFont typeface="+mj-lt"/>
              <a:buAutoNum type="alphaLcPeriod"/>
            </a:pPr>
            <a:endParaRPr lang="es-US" b="1" dirty="0"/>
          </a:p>
          <a:p>
            <a:pPr algn="l" rtl="0">
              <a:lnSpc>
                <a:spcPct val="93000"/>
              </a:lnSpc>
              <a:buFont typeface="+mj-lt"/>
              <a:buAutoNum type="arabicPeriod" startAt="3"/>
            </a:pPr>
            <a:endParaRPr lang="es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1C0FB0-4474-B72A-D7F4-38941A13C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5187" r="4727" b="4375"/>
          <a:stretch/>
        </p:blipFill>
        <p:spPr>
          <a:xfrm>
            <a:off x="9934575" y="3786159"/>
            <a:ext cx="1695450" cy="2076450"/>
          </a:xfrm>
          <a:prstGeom prst="rect">
            <a:avLst/>
          </a:prstGeom>
          <a:ln w="57150">
            <a:solidFill>
              <a:srgbClr val="01C2FD"/>
            </a:solidFill>
          </a:ln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2D0C0A50-174E-49A0-1DF7-88D48E20972B}"/>
              </a:ext>
            </a:extLst>
          </p:cNvPr>
          <p:cNvSpPr txBox="1">
            <a:spLocks/>
          </p:cNvSpPr>
          <p:nvPr/>
        </p:nvSpPr>
        <p:spPr>
          <a:xfrm>
            <a:off x="9999140" y="5566902"/>
            <a:ext cx="1581594" cy="228241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/>
              <a:t>TOMA UNA DECISIÓN</a:t>
            </a:r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1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53420D-F354-67B3-234E-1E8760D9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967" y="463680"/>
            <a:ext cx="10272136" cy="679716"/>
          </a:xfrm>
        </p:spPr>
        <p:txBody>
          <a:bodyPr>
            <a:noAutofit/>
          </a:bodyPr>
          <a:lstStyle/>
          <a:p>
            <a:pPr algn="ctr" rtl="0"/>
            <a:r>
              <a:rPr lang="es-US" sz="3600" b="1" i="0" u="none" baseline="0" dirty="0"/>
              <a:t>Investigación de Descubrir, diapositiva 3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82C025-3054-1CBE-7584-BAD8FC23E5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641" y="1830967"/>
            <a:ext cx="10924717" cy="2017134"/>
          </a:xfrm>
        </p:spPr>
        <p:txBody>
          <a:bodyPr>
            <a:noAutofit/>
          </a:bodyPr>
          <a:lstStyle/>
          <a:p>
            <a:pPr algn="l" rtl="0">
              <a:buFont typeface="+mj-lt"/>
              <a:buAutoNum type="arabicPeriod" startAt="4"/>
            </a:pPr>
            <a:r>
              <a:rPr lang="es-US" b="0" i="0" u="none" baseline="0" dirty="0"/>
              <a:t>Vuelve a reunirte con tu equipo y analicen:</a:t>
            </a:r>
          </a:p>
          <a:p>
            <a:pPr marL="914400" lvl="1" indent="-457200" algn="l" rtl="0">
              <a:buFont typeface="+mj-lt"/>
              <a:buAutoNum type="alphaLcPeriod"/>
            </a:pPr>
            <a:r>
              <a:rPr lang="es-US" b="0" i="0" u="none" baseline="0" dirty="0"/>
              <a:t>¿Algo de lo que has aprendido te ha hecho cambiar de opinión sobre </a:t>
            </a:r>
            <a:br>
              <a:rPr lang="es-US" b="0" i="0" u="none" baseline="0" dirty="0"/>
            </a:br>
            <a:r>
              <a:rPr lang="es-US" b="0" i="0" u="none" baseline="0" dirty="0"/>
              <a:t>la alimentación saludable en tu comunidad?</a:t>
            </a:r>
          </a:p>
          <a:p>
            <a:pPr marL="914400" lvl="1" indent="-457200" algn="l" rtl="0">
              <a:buFont typeface="+mj-lt"/>
              <a:buAutoNum type="alphaLcPeriod"/>
            </a:pPr>
            <a:r>
              <a:rPr lang="es-US" b="0" i="0" u="none" baseline="0" dirty="0"/>
              <a:t>Si tuvieras que elegir el mayor problema relacionado con la alimentación saludable en tu comunidad, ¿cuál sería?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9B286D-8508-1411-9294-41760B033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22" b="5722"/>
          <a:stretch/>
        </p:blipFill>
        <p:spPr>
          <a:xfrm>
            <a:off x="1707298" y="3764017"/>
            <a:ext cx="9096632" cy="24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3926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whi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3">
      <a:majorFont>
        <a:latin typeface="Rockwel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787325_Lab safety_win32_sl_v3" id="{D64AF424-20BD-49B4-B694-301E69FF220B}" vid="{9707B19F-3C0C-4510-9A4B-339DEF251C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FEC9DB8CDBB44B396B9879CE711F8" ma:contentTypeVersion="19" ma:contentTypeDescription="Create a new document." ma:contentTypeScope="" ma:versionID="acff6c05d89ea126f8ee5df83a4c7e06">
  <xsd:schema xmlns:xsd="http://www.w3.org/2001/XMLSchema" xmlns:xs="http://www.w3.org/2001/XMLSchema" xmlns:p="http://schemas.microsoft.com/office/2006/metadata/properties" xmlns:ns2="292c868e-6514-44ed-917d-b7c03497c149" xmlns:ns3="cd090d31-fefa-4a22-9549-1e5b39d96545" targetNamespace="http://schemas.microsoft.com/office/2006/metadata/properties" ma:root="true" ma:fieldsID="3302eb40872d3e78a1f410293d952641" ns2:_="" ns3:_="">
    <xsd:import namespace="292c868e-6514-44ed-917d-b7c03497c149"/>
    <xsd:import namespace="cd090d31-fefa-4a22-9549-1e5b39d965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c868e-6514-44ed-917d-b7c03497c1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aaf63ef-2195-457b-97db-1bd2323f3f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090d31-fefa-4a22-9549-1e5b39d9654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7fabed9-2ba7-4ab0-9c33-b1dccb52b458}" ma:internalName="TaxCatchAll" ma:showField="CatchAllData" ma:web="cd090d31-fefa-4a22-9549-1e5b39d965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090d31-fefa-4a22-9549-1e5b39d96545" xsi:nil="true"/>
    <MediaServiceKeyPoints xmlns="292c868e-6514-44ed-917d-b7c03497c149" xsi:nil="true"/>
    <lcf76f155ced4ddcb4097134ff3c332f xmlns="292c868e-6514-44ed-917d-b7c03497c1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80BEFE-7C8F-4057-BD8C-435CCDE695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817351-7525-4E17-AA15-A41E6BDFA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c868e-6514-44ed-917d-b7c03497c149"/>
    <ds:schemaRef ds:uri="cd090d31-fefa-4a22-9549-1e5b39d965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4D777B-D8CE-45EA-8FDD-C1BE86991304}">
  <ds:schemaRefs>
    <ds:schemaRef ds:uri="16c05727-aa75-4e4a-9b5f-8a80a1165891"/>
    <ds:schemaRef ds:uri="http://purl.org/dc/elements/1.1/"/>
    <ds:schemaRef ds:uri="71af3243-3dd4-4a8d-8c0d-dd76da1f02a5"/>
    <ds:schemaRef ds:uri="http://purl.org/dc/terms/"/>
    <ds:schemaRef ds:uri="http://schemas.microsoft.com/sharepoint/v3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http://schemas.microsoft.com/office/2006/metadata/properties"/>
    <ds:schemaRef ds:uri="http://purl.org/dc/dcmitype/"/>
    <ds:schemaRef ds:uri="cd090d31-fefa-4a22-9549-1e5b39d96545"/>
    <ds:schemaRef ds:uri="292c868e-6514-44ed-917d-b7c03497c149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6508</TotalTime>
  <Words>1302</Words>
  <Application>Microsoft Office PowerPoint</Application>
  <PresentationFormat>Widescreen</PresentationFormat>
  <Paragraphs>86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Rockwell</vt:lpstr>
      <vt:lpstr>Symbol</vt:lpstr>
      <vt:lpstr>Tahoma</vt:lpstr>
      <vt:lpstr>Times New Roman</vt:lpstr>
      <vt:lpstr>Custom</vt:lpstr>
      <vt:lpstr>La buena salud y la alimentación Descubrir</vt:lpstr>
      <vt:lpstr>Resumen de Descubrir</vt:lpstr>
      <vt:lpstr>Lectura de Descubrir</vt:lpstr>
      <vt:lpstr>Lectura de Descubrir, diapositiva 2</vt:lpstr>
      <vt:lpstr>Lectura de Descubrir, diapositiva 3</vt:lpstr>
      <vt:lpstr>Lectura de Descubrir, diapositiva 4</vt:lpstr>
      <vt:lpstr>Investigación de Descubrir</vt:lpstr>
      <vt:lpstr>Investigación de Descubrir, diapositiva 2</vt:lpstr>
      <vt:lpstr>Investigación de Descubrir, diapositiva 3</vt:lpstr>
      <vt:lpstr>Extensión de Descubrir</vt:lpstr>
      <vt:lpstr>Extensión de Descubrir, diapositiva 2</vt:lpstr>
      <vt:lpstr>Extensión de Descubrir, diapositiva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user</dc:creator>
  <cp:lastModifiedBy>Osborn, Hannah</cp:lastModifiedBy>
  <cp:revision>111</cp:revision>
  <dcterms:created xsi:type="dcterms:W3CDTF">2024-12-17T02:33:39Z</dcterms:created>
  <dcterms:modified xsi:type="dcterms:W3CDTF">2025-03-27T18:11:54Z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0x0101003E4FEC9DB8CDBB44B396B9879CE711F8</vt:lpwstr>
  </property>
  <property fmtid="{D5CDD505-2E9C-101B-9397-08002B2CF9AE}" pid="3" name="MediaServiceImageTags">
    <vt:lpwstr/>
  </property>
</Properties>
</file>