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A_46DDA98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71" r:id="rId5"/>
    <p:sldId id="272" r:id="rId6"/>
    <p:sldId id="283" r:id="rId7"/>
    <p:sldId id="309" r:id="rId8"/>
    <p:sldId id="274" r:id="rId9"/>
    <p:sldId id="276" r:id="rId10"/>
    <p:sldId id="320" r:id="rId11"/>
    <p:sldId id="277" r:id="rId12"/>
    <p:sldId id="310" r:id="rId13"/>
    <p:sldId id="278" r:id="rId14"/>
    <p:sldId id="321" r:id="rId15"/>
    <p:sldId id="281" r:id="rId16"/>
    <p:sldId id="313" r:id="rId17"/>
    <p:sldId id="282" r:id="rId18"/>
    <p:sldId id="284" r:id="rId19"/>
    <p:sldId id="311" r:id="rId20"/>
    <p:sldId id="314" r:id="rId21"/>
    <p:sldId id="315" r:id="rId22"/>
    <p:sldId id="317" r:id="rId23"/>
    <p:sldId id="291" r:id="rId24"/>
    <p:sldId id="318" r:id="rId25"/>
    <p:sldId id="293" r:id="rId26"/>
    <p:sldId id="294" r:id="rId27"/>
    <p:sldId id="295" r:id="rId28"/>
    <p:sldId id="296" r:id="rId29"/>
    <p:sldId id="297" r:id="rId30"/>
    <p:sldId id="298" r:id="rId31"/>
    <p:sldId id="312" r:id="rId32"/>
    <p:sldId id="300" r:id="rId33"/>
    <p:sldId id="301" r:id="rId34"/>
    <p:sldId id="302" r:id="rId35"/>
    <p:sldId id="303" r:id="rId36"/>
    <p:sldId id="304" r:id="rId37"/>
    <p:sldId id="305" r:id="rId38"/>
    <p:sldId id="306" r:id="rId39"/>
    <p:sldId id="307" r:id="rId40"/>
    <p:sldId id="308"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A5C28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64B5C2-778E-4A20-9C11-03A667FE906A}" v="9" dt="2025-03-20T01:57:12.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029" autoAdjust="0"/>
    <p:restoredTop sz="93120" autoAdjust="0"/>
  </p:normalViewPr>
  <p:slideViewPr>
    <p:cSldViewPr snapToGrid="0">
      <p:cViewPr varScale="1">
        <p:scale>
          <a:sx n="79" d="100"/>
          <a:sy n="79" d="100"/>
        </p:scale>
        <p:origin x="1195" y="72"/>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3" d="100"/>
          <a:sy n="53" d="100"/>
        </p:scale>
        <p:origin x="-28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00C87D82-C340-47B4-9BD1-4B4B9F0170F2}"/>
    <pc:docChg chg="undo custSel addSld delSld modSld">
      <pc:chgData name="Gibson, Heidi" userId="625c5426-83d3-499a-b65b-cae782d30fe8" providerId="ADAL" clId="{00C87D82-C340-47B4-9BD1-4B4B9F0170F2}" dt="2025-01-13T16:57:21.552" v="2049" actId="962"/>
      <pc:docMkLst>
        <pc:docMk/>
      </pc:docMkLst>
      <pc:sldChg chg="modSp mod">
        <pc:chgData name="Gibson, Heidi" userId="625c5426-83d3-499a-b65b-cae782d30fe8" providerId="ADAL" clId="{00C87D82-C340-47B4-9BD1-4B4B9F0170F2}" dt="2025-01-09T15:45:30.109" v="3" actId="20577"/>
        <pc:sldMkLst>
          <pc:docMk/>
          <pc:sldMk cId="1119733248" sldId="271"/>
        </pc:sldMkLst>
        <pc:spChg chg="mod">
          <ac:chgData name="Gibson, Heidi" userId="625c5426-83d3-499a-b65b-cae782d30fe8" providerId="ADAL" clId="{00C87D82-C340-47B4-9BD1-4B4B9F0170F2}" dt="2025-01-09T15:45:30.109" v="3" actId="20577"/>
          <ac:spMkLst>
            <pc:docMk/>
            <pc:sldMk cId="1119733248" sldId="271"/>
            <ac:spMk id="3" creationId="{00000000-0000-0000-0000-000000000000}"/>
          </ac:spMkLst>
        </pc:spChg>
      </pc:sldChg>
      <pc:sldChg chg="modSp mod">
        <pc:chgData name="Gibson, Heidi" userId="625c5426-83d3-499a-b65b-cae782d30fe8" providerId="ADAL" clId="{00C87D82-C340-47B4-9BD1-4B4B9F0170F2}" dt="2025-01-09T15:46:42.899" v="7"/>
        <pc:sldMkLst>
          <pc:docMk/>
          <pc:sldMk cId="73394110" sldId="272"/>
        </pc:sldMkLst>
        <pc:spChg chg="mod">
          <ac:chgData name="Gibson, Heidi" userId="625c5426-83d3-499a-b65b-cae782d30fe8" providerId="ADAL" clId="{00C87D82-C340-47B4-9BD1-4B4B9F0170F2}" dt="2025-01-09T15:46:42.899" v="7"/>
          <ac:spMkLst>
            <pc:docMk/>
            <pc:sldMk cId="73394110" sldId="272"/>
            <ac:spMk id="3" creationId="{00000000-0000-0000-0000-000000000000}"/>
          </ac:spMkLst>
        </pc:spChg>
        <pc:spChg chg="mod">
          <ac:chgData name="Gibson, Heidi" userId="625c5426-83d3-499a-b65b-cae782d30fe8" providerId="ADAL" clId="{00C87D82-C340-47B4-9BD1-4B4B9F0170F2}" dt="2025-01-09T15:45:57.125" v="4"/>
          <ac:spMkLst>
            <pc:docMk/>
            <pc:sldMk cId="73394110" sldId="272"/>
            <ac:spMk id="4" creationId="{00000000-0000-0000-0000-000000000000}"/>
          </ac:spMkLst>
        </pc:spChg>
        <pc:spChg chg="mod">
          <ac:chgData name="Gibson, Heidi" userId="625c5426-83d3-499a-b65b-cae782d30fe8" providerId="ADAL" clId="{00C87D82-C340-47B4-9BD1-4B4B9F0170F2}" dt="2025-01-09T15:46:07.656" v="5"/>
          <ac:spMkLst>
            <pc:docMk/>
            <pc:sldMk cId="73394110" sldId="272"/>
            <ac:spMk id="5" creationId="{00000000-0000-0000-0000-000000000000}"/>
          </ac:spMkLst>
        </pc:spChg>
        <pc:spChg chg="mod">
          <ac:chgData name="Gibson, Heidi" userId="625c5426-83d3-499a-b65b-cae782d30fe8" providerId="ADAL" clId="{00C87D82-C340-47B4-9BD1-4B4B9F0170F2}" dt="2025-01-09T15:46:20.523" v="6"/>
          <ac:spMkLst>
            <pc:docMk/>
            <pc:sldMk cId="73394110" sldId="272"/>
            <ac:spMk id="6" creationId="{00000000-0000-0000-0000-000000000000}"/>
          </ac:spMkLst>
        </pc:spChg>
      </pc:sldChg>
      <pc:sldChg chg="modSp mod">
        <pc:chgData name="Gibson, Heidi" userId="625c5426-83d3-499a-b65b-cae782d30fe8" providerId="ADAL" clId="{00C87D82-C340-47B4-9BD1-4B4B9F0170F2}" dt="2025-01-09T15:55:04.651" v="157" actId="14100"/>
        <pc:sldMkLst>
          <pc:docMk/>
          <pc:sldMk cId="249101071" sldId="274"/>
        </pc:sldMkLst>
        <pc:spChg chg="mod">
          <ac:chgData name="Gibson, Heidi" userId="625c5426-83d3-499a-b65b-cae782d30fe8" providerId="ADAL" clId="{00C87D82-C340-47B4-9BD1-4B4B9F0170F2}" dt="2025-01-09T15:55:04.651" v="157" actId="14100"/>
          <ac:spMkLst>
            <pc:docMk/>
            <pc:sldMk cId="249101071" sldId="274"/>
            <ac:spMk id="2" creationId="{00000000-0000-0000-0000-000000000000}"/>
          </ac:spMkLst>
        </pc:spChg>
        <pc:spChg chg="mod">
          <ac:chgData name="Gibson, Heidi" userId="625c5426-83d3-499a-b65b-cae782d30fe8" providerId="ADAL" clId="{00C87D82-C340-47B4-9BD1-4B4B9F0170F2}" dt="2025-01-09T15:53:46.381" v="140" actId="207"/>
          <ac:spMkLst>
            <pc:docMk/>
            <pc:sldMk cId="249101071" sldId="274"/>
            <ac:spMk id="4" creationId="{E41A8DD9-BA47-EB7D-1917-AFF4566D4532}"/>
          </ac:spMkLst>
        </pc:spChg>
      </pc:sldChg>
      <pc:sldChg chg="addSp delSp modSp mod">
        <pc:chgData name="Gibson, Heidi" userId="625c5426-83d3-499a-b65b-cae782d30fe8" providerId="ADAL" clId="{00C87D82-C340-47B4-9BD1-4B4B9F0170F2}" dt="2025-01-13T16:30:45.302" v="1643"/>
        <pc:sldMkLst>
          <pc:docMk/>
          <pc:sldMk cId="1677965726" sldId="276"/>
        </pc:sldMkLst>
        <pc:spChg chg="mod ord">
          <ac:chgData name="Gibson, Heidi" userId="625c5426-83d3-499a-b65b-cae782d30fe8" providerId="ADAL" clId="{00C87D82-C340-47B4-9BD1-4B4B9F0170F2}" dt="2025-01-13T16:30:45.302" v="1643"/>
          <ac:spMkLst>
            <pc:docMk/>
            <pc:sldMk cId="1677965726" sldId="276"/>
            <ac:spMk id="2" creationId="{00000000-0000-0000-0000-000000000000}"/>
          </ac:spMkLst>
        </pc:spChg>
        <pc:spChg chg="add mod ord">
          <ac:chgData name="Gibson, Heidi" userId="625c5426-83d3-499a-b65b-cae782d30fe8" providerId="ADAL" clId="{00C87D82-C340-47B4-9BD1-4B4B9F0170F2}" dt="2025-01-09T17:38:25.223" v="1615"/>
          <ac:spMkLst>
            <pc:docMk/>
            <pc:sldMk cId="1677965726" sldId="276"/>
            <ac:spMk id="14" creationId="{40AFF93E-B5D8-C28B-C370-6CA0E88ED682}"/>
          </ac:spMkLst>
        </pc:spChg>
        <pc:spChg chg="add mod ord">
          <ac:chgData name="Gibson, Heidi" userId="625c5426-83d3-499a-b65b-cae782d30fe8" providerId="ADAL" clId="{00C87D82-C340-47B4-9BD1-4B4B9F0170F2}" dt="2025-01-09T17:38:29.954" v="1618"/>
          <ac:spMkLst>
            <pc:docMk/>
            <pc:sldMk cId="1677965726" sldId="276"/>
            <ac:spMk id="15" creationId="{7FD97B98-4E65-77DB-1B56-3AB18EB5BAD1}"/>
          </ac:spMkLst>
        </pc:spChg>
        <pc:picChg chg="mod">
          <ac:chgData name="Gibson, Heidi" userId="625c5426-83d3-499a-b65b-cae782d30fe8" providerId="ADAL" clId="{00C87D82-C340-47B4-9BD1-4B4B9F0170F2}" dt="2025-01-09T15:59:34.765" v="215" actId="1076"/>
          <ac:picMkLst>
            <pc:docMk/>
            <pc:sldMk cId="1677965726" sldId="276"/>
            <ac:picMk id="4" creationId="{F152ABE1-AD08-66FF-C235-75CA26B0B9A8}"/>
          </ac:picMkLst>
        </pc:picChg>
      </pc:sldChg>
      <pc:sldChg chg="delSp modSp mod">
        <pc:chgData name="Gibson, Heidi" userId="625c5426-83d3-499a-b65b-cae782d30fe8" providerId="ADAL" clId="{00C87D82-C340-47B4-9BD1-4B4B9F0170F2}" dt="2025-01-09T16:10:14.066" v="472" actId="1076"/>
        <pc:sldMkLst>
          <pc:docMk/>
          <pc:sldMk cId="1752597152" sldId="277"/>
        </pc:sldMkLst>
        <pc:spChg chg="mod">
          <ac:chgData name="Gibson, Heidi" userId="625c5426-83d3-499a-b65b-cae782d30fe8" providerId="ADAL" clId="{00C87D82-C340-47B4-9BD1-4B4B9F0170F2}" dt="2025-01-09T16:10:07.794" v="470" actId="27636"/>
          <ac:spMkLst>
            <pc:docMk/>
            <pc:sldMk cId="1752597152" sldId="277"/>
            <ac:spMk id="2" creationId="{00000000-0000-0000-0000-000000000000}"/>
          </ac:spMkLst>
        </pc:spChg>
        <pc:spChg chg="mod">
          <ac:chgData name="Gibson, Heidi" userId="625c5426-83d3-499a-b65b-cae782d30fe8" providerId="ADAL" clId="{00C87D82-C340-47B4-9BD1-4B4B9F0170F2}" dt="2025-01-09T16:09:22.175" v="439" actId="20577"/>
          <ac:spMkLst>
            <pc:docMk/>
            <pc:sldMk cId="1752597152" sldId="277"/>
            <ac:spMk id="3" creationId="{63911446-A6F4-B815-49C1-9DEBE9EE1D68}"/>
          </ac:spMkLst>
        </pc:spChg>
        <pc:picChg chg="mod">
          <ac:chgData name="Gibson, Heidi" userId="625c5426-83d3-499a-b65b-cae782d30fe8" providerId="ADAL" clId="{00C87D82-C340-47B4-9BD1-4B4B9F0170F2}" dt="2025-01-09T16:10:14.066" v="472" actId="1076"/>
          <ac:picMkLst>
            <pc:docMk/>
            <pc:sldMk cId="1752597152" sldId="277"/>
            <ac:picMk id="4" creationId="{BC8C06FB-1CCC-0222-1970-34B052FFF62E}"/>
          </ac:picMkLst>
        </pc:picChg>
      </pc:sldChg>
      <pc:sldChg chg="addSp delSp modSp mod">
        <pc:chgData name="Gibson, Heidi" userId="625c5426-83d3-499a-b65b-cae782d30fe8" providerId="ADAL" clId="{00C87D82-C340-47B4-9BD1-4B4B9F0170F2}" dt="2025-01-09T17:35:00.072" v="1598" actId="962"/>
        <pc:sldMkLst>
          <pc:docMk/>
          <pc:sldMk cId="312571817" sldId="278"/>
        </pc:sldMkLst>
        <pc:spChg chg="add mod">
          <ac:chgData name="Gibson, Heidi" userId="625c5426-83d3-499a-b65b-cae782d30fe8" providerId="ADAL" clId="{00C87D82-C340-47B4-9BD1-4B4B9F0170F2}" dt="2025-01-09T16:18:30.005" v="594" actId="255"/>
          <ac:spMkLst>
            <pc:docMk/>
            <pc:sldMk cId="312571817" sldId="278"/>
            <ac:spMk id="9" creationId="{06406254-E016-24DB-573B-3BE1BDEDB296}"/>
          </ac:spMkLst>
        </pc:spChg>
        <pc:spChg chg="mod">
          <ac:chgData name="Gibson, Heidi" userId="625c5426-83d3-499a-b65b-cae782d30fe8" providerId="ADAL" clId="{00C87D82-C340-47B4-9BD1-4B4B9F0170F2}" dt="2025-01-09T16:18:04.345" v="585" actId="1076"/>
          <ac:spMkLst>
            <pc:docMk/>
            <pc:sldMk cId="312571817" sldId="278"/>
            <ac:spMk id="10" creationId="{00000000-0000-0000-0000-000000000000}"/>
          </ac:spMkLst>
        </pc:spChg>
        <pc:picChg chg="add mod modCrop">
          <ac:chgData name="Gibson, Heidi" userId="625c5426-83d3-499a-b65b-cae782d30fe8" providerId="ADAL" clId="{00C87D82-C340-47B4-9BD1-4B4B9F0170F2}" dt="2025-01-09T17:35:00.072" v="1598" actId="962"/>
          <ac:picMkLst>
            <pc:docMk/>
            <pc:sldMk cId="312571817" sldId="278"/>
            <ac:picMk id="12" creationId="{D41C0FB0-4474-B72A-D7F4-38941A13C29B}"/>
          </ac:picMkLst>
        </pc:picChg>
      </pc:sldChg>
      <pc:sldChg chg="addSp delSp modSp mod">
        <pc:chgData name="Gibson, Heidi" userId="625c5426-83d3-499a-b65b-cae782d30fe8" providerId="ADAL" clId="{00C87D82-C340-47B4-9BD1-4B4B9F0170F2}" dt="2025-01-09T16:39:08.247" v="801" actId="113"/>
        <pc:sldMkLst>
          <pc:docMk/>
          <pc:sldMk cId="1064556362" sldId="281"/>
        </pc:sldMkLst>
        <pc:spChg chg="mod">
          <ac:chgData name="Gibson, Heidi" userId="625c5426-83d3-499a-b65b-cae782d30fe8" providerId="ADAL" clId="{00C87D82-C340-47B4-9BD1-4B4B9F0170F2}" dt="2025-01-09T16:39:08.247" v="801" actId="113"/>
          <ac:spMkLst>
            <pc:docMk/>
            <pc:sldMk cId="1064556362" sldId="281"/>
            <ac:spMk id="2" creationId="{00000000-0000-0000-0000-000000000000}"/>
          </ac:spMkLst>
        </pc:spChg>
        <pc:spChg chg="add mod">
          <ac:chgData name="Gibson, Heidi" userId="625c5426-83d3-499a-b65b-cae782d30fe8" providerId="ADAL" clId="{00C87D82-C340-47B4-9BD1-4B4B9F0170F2}" dt="2025-01-09T16:39:01.969" v="800" actId="1076"/>
          <ac:spMkLst>
            <pc:docMk/>
            <pc:sldMk cId="1064556362" sldId="281"/>
            <ac:spMk id="6" creationId="{F2B44819-AE62-B01B-4F96-1BFDBF84B250}"/>
          </ac:spMkLst>
        </pc:spChg>
      </pc:sldChg>
      <pc:sldChg chg="delSp modSp mod">
        <pc:chgData name="Gibson, Heidi" userId="625c5426-83d3-499a-b65b-cae782d30fe8" providerId="ADAL" clId="{00C87D82-C340-47B4-9BD1-4B4B9F0170F2}" dt="2025-01-09T17:48:55.452" v="1638" actId="1076"/>
        <pc:sldMkLst>
          <pc:docMk/>
          <pc:sldMk cId="884548789" sldId="282"/>
        </pc:sldMkLst>
        <pc:spChg chg="mod">
          <ac:chgData name="Gibson, Heidi" userId="625c5426-83d3-499a-b65b-cae782d30fe8" providerId="ADAL" clId="{00C87D82-C340-47B4-9BD1-4B4B9F0170F2}" dt="2025-01-09T16:46:49.792" v="912" actId="1076"/>
          <ac:spMkLst>
            <pc:docMk/>
            <pc:sldMk cId="884548789" sldId="282"/>
            <ac:spMk id="5" creationId="{00000000-0000-0000-0000-000000000000}"/>
          </ac:spMkLst>
        </pc:spChg>
        <pc:spChg chg="mod">
          <ac:chgData name="Gibson, Heidi" userId="625c5426-83d3-499a-b65b-cae782d30fe8" providerId="ADAL" clId="{00C87D82-C340-47B4-9BD1-4B4B9F0170F2}" dt="2025-01-09T16:47:14.217" v="919" actId="1076"/>
          <ac:spMkLst>
            <pc:docMk/>
            <pc:sldMk cId="884548789" sldId="282"/>
            <ac:spMk id="7" creationId="{991FE3F8-C769-17EA-A7EC-FE8BF1DC5817}"/>
          </ac:spMkLst>
        </pc:spChg>
        <pc:picChg chg="mod">
          <ac:chgData name="Gibson, Heidi" userId="625c5426-83d3-499a-b65b-cae782d30fe8" providerId="ADAL" clId="{00C87D82-C340-47B4-9BD1-4B4B9F0170F2}" dt="2025-01-09T17:48:55.452" v="1638" actId="1076"/>
          <ac:picMkLst>
            <pc:docMk/>
            <pc:sldMk cId="884548789" sldId="282"/>
            <ac:picMk id="6" creationId="{9FADE8F2-E92E-1BF0-CC4E-92061BE7E993}"/>
          </ac:picMkLst>
        </pc:picChg>
      </pc:sldChg>
      <pc:sldChg chg="modSp mod">
        <pc:chgData name="Gibson, Heidi" userId="625c5426-83d3-499a-b65b-cae782d30fe8" providerId="ADAL" clId="{00C87D82-C340-47B4-9BD1-4B4B9F0170F2}" dt="2025-01-09T15:49:14.298" v="28" actId="20577"/>
        <pc:sldMkLst>
          <pc:docMk/>
          <pc:sldMk cId="831382582" sldId="283"/>
        </pc:sldMkLst>
        <pc:spChg chg="mod">
          <ac:chgData name="Gibson, Heidi" userId="625c5426-83d3-499a-b65b-cae782d30fe8" providerId="ADAL" clId="{00C87D82-C340-47B4-9BD1-4B4B9F0170F2}" dt="2025-01-09T15:49:14.298" v="28" actId="20577"/>
          <ac:spMkLst>
            <pc:docMk/>
            <pc:sldMk cId="831382582" sldId="283"/>
            <ac:spMk id="2" creationId="{00000000-0000-0000-0000-000000000000}"/>
          </ac:spMkLst>
        </pc:spChg>
        <pc:spChg chg="mod">
          <ac:chgData name="Gibson, Heidi" userId="625c5426-83d3-499a-b65b-cae782d30fe8" providerId="ADAL" clId="{00C87D82-C340-47B4-9BD1-4B4B9F0170F2}" dt="2025-01-09T15:48:13.558" v="8"/>
          <ac:spMkLst>
            <pc:docMk/>
            <pc:sldMk cId="831382582" sldId="283"/>
            <ac:spMk id="3" creationId="{00000000-0000-0000-0000-000000000000}"/>
          </ac:spMkLst>
        </pc:spChg>
      </pc:sldChg>
      <pc:sldChg chg="modSp mod">
        <pc:chgData name="Gibson, Heidi" userId="625c5426-83d3-499a-b65b-cae782d30fe8" providerId="ADAL" clId="{00C87D82-C340-47B4-9BD1-4B4B9F0170F2}" dt="2025-01-09T15:49:23.378" v="39" actId="20577"/>
        <pc:sldMkLst>
          <pc:docMk/>
          <pc:sldMk cId="977195968" sldId="284"/>
        </pc:sldMkLst>
        <pc:spChg chg="mod">
          <ac:chgData name="Gibson, Heidi" userId="625c5426-83d3-499a-b65b-cae782d30fe8" providerId="ADAL" clId="{00C87D82-C340-47B4-9BD1-4B4B9F0170F2}" dt="2025-01-09T15:49:23.378" v="39" actId="20577"/>
          <ac:spMkLst>
            <pc:docMk/>
            <pc:sldMk cId="977195968" sldId="284"/>
            <ac:spMk id="2" creationId="{00000000-0000-0000-0000-000000000000}"/>
          </ac:spMkLst>
        </pc:spChg>
        <pc:spChg chg="mod">
          <ac:chgData name="Gibson, Heidi" userId="625c5426-83d3-499a-b65b-cae782d30fe8" providerId="ADAL" clId="{00C87D82-C340-47B4-9BD1-4B4B9F0170F2}" dt="2025-01-09T15:48:27.447" v="9"/>
          <ac:spMkLst>
            <pc:docMk/>
            <pc:sldMk cId="977195968" sldId="284"/>
            <ac:spMk id="3" creationId="{00000000-0000-0000-0000-000000000000}"/>
          </ac:spMkLst>
        </pc:spChg>
      </pc:sldChg>
      <pc:sldChg chg="addSp delSp modSp mod">
        <pc:chgData name="Gibson, Heidi" userId="625c5426-83d3-499a-b65b-cae782d30fe8" providerId="ADAL" clId="{00C87D82-C340-47B4-9BD1-4B4B9F0170F2}" dt="2025-01-13T16:56:49.645" v="2047" actId="14100"/>
        <pc:sldMkLst>
          <pc:docMk/>
          <pc:sldMk cId="1531229088" sldId="291"/>
        </pc:sldMkLst>
        <pc:spChg chg="mod">
          <ac:chgData name="Gibson, Heidi" userId="625c5426-83d3-499a-b65b-cae782d30fe8" providerId="ADAL" clId="{00C87D82-C340-47B4-9BD1-4B4B9F0170F2}" dt="2025-01-09T17:01:38.968" v="1083" actId="1076"/>
          <ac:spMkLst>
            <pc:docMk/>
            <pc:sldMk cId="1531229088" sldId="291"/>
            <ac:spMk id="2" creationId="{00000000-0000-0000-0000-000000000000}"/>
          </ac:spMkLst>
        </pc:spChg>
        <pc:spChg chg="mod">
          <ac:chgData name="Gibson, Heidi" userId="625c5426-83d3-499a-b65b-cae782d30fe8" providerId="ADAL" clId="{00C87D82-C340-47B4-9BD1-4B4B9F0170F2}" dt="2025-01-09T16:59:16.368" v="1055"/>
          <ac:spMkLst>
            <pc:docMk/>
            <pc:sldMk cId="1531229088" sldId="291"/>
            <ac:spMk id="3" creationId="{00000000-0000-0000-0000-000000000000}"/>
          </ac:spMkLst>
        </pc:spChg>
        <pc:spChg chg="add mod">
          <ac:chgData name="Gibson, Heidi" userId="625c5426-83d3-499a-b65b-cae782d30fe8" providerId="ADAL" clId="{00C87D82-C340-47B4-9BD1-4B4B9F0170F2}" dt="2025-01-13T16:56:49.645" v="2047" actId="14100"/>
          <ac:spMkLst>
            <pc:docMk/>
            <pc:sldMk cId="1531229088" sldId="291"/>
            <ac:spMk id="5" creationId="{47284992-3875-DF5F-1B19-597BF517E0D5}"/>
          </ac:spMkLst>
        </pc:spChg>
      </pc:sldChg>
      <pc:sldChg chg="del">
        <pc:chgData name="Gibson, Heidi" userId="625c5426-83d3-499a-b65b-cae782d30fe8" providerId="ADAL" clId="{00C87D82-C340-47B4-9BD1-4B4B9F0170F2}" dt="2025-01-09T17:03:23.390" v="1088" actId="47"/>
        <pc:sldMkLst>
          <pc:docMk/>
          <pc:sldMk cId="1490101841" sldId="292"/>
        </pc:sldMkLst>
      </pc:sldChg>
      <pc:sldChg chg="modSp mod">
        <pc:chgData name="Gibson, Heidi" userId="625c5426-83d3-499a-b65b-cae782d30fe8" providerId="ADAL" clId="{00C87D82-C340-47B4-9BD1-4B4B9F0170F2}" dt="2025-01-09T17:08:18.600" v="1148" actId="1076"/>
        <pc:sldMkLst>
          <pc:docMk/>
          <pc:sldMk cId="755838110" sldId="293"/>
        </pc:sldMkLst>
        <pc:spChg chg="mod">
          <ac:chgData name="Gibson, Heidi" userId="625c5426-83d3-499a-b65b-cae782d30fe8" providerId="ADAL" clId="{00C87D82-C340-47B4-9BD1-4B4B9F0170F2}" dt="2025-01-09T17:08:18.600" v="1148" actId="1076"/>
          <ac:spMkLst>
            <pc:docMk/>
            <pc:sldMk cId="755838110" sldId="293"/>
            <ac:spMk id="2" creationId="{00000000-0000-0000-0000-000000000000}"/>
          </ac:spMkLst>
        </pc:spChg>
        <pc:spChg chg="mod">
          <ac:chgData name="Gibson, Heidi" userId="625c5426-83d3-499a-b65b-cae782d30fe8" providerId="ADAL" clId="{00C87D82-C340-47B4-9BD1-4B4B9F0170F2}" dt="2025-01-09T17:07:14.924" v="1131" actId="20577"/>
          <ac:spMkLst>
            <pc:docMk/>
            <pc:sldMk cId="755838110" sldId="293"/>
            <ac:spMk id="3" creationId="{3CF7CEF4-BBAA-4F0E-0247-D077E6563F33}"/>
          </ac:spMkLst>
        </pc:spChg>
      </pc:sldChg>
      <pc:sldChg chg="modSp mod">
        <pc:chgData name="Gibson, Heidi" userId="625c5426-83d3-499a-b65b-cae782d30fe8" providerId="ADAL" clId="{00C87D82-C340-47B4-9BD1-4B4B9F0170F2}" dt="2025-01-09T17:11:45.031" v="1218" actId="27636"/>
        <pc:sldMkLst>
          <pc:docMk/>
          <pc:sldMk cId="322584319" sldId="294"/>
        </pc:sldMkLst>
        <pc:spChg chg="mod">
          <ac:chgData name="Gibson, Heidi" userId="625c5426-83d3-499a-b65b-cae782d30fe8" providerId="ADAL" clId="{00C87D82-C340-47B4-9BD1-4B4B9F0170F2}" dt="2025-01-09T17:11:45.031" v="1218" actId="27636"/>
          <ac:spMkLst>
            <pc:docMk/>
            <pc:sldMk cId="322584319" sldId="294"/>
            <ac:spMk id="2" creationId="{00000000-0000-0000-0000-000000000000}"/>
          </ac:spMkLst>
        </pc:spChg>
        <pc:spChg chg="mod">
          <ac:chgData name="Gibson, Heidi" userId="625c5426-83d3-499a-b65b-cae782d30fe8" providerId="ADAL" clId="{00C87D82-C340-47B4-9BD1-4B4B9F0170F2}" dt="2025-01-09T17:08:32.195" v="1149" actId="20577"/>
          <ac:spMkLst>
            <pc:docMk/>
            <pc:sldMk cId="322584319" sldId="294"/>
            <ac:spMk id="4" creationId="{55027541-FA84-D61F-3290-BE39B79ECE69}"/>
          </ac:spMkLst>
        </pc:spChg>
      </pc:sldChg>
      <pc:sldChg chg="addSp modSp mod">
        <pc:chgData name="Gibson, Heidi" userId="625c5426-83d3-499a-b65b-cae782d30fe8" providerId="ADAL" clId="{00C87D82-C340-47B4-9BD1-4B4B9F0170F2}" dt="2025-01-13T16:56:04.231" v="2044" actId="962"/>
        <pc:sldMkLst>
          <pc:docMk/>
          <pc:sldMk cId="227199329" sldId="295"/>
        </pc:sldMkLst>
        <pc:spChg chg="mod">
          <ac:chgData name="Gibson, Heidi" userId="625c5426-83d3-499a-b65b-cae782d30fe8" providerId="ADAL" clId="{00C87D82-C340-47B4-9BD1-4B4B9F0170F2}" dt="2025-01-09T17:13:09.679" v="1278" actId="14100"/>
          <ac:spMkLst>
            <pc:docMk/>
            <pc:sldMk cId="227199329" sldId="295"/>
            <ac:spMk id="2" creationId="{00000000-0000-0000-0000-000000000000}"/>
          </ac:spMkLst>
        </pc:spChg>
        <pc:spChg chg="mod">
          <ac:chgData name="Gibson, Heidi" userId="625c5426-83d3-499a-b65b-cae782d30fe8" providerId="ADAL" clId="{00C87D82-C340-47B4-9BD1-4B4B9F0170F2}" dt="2025-01-09T17:16:26.263" v="1339" actId="20577"/>
          <ac:spMkLst>
            <pc:docMk/>
            <pc:sldMk cId="227199329" sldId="295"/>
            <ac:spMk id="3" creationId="{C9CFEAB3-0DDD-5D12-B028-7836DDA667C4}"/>
          </ac:spMkLst>
        </pc:spChg>
        <pc:picChg chg="add mod">
          <ac:chgData name="Gibson, Heidi" userId="625c5426-83d3-499a-b65b-cae782d30fe8" providerId="ADAL" clId="{00C87D82-C340-47B4-9BD1-4B4B9F0170F2}" dt="2025-01-13T16:56:04.231" v="2044" actId="962"/>
          <ac:picMkLst>
            <pc:docMk/>
            <pc:sldMk cId="227199329" sldId="295"/>
            <ac:picMk id="5" creationId="{BD176ACF-C464-3B3A-7E09-7F7AA0708FA9}"/>
          </ac:picMkLst>
        </pc:picChg>
      </pc:sldChg>
      <pc:sldChg chg="addSp delSp modSp mod">
        <pc:chgData name="Gibson, Heidi" userId="625c5426-83d3-499a-b65b-cae782d30fe8" providerId="ADAL" clId="{00C87D82-C340-47B4-9BD1-4B4B9F0170F2}" dt="2025-01-13T16:56:24.786" v="2046" actId="1582"/>
        <pc:sldMkLst>
          <pc:docMk/>
          <pc:sldMk cId="976409459" sldId="296"/>
        </pc:sldMkLst>
        <pc:spChg chg="mod">
          <ac:chgData name="Gibson, Heidi" userId="625c5426-83d3-499a-b65b-cae782d30fe8" providerId="ADAL" clId="{00C87D82-C340-47B4-9BD1-4B4B9F0170F2}" dt="2025-01-09T17:15:03.607" v="1336" actId="20577"/>
          <ac:spMkLst>
            <pc:docMk/>
            <pc:sldMk cId="976409459" sldId="296"/>
            <ac:spMk id="2" creationId="{00000000-0000-0000-0000-000000000000}"/>
          </ac:spMkLst>
        </pc:spChg>
        <pc:spChg chg="mod">
          <ac:chgData name="Gibson, Heidi" userId="625c5426-83d3-499a-b65b-cae782d30fe8" providerId="ADAL" clId="{00C87D82-C340-47B4-9BD1-4B4B9F0170F2}" dt="2025-01-09T17:16:20.651" v="1338" actId="20577"/>
          <ac:spMkLst>
            <pc:docMk/>
            <pc:sldMk cId="976409459" sldId="296"/>
            <ac:spMk id="3" creationId="{0AAEAF22-F5F1-0E0E-1116-D3D71A871A73}"/>
          </ac:spMkLst>
        </pc:spChg>
        <pc:picChg chg="add mod modCrop">
          <ac:chgData name="Gibson, Heidi" userId="625c5426-83d3-499a-b65b-cae782d30fe8" providerId="ADAL" clId="{00C87D82-C340-47B4-9BD1-4B4B9F0170F2}" dt="2025-01-13T16:56:24.786" v="2046" actId="1582"/>
          <ac:picMkLst>
            <pc:docMk/>
            <pc:sldMk cId="976409459" sldId="296"/>
            <ac:picMk id="5" creationId="{677CBFBC-9692-D480-C44F-AB22C1BC3E10}"/>
          </ac:picMkLst>
        </pc:picChg>
      </pc:sldChg>
      <pc:sldChg chg="modSp mod">
        <pc:chgData name="Gibson, Heidi" userId="625c5426-83d3-499a-b65b-cae782d30fe8" providerId="ADAL" clId="{00C87D82-C340-47B4-9BD1-4B4B9F0170F2}" dt="2025-01-09T15:49:32.795" v="50" actId="20577"/>
        <pc:sldMkLst>
          <pc:docMk/>
          <pc:sldMk cId="1388645160" sldId="297"/>
        </pc:sldMkLst>
        <pc:spChg chg="mod">
          <ac:chgData name="Gibson, Heidi" userId="625c5426-83d3-499a-b65b-cae782d30fe8" providerId="ADAL" clId="{00C87D82-C340-47B4-9BD1-4B4B9F0170F2}" dt="2025-01-09T15:49:32.795" v="50" actId="20577"/>
          <ac:spMkLst>
            <pc:docMk/>
            <pc:sldMk cId="1388645160" sldId="297"/>
            <ac:spMk id="2" creationId="{00000000-0000-0000-0000-000000000000}"/>
          </ac:spMkLst>
        </pc:spChg>
        <pc:spChg chg="mod">
          <ac:chgData name="Gibson, Heidi" userId="625c5426-83d3-499a-b65b-cae782d30fe8" providerId="ADAL" clId="{00C87D82-C340-47B4-9BD1-4B4B9F0170F2}" dt="2025-01-09T15:48:50.988" v="12" actId="1076"/>
          <ac:spMkLst>
            <pc:docMk/>
            <pc:sldMk cId="1388645160" sldId="297"/>
            <ac:spMk id="3" creationId="{00000000-0000-0000-0000-000000000000}"/>
          </ac:spMkLst>
        </pc:spChg>
      </pc:sldChg>
      <pc:sldChg chg="modSp mod">
        <pc:chgData name="Gibson, Heidi" userId="625c5426-83d3-499a-b65b-cae782d30fe8" providerId="ADAL" clId="{00C87D82-C340-47B4-9BD1-4B4B9F0170F2}" dt="2025-01-09T17:17:46.038" v="1370" actId="1076"/>
        <pc:sldMkLst>
          <pc:docMk/>
          <pc:sldMk cId="2017572474" sldId="298"/>
        </pc:sldMkLst>
        <pc:spChg chg="mod">
          <ac:chgData name="Gibson, Heidi" userId="625c5426-83d3-499a-b65b-cae782d30fe8" providerId="ADAL" clId="{00C87D82-C340-47B4-9BD1-4B4B9F0170F2}" dt="2025-01-09T17:17:46.038" v="1370" actId="1076"/>
          <ac:spMkLst>
            <pc:docMk/>
            <pc:sldMk cId="2017572474" sldId="298"/>
            <ac:spMk id="2" creationId="{00000000-0000-0000-0000-000000000000}"/>
          </ac:spMkLst>
        </pc:spChg>
        <pc:spChg chg="mod">
          <ac:chgData name="Gibson, Heidi" userId="625c5426-83d3-499a-b65b-cae782d30fe8" providerId="ADAL" clId="{00C87D82-C340-47B4-9BD1-4B4B9F0170F2}" dt="2025-01-09T17:17:08.235" v="1359" actId="20577"/>
          <ac:spMkLst>
            <pc:docMk/>
            <pc:sldMk cId="2017572474" sldId="298"/>
            <ac:spMk id="3" creationId="{00000000-0000-0000-0000-000000000000}"/>
          </ac:spMkLst>
        </pc:spChg>
      </pc:sldChg>
      <pc:sldChg chg="addSp delSp modSp mod">
        <pc:chgData name="Gibson, Heidi" userId="625c5426-83d3-499a-b65b-cae782d30fe8" providerId="ADAL" clId="{00C87D82-C340-47B4-9BD1-4B4B9F0170F2}" dt="2025-01-13T16:57:21.552" v="2049" actId="962"/>
        <pc:sldMkLst>
          <pc:docMk/>
          <pc:sldMk cId="252248477" sldId="300"/>
        </pc:sldMkLst>
        <pc:spChg chg="mod">
          <ac:chgData name="Gibson, Heidi" userId="625c5426-83d3-499a-b65b-cae782d30fe8" providerId="ADAL" clId="{00C87D82-C340-47B4-9BD1-4B4B9F0170F2}" dt="2025-01-09T17:21:25.119" v="1433" actId="27636"/>
          <ac:spMkLst>
            <pc:docMk/>
            <pc:sldMk cId="252248477" sldId="300"/>
            <ac:spMk id="2" creationId="{00000000-0000-0000-0000-000000000000}"/>
          </ac:spMkLst>
        </pc:spChg>
        <pc:picChg chg="add mod ord">
          <ac:chgData name="Gibson, Heidi" userId="625c5426-83d3-499a-b65b-cae782d30fe8" providerId="ADAL" clId="{00C87D82-C340-47B4-9BD1-4B4B9F0170F2}" dt="2025-01-13T16:57:21.552" v="2049" actId="962"/>
          <ac:picMkLst>
            <pc:docMk/>
            <pc:sldMk cId="252248477" sldId="300"/>
            <ac:picMk id="5" creationId="{02DDF0BA-91DD-DFB8-6C33-F97F897DBC1F}"/>
          </ac:picMkLst>
        </pc:picChg>
      </pc:sldChg>
      <pc:sldChg chg="modSp mod">
        <pc:chgData name="Gibson, Heidi" userId="625c5426-83d3-499a-b65b-cae782d30fe8" providerId="ADAL" clId="{00C87D82-C340-47B4-9BD1-4B4B9F0170F2}" dt="2025-01-09T17:22:40.054" v="1453" actId="27636"/>
        <pc:sldMkLst>
          <pc:docMk/>
          <pc:sldMk cId="1149712222" sldId="301"/>
        </pc:sldMkLst>
        <pc:spChg chg="mod">
          <ac:chgData name="Gibson, Heidi" userId="625c5426-83d3-499a-b65b-cae782d30fe8" providerId="ADAL" clId="{00C87D82-C340-47B4-9BD1-4B4B9F0170F2}" dt="2025-01-09T17:22:40.054" v="1453" actId="27636"/>
          <ac:spMkLst>
            <pc:docMk/>
            <pc:sldMk cId="1149712222" sldId="301"/>
            <ac:spMk id="2" creationId="{00000000-0000-0000-0000-000000000000}"/>
          </ac:spMkLst>
        </pc:spChg>
        <pc:spChg chg="mod">
          <ac:chgData name="Gibson, Heidi" userId="625c5426-83d3-499a-b65b-cae782d30fe8" providerId="ADAL" clId="{00C87D82-C340-47B4-9BD1-4B4B9F0170F2}" dt="2025-01-09T17:21:52.203" v="1438" actId="27636"/>
          <ac:spMkLst>
            <pc:docMk/>
            <pc:sldMk cId="1149712222" sldId="301"/>
            <ac:spMk id="4" creationId="{00000000-0000-0000-0000-000000000000}"/>
          </ac:spMkLst>
        </pc:spChg>
        <pc:picChg chg="mod">
          <ac:chgData name="Gibson, Heidi" userId="625c5426-83d3-499a-b65b-cae782d30fe8" providerId="ADAL" clId="{00C87D82-C340-47B4-9BD1-4B4B9F0170F2}" dt="2025-01-09T17:22:11.223" v="1445" actId="1076"/>
          <ac:picMkLst>
            <pc:docMk/>
            <pc:sldMk cId="1149712222" sldId="301"/>
            <ac:picMk id="5" creationId="{BC8C06FB-1CCC-0222-1970-34B052FFF62E}"/>
          </ac:picMkLst>
        </pc:picChg>
      </pc:sldChg>
      <pc:sldChg chg="modSp mod">
        <pc:chgData name="Gibson, Heidi" userId="625c5426-83d3-499a-b65b-cae782d30fe8" providerId="ADAL" clId="{00C87D82-C340-47B4-9BD1-4B4B9F0170F2}" dt="2025-01-09T17:23:42.036" v="1457" actId="20577"/>
        <pc:sldMkLst>
          <pc:docMk/>
          <pc:sldMk cId="359278058" sldId="302"/>
        </pc:sldMkLst>
        <pc:spChg chg="mod">
          <ac:chgData name="Gibson, Heidi" userId="625c5426-83d3-499a-b65b-cae782d30fe8" providerId="ADAL" clId="{00C87D82-C340-47B4-9BD1-4B4B9F0170F2}" dt="2025-01-09T17:23:42.036" v="1457" actId="20577"/>
          <ac:spMkLst>
            <pc:docMk/>
            <pc:sldMk cId="359278058" sldId="302"/>
            <ac:spMk id="2" creationId="{00000000-0000-0000-0000-000000000000}"/>
          </ac:spMkLst>
        </pc:spChg>
      </pc:sldChg>
      <pc:sldChg chg="addSp delSp modSp mod">
        <pc:chgData name="Gibson, Heidi" userId="625c5426-83d3-499a-b65b-cae782d30fe8" providerId="ADAL" clId="{00C87D82-C340-47B4-9BD1-4B4B9F0170F2}" dt="2025-01-09T17:38:02.040" v="1613" actId="962"/>
        <pc:sldMkLst>
          <pc:docMk/>
          <pc:sldMk cId="1279288554" sldId="307"/>
        </pc:sldMkLst>
        <pc:spChg chg="mod">
          <ac:chgData name="Gibson, Heidi" userId="625c5426-83d3-499a-b65b-cae782d30fe8" providerId="ADAL" clId="{00C87D82-C340-47B4-9BD1-4B4B9F0170F2}" dt="2025-01-09T17:25:43.884" v="1511" actId="20577"/>
          <ac:spMkLst>
            <pc:docMk/>
            <pc:sldMk cId="1279288554" sldId="307"/>
            <ac:spMk id="7" creationId="{00000000-0000-0000-0000-000000000000}"/>
          </ac:spMkLst>
        </pc:spChg>
        <pc:spChg chg="mod">
          <ac:chgData name="Gibson, Heidi" userId="625c5426-83d3-499a-b65b-cae782d30fe8" providerId="ADAL" clId="{00C87D82-C340-47B4-9BD1-4B4B9F0170F2}" dt="2025-01-09T17:25:56.821" v="1523" actId="20577"/>
          <ac:spMkLst>
            <pc:docMk/>
            <pc:sldMk cId="1279288554" sldId="307"/>
            <ac:spMk id="8" creationId="{00000000-0000-0000-0000-000000000000}"/>
          </ac:spMkLst>
        </pc:spChg>
        <pc:spChg chg="mod">
          <ac:chgData name="Gibson, Heidi" userId="625c5426-83d3-499a-b65b-cae782d30fe8" providerId="ADAL" clId="{00C87D82-C340-47B4-9BD1-4B4B9F0170F2}" dt="2025-01-09T17:26:16.189" v="1564" actId="1076"/>
          <ac:spMkLst>
            <pc:docMk/>
            <pc:sldMk cId="1279288554" sldId="307"/>
            <ac:spMk id="9" creationId="{00000000-0000-0000-0000-000000000000}"/>
          </ac:spMkLst>
        </pc:spChg>
        <pc:picChg chg="mod modCrop">
          <ac:chgData name="Gibson, Heidi" userId="625c5426-83d3-499a-b65b-cae782d30fe8" providerId="ADAL" clId="{00C87D82-C340-47B4-9BD1-4B4B9F0170F2}" dt="2025-01-09T17:37:25.841" v="1609" actId="962"/>
          <ac:picMkLst>
            <pc:docMk/>
            <pc:sldMk cId="1279288554" sldId="307"/>
            <ac:picMk id="4" creationId="{00000000-0000-0000-0000-000000000000}"/>
          </ac:picMkLst>
        </pc:picChg>
        <pc:picChg chg="mod">
          <ac:chgData name="Gibson, Heidi" userId="625c5426-83d3-499a-b65b-cae782d30fe8" providerId="ADAL" clId="{00C87D82-C340-47B4-9BD1-4B4B9F0170F2}" dt="2025-01-09T17:38:02.040" v="1613" actId="962"/>
          <ac:picMkLst>
            <pc:docMk/>
            <pc:sldMk cId="1279288554" sldId="307"/>
            <ac:picMk id="6" creationId="{00000000-0000-0000-0000-000000000000}"/>
          </ac:picMkLst>
        </pc:picChg>
      </pc:sldChg>
      <pc:sldChg chg="modSp mod">
        <pc:chgData name="Gibson, Heidi" userId="625c5426-83d3-499a-b65b-cae782d30fe8" providerId="ADAL" clId="{00C87D82-C340-47B4-9BD1-4B4B9F0170F2}" dt="2025-01-09T17:27:31.558" v="1578" actId="1076"/>
        <pc:sldMkLst>
          <pc:docMk/>
          <pc:sldMk cId="301228494" sldId="308"/>
        </pc:sldMkLst>
        <pc:spChg chg="mod">
          <ac:chgData name="Gibson, Heidi" userId="625c5426-83d3-499a-b65b-cae782d30fe8" providerId="ADAL" clId="{00C87D82-C340-47B4-9BD1-4B4B9F0170F2}" dt="2025-01-09T17:27:31.558" v="1578" actId="1076"/>
          <ac:spMkLst>
            <pc:docMk/>
            <pc:sldMk cId="301228494" sldId="308"/>
            <ac:spMk id="2" creationId="{00000000-0000-0000-0000-000000000000}"/>
          </ac:spMkLst>
        </pc:spChg>
        <pc:spChg chg="mod">
          <ac:chgData name="Gibson, Heidi" userId="625c5426-83d3-499a-b65b-cae782d30fe8" providerId="ADAL" clId="{00C87D82-C340-47B4-9BD1-4B4B9F0170F2}" dt="2025-01-09T17:27:27.823" v="1577" actId="1076"/>
          <ac:spMkLst>
            <pc:docMk/>
            <pc:sldMk cId="301228494" sldId="308"/>
            <ac:spMk id="3" creationId="{00000000-0000-0000-0000-000000000000}"/>
          </ac:spMkLst>
        </pc:spChg>
        <pc:picChg chg="mod">
          <ac:chgData name="Gibson, Heidi" userId="625c5426-83d3-499a-b65b-cae782d30fe8" providerId="ADAL" clId="{00C87D82-C340-47B4-9BD1-4B4B9F0170F2}" dt="2025-01-09T17:27:20.662" v="1575" actId="1076"/>
          <ac:picMkLst>
            <pc:docMk/>
            <pc:sldMk cId="301228494" sldId="308"/>
            <ac:picMk id="4" creationId="{9FADE8F2-E92E-1BF0-CC4E-92061BE7E993}"/>
          </ac:picMkLst>
        </pc:picChg>
      </pc:sldChg>
      <pc:sldChg chg="modSp mod">
        <pc:chgData name="Gibson, Heidi" userId="625c5426-83d3-499a-b65b-cae782d30fe8" providerId="ADAL" clId="{00C87D82-C340-47B4-9BD1-4B4B9F0170F2}" dt="2025-01-09T15:51:32.462" v="124" actId="27636"/>
        <pc:sldMkLst>
          <pc:docMk/>
          <pc:sldMk cId="1429276797" sldId="309"/>
        </pc:sldMkLst>
        <pc:spChg chg="mod">
          <ac:chgData name="Gibson, Heidi" userId="625c5426-83d3-499a-b65b-cae782d30fe8" providerId="ADAL" clId="{00C87D82-C340-47B4-9BD1-4B4B9F0170F2}" dt="2025-01-09T15:51:32.462" v="124" actId="27636"/>
          <ac:spMkLst>
            <pc:docMk/>
            <pc:sldMk cId="1429276797" sldId="309"/>
            <ac:spMk id="2" creationId="{8344F75E-0A53-6697-8D98-BB41054899A7}"/>
          </ac:spMkLst>
        </pc:spChg>
        <pc:spChg chg="mod">
          <ac:chgData name="Gibson, Heidi" userId="625c5426-83d3-499a-b65b-cae782d30fe8" providerId="ADAL" clId="{00C87D82-C340-47B4-9BD1-4B4B9F0170F2}" dt="2025-01-09T15:50:00.334" v="51"/>
          <ac:spMkLst>
            <pc:docMk/>
            <pc:sldMk cId="1429276797" sldId="309"/>
            <ac:spMk id="3" creationId="{4CDD5613-3F9B-80BE-9DCF-0FBEEA234EAA}"/>
          </ac:spMkLst>
        </pc:spChg>
      </pc:sldChg>
      <pc:sldChg chg="delSp modSp mod">
        <pc:chgData name="Gibson, Heidi" userId="625c5426-83d3-499a-b65b-cae782d30fe8" providerId="ADAL" clId="{00C87D82-C340-47B4-9BD1-4B4B9F0170F2}" dt="2025-01-09T16:14:14.118" v="532" actId="20577"/>
        <pc:sldMkLst>
          <pc:docMk/>
          <pc:sldMk cId="1135553507" sldId="310"/>
        </pc:sldMkLst>
        <pc:spChg chg="mod">
          <ac:chgData name="Gibson, Heidi" userId="625c5426-83d3-499a-b65b-cae782d30fe8" providerId="ADAL" clId="{00C87D82-C340-47B4-9BD1-4B4B9F0170F2}" dt="2025-01-09T16:14:14.118" v="532" actId="20577"/>
          <ac:spMkLst>
            <pc:docMk/>
            <pc:sldMk cId="1135553507" sldId="310"/>
            <ac:spMk id="2" creationId="{80270430-DB69-071C-CFC6-58E9FD937ACC}"/>
          </ac:spMkLst>
        </pc:spChg>
        <pc:spChg chg="mod">
          <ac:chgData name="Gibson, Heidi" userId="625c5426-83d3-499a-b65b-cae782d30fe8" providerId="ADAL" clId="{00C87D82-C340-47B4-9BD1-4B4B9F0170F2}" dt="2025-01-09T16:11:07.794" v="481" actId="14100"/>
          <ac:spMkLst>
            <pc:docMk/>
            <pc:sldMk cId="1135553507" sldId="310"/>
            <ac:spMk id="3" creationId="{AF161D01-3513-B5AE-1271-C95911CA8314}"/>
          </ac:spMkLst>
        </pc:spChg>
      </pc:sldChg>
      <pc:sldChg chg="modSp mod">
        <pc:chgData name="Gibson, Heidi" userId="625c5426-83d3-499a-b65b-cae782d30fe8" providerId="ADAL" clId="{00C87D82-C340-47B4-9BD1-4B4B9F0170F2}" dt="2025-01-09T16:49:07.247" v="940" actId="20577"/>
        <pc:sldMkLst>
          <pc:docMk/>
          <pc:sldMk cId="3548019939" sldId="311"/>
        </pc:sldMkLst>
        <pc:spChg chg="mod">
          <ac:chgData name="Gibson, Heidi" userId="625c5426-83d3-499a-b65b-cae782d30fe8" providerId="ADAL" clId="{00C87D82-C340-47B4-9BD1-4B4B9F0170F2}" dt="2025-01-09T16:49:07.247" v="940" actId="20577"/>
          <ac:spMkLst>
            <pc:docMk/>
            <pc:sldMk cId="3548019939" sldId="311"/>
            <ac:spMk id="2" creationId="{FA4AEFB5-D794-A465-101C-EBE3917F395B}"/>
          </ac:spMkLst>
        </pc:spChg>
        <pc:spChg chg="mod">
          <ac:chgData name="Gibson, Heidi" userId="625c5426-83d3-499a-b65b-cae782d30fe8" providerId="ADAL" clId="{00C87D82-C340-47B4-9BD1-4B4B9F0170F2}" dt="2025-01-09T16:47:46.384" v="920"/>
          <ac:spMkLst>
            <pc:docMk/>
            <pc:sldMk cId="3548019939" sldId="311"/>
            <ac:spMk id="3" creationId="{7EC61346-F738-FFBA-CDEE-E79B6688D2B5}"/>
          </ac:spMkLst>
        </pc:spChg>
      </pc:sldChg>
      <pc:sldChg chg="addSp delSp modSp mod">
        <pc:chgData name="Gibson, Heidi" userId="625c5426-83d3-499a-b65b-cae782d30fe8" providerId="ADAL" clId="{00C87D82-C340-47B4-9BD1-4B4B9F0170F2}" dt="2025-01-13T16:42:01.469" v="1903" actId="208"/>
        <pc:sldMkLst>
          <pc:docMk/>
          <pc:sldMk cId="1814893947" sldId="312"/>
        </pc:sldMkLst>
        <pc:spChg chg="mod">
          <ac:chgData name="Gibson, Heidi" userId="625c5426-83d3-499a-b65b-cae782d30fe8" providerId="ADAL" clId="{00C87D82-C340-47B4-9BD1-4B4B9F0170F2}" dt="2025-01-09T17:18:43.455" v="1411" actId="14100"/>
          <ac:spMkLst>
            <pc:docMk/>
            <pc:sldMk cId="1814893947" sldId="312"/>
            <ac:spMk id="2" creationId="{2820B5A1-4529-D147-981B-754AF95E946E}"/>
          </ac:spMkLst>
        </pc:spChg>
        <pc:spChg chg="mod">
          <ac:chgData name="Gibson, Heidi" userId="625c5426-83d3-499a-b65b-cae782d30fe8" providerId="ADAL" clId="{00C87D82-C340-47B4-9BD1-4B4B9F0170F2}" dt="2025-01-09T17:18:11.486" v="1404" actId="20577"/>
          <ac:spMkLst>
            <pc:docMk/>
            <pc:sldMk cId="1814893947" sldId="312"/>
            <ac:spMk id="3" creationId="{30209840-0C09-6414-B73C-22DE0946745F}"/>
          </ac:spMkLst>
        </pc:spChg>
        <pc:spChg chg="mod">
          <ac:chgData name="Gibson, Heidi" userId="625c5426-83d3-499a-b65b-cae782d30fe8" providerId="ADAL" clId="{00C87D82-C340-47B4-9BD1-4B4B9F0170F2}" dt="2025-01-09T17:19:02.096" v="1413" actId="20577"/>
          <ac:spMkLst>
            <pc:docMk/>
            <pc:sldMk cId="1814893947" sldId="312"/>
            <ac:spMk id="5" creationId="{F7BF767B-9614-CC92-30AB-6097F2850788}"/>
          </ac:spMkLst>
        </pc:spChg>
        <pc:picChg chg="add mod ord">
          <ac:chgData name="Gibson, Heidi" userId="625c5426-83d3-499a-b65b-cae782d30fe8" providerId="ADAL" clId="{00C87D82-C340-47B4-9BD1-4B4B9F0170F2}" dt="2025-01-13T16:42:01.469" v="1903" actId="208"/>
          <ac:picMkLst>
            <pc:docMk/>
            <pc:sldMk cId="1814893947" sldId="312"/>
            <ac:picMk id="6" creationId="{BAC820F6-4CD2-46DB-7633-F133D1CE25E9}"/>
          </ac:picMkLst>
        </pc:picChg>
      </pc:sldChg>
      <pc:sldChg chg="addSp delSp modSp mod">
        <pc:chgData name="Gibson, Heidi" userId="625c5426-83d3-499a-b65b-cae782d30fe8" providerId="ADAL" clId="{00C87D82-C340-47B4-9BD1-4B4B9F0170F2}" dt="2025-01-09T16:44:30.257" v="887" actId="1076"/>
        <pc:sldMkLst>
          <pc:docMk/>
          <pc:sldMk cId="1849159137" sldId="313"/>
        </pc:sldMkLst>
        <pc:spChg chg="mod">
          <ac:chgData name="Gibson, Heidi" userId="625c5426-83d3-499a-b65b-cae782d30fe8" providerId="ADAL" clId="{00C87D82-C340-47B4-9BD1-4B4B9F0170F2}" dt="2025-01-09T16:44:20.073" v="886" actId="1036"/>
          <ac:spMkLst>
            <pc:docMk/>
            <pc:sldMk cId="1849159137" sldId="313"/>
            <ac:spMk id="2" creationId="{1865D767-D28E-4409-1918-3934F888563F}"/>
          </ac:spMkLst>
        </pc:spChg>
        <pc:spChg chg="add mod">
          <ac:chgData name="Gibson, Heidi" userId="625c5426-83d3-499a-b65b-cae782d30fe8" providerId="ADAL" clId="{00C87D82-C340-47B4-9BD1-4B4B9F0170F2}" dt="2025-01-09T16:44:30.257" v="887" actId="1076"/>
          <ac:spMkLst>
            <pc:docMk/>
            <pc:sldMk cId="1849159137" sldId="313"/>
            <ac:spMk id="4" creationId="{12321495-3AFB-BB5B-6C72-050650D8E5F9}"/>
          </ac:spMkLst>
        </pc:spChg>
      </pc:sldChg>
      <pc:sldChg chg="delSp modSp mod">
        <pc:chgData name="Gibson, Heidi" userId="625c5426-83d3-499a-b65b-cae782d30fe8" providerId="ADAL" clId="{00C87D82-C340-47B4-9BD1-4B4B9F0170F2}" dt="2025-01-09T16:50:47.607" v="974" actId="1076"/>
        <pc:sldMkLst>
          <pc:docMk/>
          <pc:sldMk cId="1188931974" sldId="314"/>
        </pc:sldMkLst>
        <pc:spChg chg="mod">
          <ac:chgData name="Gibson, Heidi" userId="625c5426-83d3-499a-b65b-cae782d30fe8" providerId="ADAL" clId="{00C87D82-C340-47B4-9BD1-4B4B9F0170F2}" dt="2025-01-09T16:50:39.397" v="973" actId="27636"/>
          <ac:spMkLst>
            <pc:docMk/>
            <pc:sldMk cId="1188931974" sldId="314"/>
            <ac:spMk id="2" creationId="{00000000-0000-0000-0000-000000000000}"/>
          </ac:spMkLst>
        </pc:spChg>
        <pc:spChg chg="mod">
          <ac:chgData name="Gibson, Heidi" userId="625c5426-83d3-499a-b65b-cae782d30fe8" providerId="ADAL" clId="{00C87D82-C340-47B4-9BD1-4B4B9F0170F2}" dt="2025-01-09T16:50:03.592" v="965" actId="20577"/>
          <ac:spMkLst>
            <pc:docMk/>
            <pc:sldMk cId="1188931974" sldId="314"/>
            <ac:spMk id="3" creationId="{00000000-0000-0000-0000-000000000000}"/>
          </ac:spMkLst>
        </pc:spChg>
        <pc:picChg chg="mod">
          <ac:chgData name="Gibson, Heidi" userId="625c5426-83d3-499a-b65b-cae782d30fe8" providerId="ADAL" clId="{00C87D82-C340-47B4-9BD1-4B4B9F0170F2}" dt="2025-01-09T16:50:47.607" v="974" actId="1076"/>
          <ac:picMkLst>
            <pc:docMk/>
            <pc:sldMk cId="1188931974" sldId="314"/>
            <ac:picMk id="7" creationId="{3979B0A6-BB69-6933-55A7-324E492A572B}"/>
          </ac:picMkLst>
        </pc:picChg>
      </pc:sldChg>
      <pc:sldChg chg="addSp delSp modSp mod">
        <pc:chgData name="Gibson, Heidi" userId="625c5426-83d3-499a-b65b-cae782d30fe8" providerId="ADAL" clId="{00C87D82-C340-47B4-9BD1-4B4B9F0170F2}" dt="2025-01-13T16:40:25.782" v="1897"/>
        <pc:sldMkLst>
          <pc:docMk/>
          <pc:sldMk cId="2724597375" sldId="315"/>
        </pc:sldMkLst>
        <pc:spChg chg="mod ord">
          <ac:chgData name="Gibson, Heidi" userId="625c5426-83d3-499a-b65b-cae782d30fe8" providerId="ADAL" clId="{00C87D82-C340-47B4-9BD1-4B4B9F0170F2}" dt="2025-01-13T16:40:25.782" v="1897"/>
          <ac:spMkLst>
            <pc:docMk/>
            <pc:sldMk cId="2724597375" sldId="315"/>
            <ac:spMk id="2" creationId="{00000000-0000-0000-0000-000000000000}"/>
          </ac:spMkLst>
        </pc:spChg>
        <pc:spChg chg="mod">
          <ac:chgData name="Gibson, Heidi" userId="625c5426-83d3-499a-b65b-cae782d30fe8" providerId="ADAL" clId="{00C87D82-C340-47B4-9BD1-4B4B9F0170F2}" dt="2025-01-09T16:58:46.552" v="1052" actId="14100"/>
          <ac:spMkLst>
            <pc:docMk/>
            <pc:sldMk cId="2724597375" sldId="315"/>
            <ac:spMk id="3" creationId="{651A7CD4-89D2-6052-1A47-0C17EF661FD3}"/>
          </ac:spMkLst>
        </pc:spChg>
        <pc:picChg chg="add mod modCrop">
          <ac:chgData name="Gibson, Heidi" userId="625c5426-83d3-499a-b65b-cae782d30fe8" providerId="ADAL" clId="{00C87D82-C340-47B4-9BD1-4B4B9F0170F2}" dt="2025-01-09T17:36:39.145" v="1602" actId="962"/>
          <ac:picMkLst>
            <pc:docMk/>
            <pc:sldMk cId="2724597375" sldId="315"/>
            <ac:picMk id="7" creationId="{898878D6-E0A6-4F25-F527-58BC028D8223}"/>
          </ac:picMkLst>
        </pc:picChg>
        <pc:picChg chg="add mod">
          <ac:chgData name="Gibson, Heidi" userId="625c5426-83d3-499a-b65b-cae782d30fe8" providerId="ADAL" clId="{00C87D82-C340-47B4-9BD1-4B4B9F0170F2}" dt="2025-01-09T17:36:41.455" v="1603" actId="962"/>
          <ac:picMkLst>
            <pc:docMk/>
            <pc:sldMk cId="2724597375" sldId="315"/>
            <ac:picMk id="9" creationId="{F103F248-44D2-9FFB-2F4F-8447CAA022D4}"/>
          </ac:picMkLst>
        </pc:picChg>
      </pc:sldChg>
      <pc:sldChg chg="modSp mod">
        <pc:chgData name="Gibson, Heidi" userId="625c5426-83d3-499a-b65b-cae782d30fe8" providerId="ADAL" clId="{00C87D82-C340-47B4-9BD1-4B4B9F0170F2}" dt="2025-01-09T16:58:54.256" v="1053" actId="1076"/>
        <pc:sldMkLst>
          <pc:docMk/>
          <pc:sldMk cId="1003834090" sldId="317"/>
        </pc:sldMkLst>
        <pc:spChg chg="mod">
          <ac:chgData name="Gibson, Heidi" userId="625c5426-83d3-499a-b65b-cae782d30fe8" providerId="ADAL" clId="{00C87D82-C340-47B4-9BD1-4B4B9F0170F2}" dt="2025-01-09T16:57:22.563" v="1038" actId="403"/>
          <ac:spMkLst>
            <pc:docMk/>
            <pc:sldMk cId="1003834090" sldId="317"/>
            <ac:spMk id="2" creationId="{00000000-0000-0000-0000-000000000000}"/>
          </ac:spMkLst>
        </pc:spChg>
        <pc:spChg chg="mod">
          <ac:chgData name="Gibson, Heidi" userId="625c5426-83d3-499a-b65b-cae782d30fe8" providerId="ADAL" clId="{00C87D82-C340-47B4-9BD1-4B4B9F0170F2}" dt="2025-01-09T16:58:54.256" v="1053" actId="1076"/>
          <ac:spMkLst>
            <pc:docMk/>
            <pc:sldMk cId="1003834090" sldId="317"/>
            <ac:spMk id="3" creationId="{A37386FD-C382-8E15-5A34-B03CE8987B47}"/>
          </ac:spMkLst>
        </pc:spChg>
        <pc:spChg chg="mod">
          <ac:chgData name="Gibson, Heidi" userId="625c5426-83d3-499a-b65b-cae782d30fe8" providerId="ADAL" clId="{00C87D82-C340-47B4-9BD1-4B4B9F0170F2}" dt="2025-01-09T16:58:09.752" v="1047" actId="1076"/>
          <ac:spMkLst>
            <pc:docMk/>
            <pc:sldMk cId="1003834090" sldId="317"/>
            <ac:spMk id="5" creationId="{613A4907-0FBD-6829-FD35-5B1DBBD0D8F5}"/>
          </ac:spMkLst>
        </pc:spChg>
        <pc:picChg chg="mod">
          <ac:chgData name="Gibson, Heidi" userId="625c5426-83d3-499a-b65b-cae782d30fe8" providerId="ADAL" clId="{00C87D82-C340-47B4-9BD1-4B4B9F0170F2}" dt="2025-01-09T16:58:13.455" v="1049" actId="14100"/>
          <ac:picMkLst>
            <pc:docMk/>
            <pc:sldMk cId="1003834090" sldId="317"/>
            <ac:picMk id="4" creationId="{BC8C06FB-1CCC-0222-1970-34B052FFF62E}"/>
          </ac:picMkLst>
        </pc:picChg>
      </pc:sldChg>
      <pc:sldChg chg="addSp delSp modSp mod">
        <pc:chgData name="Gibson, Heidi" userId="625c5426-83d3-499a-b65b-cae782d30fe8" providerId="ADAL" clId="{00C87D82-C340-47B4-9BD1-4B4B9F0170F2}" dt="2025-01-09T17:06:54.008" v="1130" actId="1076"/>
        <pc:sldMkLst>
          <pc:docMk/>
          <pc:sldMk cId="3599541349" sldId="318"/>
        </pc:sldMkLst>
        <pc:spChg chg="mod">
          <ac:chgData name="Gibson, Heidi" userId="625c5426-83d3-499a-b65b-cae782d30fe8" providerId="ADAL" clId="{00C87D82-C340-47B4-9BD1-4B4B9F0170F2}" dt="2025-01-09T17:06:54.008" v="1130" actId="1076"/>
          <ac:spMkLst>
            <pc:docMk/>
            <pc:sldMk cId="3599541349" sldId="318"/>
            <ac:spMk id="2" creationId="{030DB933-E6A7-44FE-D2B6-10C32AC70042}"/>
          </ac:spMkLst>
        </pc:spChg>
        <pc:spChg chg="mod">
          <ac:chgData name="Gibson, Heidi" userId="625c5426-83d3-499a-b65b-cae782d30fe8" providerId="ADAL" clId="{00C87D82-C340-47B4-9BD1-4B4B9F0170F2}" dt="2025-01-09T17:03:27.447" v="1089" actId="20577"/>
          <ac:spMkLst>
            <pc:docMk/>
            <pc:sldMk cId="3599541349" sldId="318"/>
            <ac:spMk id="3" creationId="{9A37ECA8-D999-94AD-4233-E0B136E753CC}"/>
          </ac:spMkLst>
        </pc:spChg>
      </pc:sldChg>
      <pc:sldChg chg="modSp mod">
        <pc:chgData name="Gibson, Heidi" userId="625c5426-83d3-499a-b65b-cae782d30fe8" providerId="ADAL" clId="{00C87D82-C340-47B4-9BD1-4B4B9F0170F2}" dt="2025-01-09T17:30:23.025" v="1587" actId="255"/>
        <pc:sldMkLst>
          <pc:docMk/>
          <pc:sldMk cId="646194475" sldId="319"/>
        </pc:sldMkLst>
        <pc:spChg chg="mod">
          <ac:chgData name="Gibson, Heidi" userId="625c5426-83d3-499a-b65b-cae782d30fe8" providerId="ADAL" clId="{00C87D82-C340-47B4-9BD1-4B4B9F0170F2}" dt="2025-01-09T17:30:23.025" v="1587" actId="255"/>
          <ac:spMkLst>
            <pc:docMk/>
            <pc:sldMk cId="646194475" sldId="319"/>
            <ac:spMk id="3" creationId="{1BA6F8AD-A007-74D3-C76E-9333DADECDC7}"/>
          </ac:spMkLst>
        </pc:spChg>
      </pc:sldChg>
      <pc:sldChg chg="addSp delSp modSp add mod">
        <pc:chgData name="Gibson, Heidi" userId="625c5426-83d3-499a-b65b-cae782d30fe8" providerId="ADAL" clId="{00C87D82-C340-47B4-9BD1-4B4B9F0170F2}" dt="2025-01-13T16:39:43.505" v="1896" actId="962"/>
        <pc:sldMkLst>
          <pc:docMk/>
          <pc:sldMk cId="3868024962" sldId="320"/>
        </pc:sldMkLst>
        <pc:spChg chg="mod">
          <ac:chgData name="Gibson, Heidi" userId="625c5426-83d3-499a-b65b-cae782d30fe8" providerId="ADAL" clId="{00C87D82-C340-47B4-9BD1-4B4B9F0170F2}" dt="2025-01-09T16:09:17.078" v="438" actId="20577"/>
          <ac:spMkLst>
            <pc:docMk/>
            <pc:sldMk cId="3868024962" sldId="320"/>
            <ac:spMk id="3" creationId="{664753F5-90A4-30DB-6293-0BF1AC823EC1}"/>
          </ac:spMkLst>
        </pc:spChg>
        <pc:spChg chg="mod ord">
          <ac:chgData name="Gibson, Heidi" userId="625c5426-83d3-499a-b65b-cae782d30fe8" providerId="ADAL" clId="{00C87D82-C340-47B4-9BD1-4B4B9F0170F2}" dt="2025-01-13T16:37:55.197" v="1877"/>
          <ac:spMkLst>
            <pc:docMk/>
            <pc:sldMk cId="3868024962" sldId="320"/>
            <ac:spMk id="6" creationId="{3B3D8CAD-D41D-7369-576B-37F22CD84738}"/>
          </ac:spMkLst>
        </pc:spChg>
        <pc:spChg chg="add mod">
          <ac:chgData name="Gibson, Heidi" userId="625c5426-83d3-499a-b65b-cae782d30fe8" providerId="ADAL" clId="{00C87D82-C340-47B4-9BD1-4B4B9F0170F2}" dt="2025-01-13T16:39:42.582" v="1895" actId="962"/>
          <ac:spMkLst>
            <pc:docMk/>
            <pc:sldMk cId="3868024962" sldId="320"/>
            <ac:spMk id="12" creationId="{D38569B5-97EF-082C-15B5-F15208144DFA}"/>
          </ac:spMkLst>
        </pc:spChg>
        <pc:spChg chg="add mod">
          <ac:chgData name="Gibson, Heidi" userId="625c5426-83d3-499a-b65b-cae782d30fe8" providerId="ADAL" clId="{00C87D82-C340-47B4-9BD1-4B4B9F0170F2}" dt="2025-01-13T16:39:43.505" v="1896" actId="962"/>
          <ac:spMkLst>
            <pc:docMk/>
            <pc:sldMk cId="3868024962" sldId="320"/>
            <ac:spMk id="13" creationId="{C087F90D-1B60-B605-BE3C-39D0B0DCEAFC}"/>
          </ac:spMkLst>
        </pc:spChg>
        <pc:picChg chg="add mod">
          <ac:chgData name="Gibson, Heidi" userId="625c5426-83d3-499a-b65b-cae782d30fe8" providerId="ADAL" clId="{00C87D82-C340-47B4-9BD1-4B4B9F0170F2}" dt="2025-01-13T16:38:52.773" v="1881" actId="962"/>
          <ac:picMkLst>
            <pc:docMk/>
            <pc:sldMk cId="3868024962" sldId="320"/>
            <ac:picMk id="2" creationId="{D3CB4853-F5FD-8039-BEBB-F7EACAE5C356}"/>
          </ac:picMkLst>
        </pc:picChg>
        <pc:picChg chg="add mod">
          <ac:chgData name="Gibson, Heidi" userId="625c5426-83d3-499a-b65b-cae782d30fe8" providerId="ADAL" clId="{00C87D82-C340-47B4-9BD1-4B4B9F0170F2}" dt="2025-01-13T16:39:07.334" v="1885" actId="962"/>
          <ac:picMkLst>
            <pc:docMk/>
            <pc:sldMk cId="3868024962" sldId="320"/>
            <ac:picMk id="4" creationId="{F4A89472-8D54-D16E-D5EC-02232731D5F6}"/>
          </ac:picMkLst>
        </pc:picChg>
        <pc:picChg chg="add mod">
          <ac:chgData name="Gibson, Heidi" userId="625c5426-83d3-499a-b65b-cae782d30fe8" providerId="ADAL" clId="{00C87D82-C340-47B4-9BD1-4B4B9F0170F2}" dt="2025-01-13T16:39:38.185" v="1894" actId="962"/>
          <ac:picMkLst>
            <pc:docMk/>
            <pc:sldMk cId="3868024962" sldId="320"/>
            <ac:picMk id="5" creationId="{C22BFD76-08F3-594D-4857-9504A20AAD23}"/>
          </ac:picMkLst>
        </pc:picChg>
        <pc:picChg chg="add mod">
          <ac:chgData name="Gibson, Heidi" userId="625c5426-83d3-499a-b65b-cae782d30fe8" providerId="ADAL" clId="{00C87D82-C340-47B4-9BD1-4B4B9F0170F2}" dt="2025-01-13T16:39:37.677" v="1893" actId="962"/>
          <ac:picMkLst>
            <pc:docMk/>
            <pc:sldMk cId="3868024962" sldId="320"/>
            <ac:picMk id="7" creationId="{5CFF1284-1325-41D7-6C9F-050707839969}"/>
          </ac:picMkLst>
        </pc:picChg>
        <pc:picChg chg="add mod">
          <ac:chgData name="Gibson, Heidi" userId="625c5426-83d3-499a-b65b-cae782d30fe8" providerId="ADAL" clId="{00C87D82-C340-47B4-9BD1-4B4B9F0170F2}" dt="2025-01-13T16:33:54.128" v="1860" actId="14100"/>
          <ac:picMkLst>
            <pc:docMk/>
            <pc:sldMk cId="3868024962" sldId="320"/>
            <ac:picMk id="8" creationId="{2105332E-6C68-E564-27B9-9C2EC7E6BBDE}"/>
          </ac:picMkLst>
        </pc:picChg>
        <pc:picChg chg="add mod">
          <ac:chgData name="Gibson, Heidi" userId="625c5426-83d3-499a-b65b-cae782d30fe8" providerId="ADAL" clId="{00C87D82-C340-47B4-9BD1-4B4B9F0170F2}" dt="2025-01-13T16:33:54.128" v="1860" actId="14100"/>
          <ac:picMkLst>
            <pc:docMk/>
            <pc:sldMk cId="3868024962" sldId="320"/>
            <ac:picMk id="9" creationId="{B06FC550-76D2-9BF1-7EF7-421D8444CD56}"/>
          </ac:picMkLst>
        </pc:picChg>
      </pc:sldChg>
      <pc:sldChg chg="new del">
        <pc:chgData name="Gibson, Heidi" userId="625c5426-83d3-499a-b65b-cae782d30fe8" providerId="ADAL" clId="{00C87D82-C340-47B4-9BD1-4B4B9F0170F2}" dt="2025-01-09T16:19:08.149" v="600" actId="47"/>
        <pc:sldMkLst>
          <pc:docMk/>
          <pc:sldMk cId="1281560158" sldId="321"/>
        </pc:sldMkLst>
      </pc:sldChg>
      <pc:sldChg chg="addSp delSp modSp new mod">
        <pc:chgData name="Gibson, Heidi" userId="625c5426-83d3-499a-b65b-cae782d30fe8" providerId="ADAL" clId="{00C87D82-C340-47B4-9BD1-4B4B9F0170F2}" dt="2025-01-09T17:41:46.377" v="1631"/>
        <pc:sldMkLst>
          <pc:docMk/>
          <pc:sldMk cId="4136039263" sldId="321"/>
        </pc:sldMkLst>
        <pc:spChg chg="mod">
          <ac:chgData name="Gibson, Heidi" userId="625c5426-83d3-499a-b65b-cae782d30fe8" providerId="ADAL" clId="{00C87D82-C340-47B4-9BD1-4B4B9F0170F2}" dt="2025-01-09T16:24:11.651" v="680" actId="14100"/>
          <ac:spMkLst>
            <pc:docMk/>
            <pc:sldMk cId="4136039263" sldId="321"/>
            <ac:spMk id="2" creationId="{9482C025-3054-1CBE-7584-BAD8FC23E5E1}"/>
          </ac:spMkLst>
        </pc:spChg>
        <pc:spChg chg="mod ord">
          <ac:chgData name="Gibson, Heidi" userId="625c5426-83d3-499a-b65b-cae782d30fe8" providerId="ADAL" clId="{00C87D82-C340-47B4-9BD1-4B4B9F0170F2}" dt="2025-01-09T17:41:46.377" v="1631"/>
          <ac:spMkLst>
            <pc:docMk/>
            <pc:sldMk cId="4136039263" sldId="321"/>
            <ac:spMk id="3" creationId="{0753420D-F354-67B3-234E-1E8760D98AD0}"/>
          </ac:spMkLst>
        </pc:spChg>
        <pc:picChg chg="add mod modCrop">
          <ac:chgData name="Gibson, Heidi" userId="625c5426-83d3-499a-b65b-cae782d30fe8" providerId="ADAL" clId="{00C87D82-C340-47B4-9BD1-4B4B9F0170F2}" dt="2025-01-09T17:36:21.121" v="1600" actId="962"/>
          <ac:picMkLst>
            <pc:docMk/>
            <pc:sldMk cId="4136039263" sldId="321"/>
            <ac:picMk id="7" creationId="{709B286D-8508-1411-9294-41760B033F20}"/>
          </ac:picMkLst>
        </pc:picChg>
      </pc:sldChg>
    </pc:docChg>
  </pc:docChgLst>
  <pc:docChgLst>
    <pc:chgData name="María Paula  Manosalva" userId="77b2779a-3ada-47bb-8b33-2992e537f6aa" providerId="ADAL" clId="{B664B5C2-778E-4A20-9C11-03A667FE906A}"/>
    <pc:docChg chg="undo redo custSel modSld">
      <pc:chgData name="María Paula  Manosalva" userId="77b2779a-3ada-47bb-8b33-2992e537f6aa" providerId="ADAL" clId="{B664B5C2-778E-4A20-9C11-03A667FE906A}" dt="2025-03-20T10:35:43.737" v="132" actId="255"/>
      <pc:docMkLst>
        <pc:docMk/>
      </pc:docMkLst>
      <pc:sldChg chg="modSp mod">
        <pc:chgData name="María Paula  Manosalva" userId="77b2779a-3ada-47bb-8b33-2992e537f6aa" providerId="ADAL" clId="{B664B5C2-778E-4A20-9C11-03A667FE906A}" dt="2025-03-20T01:39:58.900" v="1" actId="27636"/>
        <pc:sldMkLst>
          <pc:docMk/>
          <pc:sldMk cId="1119733248" sldId="271"/>
        </pc:sldMkLst>
        <pc:spChg chg="mod">
          <ac:chgData name="María Paula  Manosalva" userId="77b2779a-3ada-47bb-8b33-2992e537f6aa" providerId="ADAL" clId="{B664B5C2-778E-4A20-9C11-03A667FE906A}" dt="2025-03-20T01:39:58.900" v="1" actId="27636"/>
          <ac:spMkLst>
            <pc:docMk/>
            <pc:sldMk cId="1119733248" sldId="271"/>
            <ac:spMk id="2" creationId="{00000000-0000-0000-0000-000000000000}"/>
          </ac:spMkLst>
        </pc:spChg>
      </pc:sldChg>
      <pc:sldChg chg="modSp mod">
        <pc:chgData name="María Paula  Manosalva" userId="77b2779a-3ada-47bb-8b33-2992e537f6aa" providerId="ADAL" clId="{B664B5C2-778E-4A20-9C11-03A667FE906A}" dt="2025-03-20T01:40:33.917" v="7" actId="255"/>
        <pc:sldMkLst>
          <pc:docMk/>
          <pc:sldMk cId="73394110" sldId="272"/>
        </pc:sldMkLst>
        <pc:spChg chg="mod">
          <ac:chgData name="María Paula  Manosalva" userId="77b2779a-3ada-47bb-8b33-2992e537f6aa" providerId="ADAL" clId="{B664B5C2-778E-4A20-9C11-03A667FE906A}" dt="2025-03-20T01:40:33.917" v="7" actId="255"/>
          <ac:spMkLst>
            <pc:docMk/>
            <pc:sldMk cId="73394110" sldId="272"/>
            <ac:spMk id="5" creationId="{00000000-0000-0000-0000-000000000000}"/>
          </ac:spMkLst>
        </pc:spChg>
        <pc:spChg chg="mod">
          <ac:chgData name="María Paula  Manosalva" userId="77b2779a-3ada-47bb-8b33-2992e537f6aa" providerId="ADAL" clId="{B664B5C2-778E-4A20-9C11-03A667FE906A}" dt="2025-03-20T01:40:26.699" v="6" actId="255"/>
          <ac:spMkLst>
            <pc:docMk/>
            <pc:sldMk cId="73394110" sldId="272"/>
            <ac:spMk id="6" creationId="{00000000-0000-0000-0000-000000000000}"/>
          </ac:spMkLst>
        </pc:spChg>
      </pc:sldChg>
      <pc:sldChg chg="modSp mod">
        <pc:chgData name="María Paula  Manosalva" userId="77b2779a-3ada-47bb-8b33-2992e537f6aa" providerId="ADAL" clId="{B664B5C2-778E-4A20-9C11-03A667FE906A}" dt="2025-03-20T01:49:00.944" v="69" actId="1076"/>
        <pc:sldMkLst>
          <pc:docMk/>
          <pc:sldMk cId="249101071" sldId="274"/>
        </pc:sldMkLst>
        <pc:spChg chg="mod">
          <ac:chgData name="María Paula  Manosalva" userId="77b2779a-3ada-47bb-8b33-2992e537f6aa" providerId="ADAL" clId="{B664B5C2-778E-4A20-9C11-03A667FE906A}" dt="2025-03-20T01:41:16.893" v="11" actId="27636"/>
          <ac:spMkLst>
            <pc:docMk/>
            <pc:sldMk cId="249101071" sldId="274"/>
            <ac:spMk id="2" creationId="{00000000-0000-0000-0000-000000000000}"/>
          </ac:spMkLst>
        </pc:spChg>
        <pc:spChg chg="mod">
          <ac:chgData name="María Paula  Manosalva" userId="77b2779a-3ada-47bb-8b33-2992e537f6aa" providerId="ADAL" clId="{B664B5C2-778E-4A20-9C11-03A667FE906A}" dt="2025-03-20T01:49:00.944" v="69" actId="1076"/>
          <ac:spMkLst>
            <pc:docMk/>
            <pc:sldMk cId="249101071" sldId="274"/>
            <ac:spMk id="3" creationId="{00000000-0000-0000-0000-000000000000}"/>
          </ac:spMkLst>
        </pc:spChg>
      </pc:sldChg>
      <pc:sldChg chg="addSp delSp modSp mod">
        <pc:chgData name="María Paula  Manosalva" userId="77b2779a-3ada-47bb-8b33-2992e537f6aa" providerId="ADAL" clId="{B664B5C2-778E-4A20-9C11-03A667FE906A}" dt="2025-03-20T01:49:08.281" v="70" actId="1076"/>
        <pc:sldMkLst>
          <pc:docMk/>
          <pc:sldMk cId="1677965726" sldId="276"/>
        </pc:sldMkLst>
        <pc:spChg chg="mod">
          <ac:chgData name="María Paula  Manosalva" userId="77b2779a-3ada-47bb-8b33-2992e537f6aa" providerId="ADAL" clId="{B664B5C2-778E-4A20-9C11-03A667FE906A}" dt="2025-03-20T01:48:24.017" v="65" actId="255"/>
          <ac:spMkLst>
            <pc:docMk/>
            <pc:sldMk cId="1677965726" sldId="276"/>
            <ac:spMk id="2" creationId="{00000000-0000-0000-0000-000000000000}"/>
          </ac:spMkLst>
        </pc:spChg>
        <pc:spChg chg="mod">
          <ac:chgData name="María Paula  Manosalva" userId="77b2779a-3ada-47bb-8b33-2992e537f6aa" providerId="ADAL" clId="{B664B5C2-778E-4A20-9C11-03A667FE906A}" dt="2025-03-20T01:49:08.281" v="70" actId="1076"/>
          <ac:spMkLst>
            <pc:docMk/>
            <pc:sldMk cId="1677965726" sldId="276"/>
            <ac:spMk id="3" creationId="{317A1C55-0D1D-0907-F940-40688D09A9A0}"/>
          </ac:spMkLst>
        </pc:spChg>
        <pc:spChg chg="mod">
          <ac:chgData name="María Paula  Manosalva" userId="77b2779a-3ada-47bb-8b33-2992e537f6aa" providerId="ADAL" clId="{B664B5C2-778E-4A20-9C11-03A667FE906A}" dt="2025-03-20T01:47:46.660" v="59" actId="14100"/>
          <ac:spMkLst>
            <pc:docMk/>
            <pc:sldMk cId="1677965726" sldId="276"/>
            <ac:spMk id="14" creationId="{40AFF93E-B5D8-C28B-C370-6CA0E88ED682}"/>
          </ac:spMkLst>
        </pc:spChg>
        <pc:spChg chg="mod">
          <ac:chgData name="María Paula  Manosalva" userId="77b2779a-3ada-47bb-8b33-2992e537f6aa" providerId="ADAL" clId="{B664B5C2-778E-4A20-9C11-03A667FE906A}" dt="2025-03-20T01:48:04.244" v="62" actId="14100"/>
          <ac:spMkLst>
            <pc:docMk/>
            <pc:sldMk cId="1677965726" sldId="276"/>
            <ac:spMk id="15" creationId="{7FD97B98-4E65-77DB-1B56-3AB18EB5BAD1}"/>
          </ac:spMkLst>
        </pc:spChg>
        <pc:picChg chg="add mod">
          <ac:chgData name="María Paula  Manosalva" userId="77b2779a-3ada-47bb-8b33-2992e537f6aa" providerId="ADAL" clId="{B664B5C2-778E-4A20-9C11-03A667FE906A}" dt="2025-03-20T01:47:56.634" v="61" actId="1076"/>
          <ac:picMkLst>
            <pc:docMk/>
            <pc:sldMk cId="1677965726" sldId="276"/>
            <ac:picMk id="5" creationId="{07455604-52E0-B67D-025D-8D3D4AFAB0CD}"/>
          </ac:picMkLst>
        </pc:picChg>
        <pc:picChg chg="add mod">
          <ac:chgData name="María Paula  Manosalva" userId="77b2779a-3ada-47bb-8b33-2992e537f6aa" providerId="ADAL" clId="{B664B5C2-778E-4A20-9C11-03A667FE906A}" dt="2025-03-20T01:48:13.016" v="64" actId="14100"/>
          <ac:picMkLst>
            <pc:docMk/>
            <pc:sldMk cId="1677965726" sldId="276"/>
            <ac:picMk id="6" creationId="{242A2907-8560-F47B-90F4-7E3635C13A0C}"/>
          </ac:picMkLst>
        </pc:picChg>
        <pc:picChg chg="del">
          <ac:chgData name="María Paula  Manosalva" userId="77b2779a-3ada-47bb-8b33-2992e537f6aa" providerId="ADAL" clId="{B664B5C2-778E-4A20-9C11-03A667FE906A}" dt="2025-03-20T01:46:53.891" v="52" actId="478"/>
          <ac:picMkLst>
            <pc:docMk/>
            <pc:sldMk cId="1677965726" sldId="276"/>
            <ac:picMk id="7" creationId="{AF1A4DF7-7E39-FA89-1F3C-6B3756A02992}"/>
          </ac:picMkLst>
        </pc:picChg>
        <pc:picChg chg="del">
          <ac:chgData name="María Paula  Manosalva" userId="77b2779a-3ada-47bb-8b33-2992e537f6aa" providerId="ADAL" clId="{B664B5C2-778E-4A20-9C11-03A667FE906A}" dt="2025-03-20T01:47:34.680" v="57" actId="478"/>
          <ac:picMkLst>
            <pc:docMk/>
            <pc:sldMk cId="1677965726" sldId="276"/>
            <ac:picMk id="11" creationId="{B1715DCC-C754-4E99-E223-EA42F777BEF6}"/>
          </ac:picMkLst>
        </pc:picChg>
      </pc:sldChg>
      <pc:sldChg chg="modSp mod">
        <pc:chgData name="María Paula  Manosalva" userId="77b2779a-3ada-47bb-8b33-2992e537f6aa" providerId="ADAL" clId="{B664B5C2-778E-4A20-9C11-03A667FE906A}" dt="2025-03-20T01:49:24.885" v="72" actId="1076"/>
        <pc:sldMkLst>
          <pc:docMk/>
          <pc:sldMk cId="1752597152" sldId="277"/>
        </pc:sldMkLst>
        <pc:spChg chg="mod">
          <ac:chgData name="María Paula  Manosalva" userId="77b2779a-3ada-47bb-8b33-2992e537f6aa" providerId="ADAL" clId="{B664B5C2-778E-4A20-9C11-03A667FE906A}" dt="2025-03-20T01:46:50.565" v="15" actId="27636"/>
          <ac:spMkLst>
            <pc:docMk/>
            <pc:sldMk cId="1752597152" sldId="277"/>
            <ac:spMk id="2" creationId="{00000000-0000-0000-0000-000000000000}"/>
          </ac:spMkLst>
        </pc:spChg>
        <pc:spChg chg="mod">
          <ac:chgData name="María Paula  Manosalva" userId="77b2779a-3ada-47bb-8b33-2992e537f6aa" providerId="ADAL" clId="{B664B5C2-778E-4A20-9C11-03A667FE906A}" dt="2025-03-20T01:49:24.885" v="72" actId="1076"/>
          <ac:spMkLst>
            <pc:docMk/>
            <pc:sldMk cId="1752597152" sldId="277"/>
            <ac:spMk id="3" creationId="{63911446-A6F4-B815-49C1-9DEBE9EE1D68}"/>
          </ac:spMkLst>
        </pc:spChg>
      </pc:sldChg>
      <pc:sldChg chg="addSp delSp modSp mod">
        <pc:chgData name="María Paula  Manosalva" userId="77b2779a-3ada-47bb-8b33-2992e537f6aa" providerId="ADAL" clId="{B664B5C2-778E-4A20-9C11-03A667FE906A}" dt="2025-03-20T10:35:43.737" v="132" actId="255"/>
        <pc:sldMkLst>
          <pc:docMk/>
          <pc:sldMk cId="312571817" sldId="278"/>
        </pc:sldMkLst>
        <pc:spChg chg="mod">
          <ac:chgData name="María Paula  Manosalva" userId="77b2779a-3ada-47bb-8b33-2992e537f6aa" providerId="ADAL" clId="{B664B5C2-778E-4A20-9C11-03A667FE906A}" dt="2025-03-20T01:49:37.535" v="73" actId="27636"/>
          <ac:spMkLst>
            <pc:docMk/>
            <pc:sldMk cId="312571817" sldId="278"/>
            <ac:spMk id="3" creationId="{E788A5A4-B33F-0AF5-0B68-F304E03B8700}"/>
          </ac:spMkLst>
        </pc:spChg>
        <pc:spChg chg="add mod">
          <ac:chgData name="María Paula  Manosalva" userId="77b2779a-3ada-47bb-8b33-2992e537f6aa" providerId="ADAL" clId="{B664B5C2-778E-4A20-9C11-03A667FE906A}" dt="2025-03-20T01:50:52.325" v="80" actId="1076"/>
          <ac:spMkLst>
            <pc:docMk/>
            <pc:sldMk cId="312571817" sldId="278"/>
            <ac:spMk id="4" creationId="{2D0C0A50-174E-49A0-1DF7-88D48E20972B}"/>
          </ac:spMkLst>
        </pc:spChg>
        <pc:spChg chg="add mod">
          <ac:chgData name="María Paula  Manosalva" userId="77b2779a-3ada-47bb-8b33-2992e537f6aa" providerId="ADAL" clId="{B664B5C2-778E-4A20-9C11-03A667FE906A}" dt="2025-03-20T01:50:41.736" v="77"/>
          <ac:spMkLst>
            <pc:docMk/>
            <pc:sldMk cId="312571817" sldId="278"/>
            <ac:spMk id="5" creationId="{6503771B-D60D-79CE-7DA2-5FD70D3586A2}"/>
          </ac:spMkLst>
        </pc:spChg>
        <pc:spChg chg="mod">
          <ac:chgData name="María Paula  Manosalva" userId="77b2779a-3ada-47bb-8b33-2992e537f6aa" providerId="ADAL" clId="{B664B5C2-778E-4A20-9C11-03A667FE906A}" dt="2025-03-20T10:35:35.694" v="131" actId="255"/>
          <ac:spMkLst>
            <pc:docMk/>
            <pc:sldMk cId="312571817" sldId="278"/>
            <ac:spMk id="9" creationId="{06406254-E016-24DB-573B-3BE1BDEDB296}"/>
          </ac:spMkLst>
        </pc:spChg>
        <pc:spChg chg="mod">
          <ac:chgData name="María Paula  Manosalva" userId="77b2779a-3ada-47bb-8b33-2992e537f6aa" providerId="ADAL" clId="{B664B5C2-778E-4A20-9C11-03A667FE906A}" dt="2025-03-20T10:35:43.737" v="132" actId="255"/>
          <ac:spMkLst>
            <pc:docMk/>
            <pc:sldMk cId="312571817" sldId="278"/>
            <ac:spMk id="10" creationId="{00000000-0000-0000-0000-000000000000}"/>
          </ac:spMkLst>
        </pc:spChg>
        <pc:picChg chg="add del mod">
          <ac:chgData name="María Paula  Manosalva" userId="77b2779a-3ada-47bb-8b33-2992e537f6aa" providerId="ADAL" clId="{B664B5C2-778E-4A20-9C11-03A667FE906A}" dt="2025-03-20T01:50:34.707" v="75" actId="478"/>
          <ac:picMkLst>
            <pc:docMk/>
            <pc:sldMk cId="312571817" sldId="278"/>
            <ac:picMk id="2" creationId="{751D2AD5-3A67-22D9-6F12-42400DD47C32}"/>
          </ac:picMkLst>
        </pc:picChg>
      </pc:sldChg>
      <pc:sldChg chg="modSp mod">
        <pc:chgData name="María Paula  Manosalva" userId="77b2779a-3ada-47bb-8b33-2992e537f6aa" providerId="ADAL" clId="{B664B5C2-778E-4A20-9C11-03A667FE906A}" dt="2025-03-20T01:51:16.433" v="82" actId="27636"/>
        <pc:sldMkLst>
          <pc:docMk/>
          <pc:sldMk cId="1064556362" sldId="281"/>
        </pc:sldMkLst>
        <pc:spChg chg="mod">
          <ac:chgData name="María Paula  Manosalva" userId="77b2779a-3ada-47bb-8b33-2992e537f6aa" providerId="ADAL" clId="{B664B5C2-778E-4A20-9C11-03A667FE906A}" dt="2025-03-20T01:51:16.433" v="82" actId="27636"/>
          <ac:spMkLst>
            <pc:docMk/>
            <pc:sldMk cId="1064556362" sldId="281"/>
            <ac:spMk id="2" creationId="{00000000-0000-0000-0000-000000000000}"/>
          </ac:spMkLst>
        </pc:spChg>
      </pc:sldChg>
      <pc:sldChg chg="modSp mod">
        <pc:chgData name="María Paula  Manosalva" userId="77b2779a-3ada-47bb-8b33-2992e537f6aa" providerId="ADAL" clId="{B664B5C2-778E-4A20-9C11-03A667FE906A}" dt="2025-03-20T01:51:53.907" v="87" actId="14100"/>
        <pc:sldMkLst>
          <pc:docMk/>
          <pc:sldMk cId="884548789" sldId="282"/>
        </pc:sldMkLst>
        <pc:spChg chg="mod">
          <ac:chgData name="María Paula  Manosalva" userId="77b2779a-3ada-47bb-8b33-2992e537f6aa" providerId="ADAL" clId="{B664B5C2-778E-4A20-9C11-03A667FE906A}" dt="2025-03-20T01:46:50.687" v="20" actId="27636"/>
          <ac:spMkLst>
            <pc:docMk/>
            <pc:sldMk cId="884548789" sldId="282"/>
            <ac:spMk id="5" creationId="{00000000-0000-0000-0000-000000000000}"/>
          </ac:spMkLst>
        </pc:spChg>
        <pc:spChg chg="mod">
          <ac:chgData name="María Paula  Manosalva" userId="77b2779a-3ada-47bb-8b33-2992e537f6aa" providerId="ADAL" clId="{B664B5C2-778E-4A20-9C11-03A667FE906A}" dt="2025-03-20T01:51:53.907" v="87" actId="14100"/>
          <ac:spMkLst>
            <pc:docMk/>
            <pc:sldMk cId="884548789" sldId="282"/>
            <ac:spMk id="7" creationId="{991FE3F8-C769-17EA-A7EC-FE8BF1DC5817}"/>
          </ac:spMkLst>
        </pc:spChg>
        <pc:spChg chg="mod">
          <ac:chgData name="María Paula  Manosalva" userId="77b2779a-3ada-47bb-8b33-2992e537f6aa" providerId="ADAL" clId="{B664B5C2-778E-4A20-9C11-03A667FE906A}" dt="2025-03-20T01:46:50.697" v="21" actId="27636"/>
          <ac:spMkLst>
            <pc:docMk/>
            <pc:sldMk cId="884548789" sldId="282"/>
            <ac:spMk id="9" creationId="{F63E22E6-B87B-02D8-E083-FE325BB175AA}"/>
          </ac:spMkLst>
        </pc:spChg>
      </pc:sldChg>
      <pc:sldChg chg="modSp mod">
        <pc:chgData name="María Paula  Manosalva" userId="77b2779a-3ada-47bb-8b33-2992e537f6aa" providerId="ADAL" clId="{B664B5C2-778E-4A20-9C11-03A667FE906A}" dt="2025-03-20T01:52:24.039" v="92" actId="27636"/>
        <pc:sldMkLst>
          <pc:docMk/>
          <pc:sldMk cId="977195968" sldId="284"/>
        </pc:sldMkLst>
        <pc:spChg chg="mod">
          <ac:chgData name="María Paula  Manosalva" userId="77b2779a-3ada-47bb-8b33-2992e537f6aa" providerId="ADAL" clId="{B664B5C2-778E-4A20-9C11-03A667FE906A}" dt="2025-03-20T01:52:24.039" v="92" actId="27636"/>
          <ac:spMkLst>
            <pc:docMk/>
            <pc:sldMk cId="977195968" sldId="284"/>
            <ac:spMk id="3" creationId="{00000000-0000-0000-0000-000000000000}"/>
          </ac:spMkLst>
        </pc:spChg>
      </pc:sldChg>
      <pc:sldChg chg="modSp mod">
        <pc:chgData name="María Paula  Manosalva" userId="77b2779a-3ada-47bb-8b33-2992e537f6aa" providerId="ADAL" clId="{B664B5C2-778E-4A20-9C11-03A667FE906A}" dt="2025-03-20T01:46:50.898" v="29" actId="27636"/>
        <pc:sldMkLst>
          <pc:docMk/>
          <pc:sldMk cId="1531229088" sldId="291"/>
        </pc:sldMkLst>
        <pc:spChg chg="mod">
          <ac:chgData name="María Paula  Manosalva" userId="77b2779a-3ada-47bb-8b33-2992e537f6aa" providerId="ADAL" clId="{B664B5C2-778E-4A20-9C11-03A667FE906A}" dt="2025-03-20T01:46:50.898" v="29" actId="27636"/>
          <ac:spMkLst>
            <pc:docMk/>
            <pc:sldMk cId="1531229088" sldId="291"/>
            <ac:spMk id="2" creationId="{00000000-0000-0000-0000-000000000000}"/>
          </ac:spMkLst>
        </pc:spChg>
      </pc:sldChg>
      <pc:sldChg chg="modSp mod">
        <pc:chgData name="María Paula  Manosalva" userId="77b2779a-3ada-47bb-8b33-2992e537f6aa" providerId="ADAL" clId="{B664B5C2-778E-4A20-9C11-03A667FE906A}" dt="2025-03-20T01:58:44.378" v="115" actId="1076"/>
        <pc:sldMkLst>
          <pc:docMk/>
          <pc:sldMk cId="755838110" sldId="293"/>
        </pc:sldMkLst>
        <pc:spChg chg="mod">
          <ac:chgData name="María Paula  Manosalva" userId="77b2779a-3ada-47bb-8b33-2992e537f6aa" providerId="ADAL" clId="{B664B5C2-778E-4A20-9C11-03A667FE906A}" dt="2025-03-20T01:58:44.378" v="115" actId="1076"/>
          <ac:spMkLst>
            <pc:docMk/>
            <pc:sldMk cId="755838110" sldId="293"/>
            <ac:spMk id="3" creationId="{3CF7CEF4-BBAA-4F0E-0247-D077E6563F33}"/>
          </ac:spMkLst>
        </pc:spChg>
      </pc:sldChg>
      <pc:sldChg chg="modSp mod">
        <pc:chgData name="María Paula  Manosalva" userId="77b2779a-3ada-47bb-8b33-2992e537f6aa" providerId="ADAL" clId="{B664B5C2-778E-4A20-9C11-03A667FE906A}" dt="2025-03-20T01:46:50.967" v="32" actId="27636"/>
        <pc:sldMkLst>
          <pc:docMk/>
          <pc:sldMk cId="227199329" sldId="295"/>
        </pc:sldMkLst>
        <pc:spChg chg="mod">
          <ac:chgData name="María Paula  Manosalva" userId="77b2779a-3ada-47bb-8b33-2992e537f6aa" providerId="ADAL" clId="{B664B5C2-778E-4A20-9C11-03A667FE906A}" dt="2025-03-20T01:46:50.967" v="32" actId="27636"/>
          <ac:spMkLst>
            <pc:docMk/>
            <pc:sldMk cId="227199329" sldId="295"/>
            <ac:spMk id="2" creationId="{00000000-0000-0000-0000-000000000000}"/>
          </ac:spMkLst>
        </pc:spChg>
      </pc:sldChg>
      <pc:sldChg chg="modSp mod">
        <pc:chgData name="María Paula  Manosalva" userId="77b2779a-3ada-47bb-8b33-2992e537f6aa" providerId="ADAL" clId="{B664B5C2-778E-4A20-9C11-03A667FE906A}" dt="2025-03-20T01:59:04.822" v="116" actId="27636"/>
        <pc:sldMkLst>
          <pc:docMk/>
          <pc:sldMk cId="976409459" sldId="296"/>
        </pc:sldMkLst>
        <pc:spChg chg="mod">
          <ac:chgData name="María Paula  Manosalva" userId="77b2779a-3ada-47bb-8b33-2992e537f6aa" providerId="ADAL" clId="{B664B5C2-778E-4A20-9C11-03A667FE906A}" dt="2025-03-20T01:59:04.822" v="116" actId="27636"/>
          <ac:spMkLst>
            <pc:docMk/>
            <pc:sldMk cId="976409459" sldId="296"/>
            <ac:spMk id="2" creationId="{00000000-0000-0000-0000-000000000000}"/>
          </ac:spMkLst>
        </pc:spChg>
      </pc:sldChg>
      <pc:sldChg chg="modSp mod">
        <pc:chgData name="María Paula  Manosalva" userId="77b2779a-3ada-47bb-8b33-2992e537f6aa" providerId="ADAL" clId="{B664B5C2-778E-4A20-9C11-03A667FE906A}" dt="2025-03-20T02:00:01.601" v="124" actId="1076"/>
        <pc:sldMkLst>
          <pc:docMk/>
          <pc:sldMk cId="1388645160" sldId="297"/>
        </pc:sldMkLst>
        <pc:spChg chg="mod">
          <ac:chgData name="María Paula  Manosalva" userId="77b2779a-3ada-47bb-8b33-2992e537f6aa" providerId="ADAL" clId="{B664B5C2-778E-4A20-9C11-03A667FE906A}" dt="2025-03-20T02:00:01.601" v="124" actId="1076"/>
          <ac:spMkLst>
            <pc:docMk/>
            <pc:sldMk cId="1388645160" sldId="297"/>
            <ac:spMk id="3" creationId="{00000000-0000-0000-0000-000000000000}"/>
          </ac:spMkLst>
        </pc:spChg>
      </pc:sldChg>
      <pc:sldChg chg="modSp mod">
        <pc:chgData name="María Paula  Manosalva" userId="77b2779a-3ada-47bb-8b33-2992e537f6aa" providerId="ADAL" clId="{B664B5C2-778E-4A20-9C11-03A667FE906A}" dt="2025-03-20T02:00:08.289" v="125" actId="27636"/>
        <pc:sldMkLst>
          <pc:docMk/>
          <pc:sldMk cId="2017572474" sldId="298"/>
        </pc:sldMkLst>
        <pc:spChg chg="mod">
          <ac:chgData name="María Paula  Manosalva" userId="77b2779a-3ada-47bb-8b33-2992e537f6aa" providerId="ADAL" clId="{B664B5C2-778E-4A20-9C11-03A667FE906A}" dt="2025-03-20T02:00:08.289" v="125" actId="27636"/>
          <ac:spMkLst>
            <pc:docMk/>
            <pc:sldMk cId="2017572474" sldId="298"/>
            <ac:spMk id="2" creationId="{00000000-0000-0000-0000-000000000000}"/>
          </ac:spMkLst>
        </pc:spChg>
      </pc:sldChg>
      <pc:sldChg chg="modSp mod">
        <pc:chgData name="María Paula  Manosalva" userId="77b2779a-3ada-47bb-8b33-2992e537f6aa" providerId="ADAL" clId="{B664B5C2-778E-4A20-9C11-03A667FE906A}" dt="2025-03-20T01:46:51.017" v="35" actId="27636"/>
        <pc:sldMkLst>
          <pc:docMk/>
          <pc:sldMk cId="252248477" sldId="300"/>
        </pc:sldMkLst>
        <pc:spChg chg="mod">
          <ac:chgData name="María Paula  Manosalva" userId="77b2779a-3ada-47bb-8b33-2992e537f6aa" providerId="ADAL" clId="{B664B5C2-778E-4A20-9C11-03A667FE906A}" dt="2025-03-20T01:46:51.017" v="34" actId="27636"/>
          <ac:spMkLst>
            <pc:docMk/>
            <pc:sldMk cId="252248477" sldId="300"/>
            <ac:spMk id="2" creationId="{00000000-0000-0000-0000-000000000000}"/>
          </ac:spMkLst>
        </pc:spChg>
        <pc:spChg chg="mod">
          <ac:chgData name="María Paula  Manosalva" userId="77b2779a-3ada-47bb-8b33-2992e537f6aa" providerId="ADAL" clId="{B664B5C2-778E-4A20-9C11-03A667FE906A}" dt="2025-03-20T01:46:51.017" v="35" actId="27636"/>
          <ac:spMkLst>
            <pc:docMk/>
            <pc:sldMk cId="252248477" sldId="300"/>
            <ac:spMk id="3" creationId="{BF92563E-BE75-AD1C-D717-3FBA899F7FEF}"/>
          </ac:spMkLst>
        </pc:spChg>
      </pc:sldChg>
      <pc:sldChg chg="modSp mod">
        <pc:chgData name="María Paula  Manosalva" userId="77b2779a-3ada-47bb-8b33-2992e537f6aa" providerId="ADAL" clId="{B664B5C2-778E-4A20-9C11-03A667FE906A}" dt="2025-03-20T01:46:51.034" v="36" actId="27636"/>
        <pc:sldMkLst>
          <pc:docMk/>
          <pc:sldMk cId="1149712222" sldId="301"/>
        </pc:sldMkLst>
        <pc:spChg chg="mod">
          <ac:chgData name="María Paula  Manosalva" userId="77b2779a-3ada-47bb-8b33-2992e537f6aa" providerId="ADAL" clId="{B664B5C2-778E-4A20-9C11-03A667FE906A}" dt="2025-03-20T01:46:51.034" v="36" actId="27636"/>
          <ac:spMkLst>
            <pc:docMk/>
            <pc:sldMk cId="1149712222" sldId="301"/>
            <ac:spMk id="3" creationId="{4E034448-CD62-EF5C-2892-8CE753283DE6}"/>
          </ac:spMkLst>
        </pc:spChg>
      </pc:sldChg>
      <pc:sldChg chg="modSp mod">
        <pc:chgData name="María Paula  Manosalva" userId="77b2779a-3ada-47bb-8b33-2992e537f6aa" providerId="ADAL" clId="{B664B5C2-778E-4A20-9C11-03A667FE906A}" dt="2025-03-20T01:46:51.057" v="38" actId="27636"/>
        <pc:sldMkLst>
          <pc:docMk/>
          <pc:sldMk cId="359278058" sldId="302"/>
        </pc:sldMkLst>
        <pc:spChg chg="mod">
          <ac:chgData name="María Paula  Manosalva" userId="77b2779a-3ada-47bb-8b33-2992e537f6aa" providerId="ADAL" clId="{B664B5C2-778E-4A20-9C11-03A667FE906A}" dt="2025-03-20T01:46:51.057" v="38" actId="27636"/>
          <ac:spMkLst>
            <pc:docMk/>
            <pc:sldMk cId="359278058" sldId="302"/>
            <ac:spMk id="2" creationId="{00000000-0000-0000-0000-000000000000}"/>
          </ac:spMkLst>
        </pc:spChg>
        <pc:spChg chg="mod">
          <ac:chgData name="María Paula  Manosalva" userId="77b2779a-3ada-47bb-8b33-2992e537f6aa" providerId="ADAL" clId="{B664B5C2-778E-4A20-9C11-03A667FE906A}" dt="2025-03-20T01:46:51.048" v="37" actId="27636"/>
          <ac:spMkLst>
            <pc:docMk/>
            <pc:sldMk cId="359278058" sldId="302"/>
            <ac:spMk id="3" creationId="{00000000-0000-0000-0000-000000000000}"/>
          </ac:spMkLst>
        </pc:spChg>
      </pc:sldChg>
      <pc:sldChg chg="modSp mod">
        <pc:chgData name="María Paula  Manosalva" userId="77b2779a-3ada-47bb-8b33-2992e537f6aa" providerId="ADAL" clId="{B664B5C2-778E-4A20-9C11-03A667FE906A}" dt="2025-03-20T01:46:51.168" v="40" actId="27636"/>
        <pc:sldMkLst>
          <pc:docMk/>
          <pc:sldMk cId="841949799" sldId="303"/>
        </pc:sldMkLst>
        <pc:spChg chg="mod">
          <ac:chgData name="María Paula  Manosalva" userId="77b2779a-3ada-47bb-8b33-2992e537f6aa" providerId="ADAL" clId="{B664B5C2-778E-4A20-9C11-03A667FE906A}" dt="2025-03-20T01:46:51.168" v="40" actId="27636"/>
          <ac:spMkLst>
            <pc:docMk/>
            <pc:sldMk cId="841949799" sldId="303"/>
            <ac:spMk id="2" creationId="{00000000-0000-0000-0000-000000000000}"/>
          </ac:spMkLst>
        </pc:spChg>
        <pc:spChg chg="mod">
          <ac:chgData name="María Paula  Manosalva" userId="77b2779a-3ada-47bb-8b33-2992e537f6aa" providerId="ADAL" clId="{B664B5C2-778E-4A20-9C11-03A667FE906A}" dt="2025-03-20T01:46:51.142" v="39" actId="27636"/>
          <ac:spMkLst>
            <pc:docMk/>
            <pc:sldMk cId="841949799" sldId="303"/>
            <ac:spMk id="3" creationId="{D2F4D1B7-1C83-8FF6-C293-092BAFC62592}"/>
          </ac:spMkLst>
        </pc:spChg>
      </pc:sldChg>
      <pc:sldChg chg="modSp mod">
        <pc:chgData name="María Paula  Manosalva" userId="77b2779a-3ada-47bb-8b33-2992e537f6aa" providerId="ADAL" clId="{B664B5C2-778E-4A20-9C11-03A667FE906A}" dt="2025-03-20T01:46:51.204" v="42" actId="27636"/>
        <pc:sldMkLst>
          <pc:docMk/>
          <pc:sldMk cId="280470922" sldId="304"/>
        </pc:sldMkLst>
        <pc:spChg chg="mod">
          <ac:chgData name="María Paula  Manosalva" userId="77b2779a-3ada-47bb-8b33-2992e537f6aa" providerId="ADAL" clId="{B664B5C2-778E-4A20-9C11-03A667FE906A}" dt="2025-03-20T01:46:51.187" v="41" actId="27636"/>
          <ac:spMkLst>
            <pc:docMk/>
            <pc:sldMk cId="280470922" sldId="304"/>
            <ac:spMk id="2" creationId="{00000000-0000-0000-0000-000000000000}"/>
          </ac:spMkLst>
        </pc:spChg>
        <pc:spChg chg="mod">
          <ac:chgData name="María Paula  Manosalva" userId="77b2779a-3ada-47bb-8b33-2992e537f6aa" providerId="ADAL" clId="{B664B5C2-778E-4A20-9C11-03A667FE906A}" dt="2025-03-20T01:46:51.204" v="42" actId="27636"/>
          <ac:spMkLst>
            <pc:docMk/>
            <pc:sldMk cId="280470922" sldId="304"/>
            <ac:spMk id="3" creationId="{ADDB2904-D5FE-89A1-4B2F-857D2B330878}"/>
          </ac:spMkLst>
        </pc:spChg>
      </pc:sldChg>
      <pc:sldChg chg="modSp mod">
        <pc:chgData name="María Paula  Manosalva" userId="77b2779a-3ada-47bb-8b33-2992e537f6aa" providerId="ADAL" clId="{B664B5C2-778E-4A20-9C11-03A667FE906A}" dt="2025-03-20T01:46:51.220" v="43" actId="27636"/>
        <pc:sldMkLst>
          <pc:docMk/>
          <pc:sldMk cId="246208913" sldId="305"/>
        </pc:sldMkLst>
        <pc:spChg chg="mod">
          <ac:chgData name="María Paula  Manosalva" userId="77b2779a-3ada-47bb-8b33-2992e537f6aa" providerId="ADAL" clId="{B664B5C2-778E-4A20-9C11-03A667FE906A}" dt="2025-03-20T01:46:51.220" v="43" actId="27636"/>
          <ac:spMkLst>
            <pc:docMk/>
            <pc:sldMk cId="246208913" sldId="305"/>
            <ac:spMk id="3" creationId="{077A56B7-301B-7053-613E-854D34753C4B}"/>
          </ac:spMkLst>
        </pc:spChg>
      </pc:sldChg>
      <pc:sldChg chg="modSp mod">
        <pc:chgData name="María Paula  Manosalva" userId="77b2779a-3ada-47bb-8b33-2992e537f6aa" providerId="ADAL" clId="{B664B5C2-778E-4A20-9C11-03A667FE906A}" dt="2025-03-20T01:46:51.243" v="45" actId="27636"/>
        <pc:sldMkLst>
          <pc:docMk/>
          <pc:sldMk cId="43312864" sldId="306"/>
        </pc:sldMkLst>
        <pc:spChg chg="mod">
          <ac:chgData name="María Paula  Manosalva" userId="77b2779a-3ada-47bb-8b33-2992e537f6aa" providerId="ADAL" clId="{B664B5C2-778E-4A20-9C11-03A667FE906A}" dt="2025-03-20T01:46:51.236" v="44" actId="27636"/>
          <ac:spMkLst>
            <pc:docMk/>
            <pc:sldMk cId="43312864" sldId="306"/>
            <ac:spMk id="4" creationId="{00000000-0000-0000-0000-000000000000}"/>
          </ac:spMkLst>
        </pc:spChg>
        <pc:spChg chg="mod">
          <ac:chgData name="María Paula  Manosalva" userId="77b2779a-3ada-47bb-8b33-2992e537f6aa" providerId="ADAL" clId="{B664B5C2-778E-4A20-9C11-03A667FE906A}" dt="2025-03-20T01:46:51.243" v="45" actId="27636"/>
          <ac:spMkLst>
            <pc:docMk/>
            <pc:sldMk cId="43312864" sldId="306"/>
            <ac:spMk id="5" creationId="{AA8D0E16-DC68-1B56-5EEE-3134A1E60AA3}"/>
          </ac:spMkLst>
        </pc:spChg>
      </pc:sldChg>
      <pc:sldChg chg="modSp mod">
        <pc:chgData name="María Paula  Manosalva" userId="77b2779a-3ada-47bb-8b33-2992e537f6aa" providerId="ADAL" clId="{B664B5C2-778E-4A20-9C11-03A667FE906A}" dt="2025-03-20T01:46:51.279" v="48" actId="27636"/>
        <pc:sldMkLst>
          <pc:docMk/>
          <pc:sldMk cId="1279288554" sldId="307"/>
        </pc:sldMkLst>
        <pc:spChg chg="mod">
          <ac:chgData name="María Paula  Manosalva" userId="77b2779a-3ada-47bb-8b33-2992e537f6aa" providerId="ADAL" clId="{B664B5C2-778E-4A20-9C11-03A667FE906A}" dt="2025-03-20T01:46:51.264" v="46" actId="27636"/>
          <ac:spMkLst>
            <pc:docMk/>
            <pc:sldMk cId="1279288554" sldId="307"/>
            <ac:spMk id="3" creationId="{DDA74836-8065-0FB8-5497-82396C7660DE}"/>
          </ac:spMkLst>
        </pc:spChg>
        <pc:spChg chg="mod">
          <ac:chgData name="María Paula  Manosalva" userId="77b2779a-3ada-47bb-8b33-2992e537f6aa" providerId="ADAL" clId="{B664B5C2-778E-4A20-9C11-03A667FE906A}" dt="2025-03-20T01:46:51.279" v="48" actId="27636"/>
          <ac:spMkLst>
            <pc:docMk/>
            <pc:sldMk cId="1279288554" sldId="307"/>
            <ac:spMk id="9" creationId="{00000000-0000-0000-0000-000000000000}"/>
          </ac:spMkLst>
        </pc:spChg>
        <pc:spChg chg="mod">
          <ac:chgData name="María Paula  Manosalva" userId="77b2779a-3ada-47bb-8b33-2992e537f6aa" providerId="ADAL" clId="{B664B5C2-778E-4A20-9C11-03A667FE906A}" dt="2025-03-20T01:46:51.276" v="47" actId="27636"/>
          <ac:spMkLst>
            <pc:docMk/>
            <pc:sldMk cId="1279288554" sldId="307"/>
            <ac:spMk id="11" creationId="{00000000-0000-0000-0000-000000000000}"/>
          </ac:spMkLst>
        </pc:spChg>
      </pc:sldChg>
      <pc:sldChg chg="modSp mod">
        <pc:chgData name="María Paula  Manosalva" userId="77b2779a-3ada-47bb-8b33-2992e537f6aa" providerId="ADAL" clId="{B664B5C2-778E-4A20-9C11-03A667FE906A}" dt="2025-03-20T01:46:51.307" v="49" actId="27636"/>
        <pc:sldMkLst>
          <pc:docMk/>
          <pc:sldMk cId="301228494" sldId="308"/>
        </pc:sldMkLst>
        <pc:spChg chg="mod">
          <ac:chgData name="María Paula  Manosalva" userId="77b2779a-3ada-47bb-8b33-2992e537f6aa" providerId="ADAL" clId="{B664B5C2-778E-4A20-9C11-03A667FE906A}" dt="2025-03-20T01:46:51.307" v="49" actId="27636"/>
          <ac:spMkLst>
            <pc:docMk/>
            <pc:sldMk cId="301228494" sldId="308"/>
            <ac:spMk id="5" creationId="{B500A0B1-DA0B-3003-F948-201F3E95DCB3}"/>
          </ac:spMkLst>
        </pc:spChg>
      </pc:sldChg>
      <pc:sldChg chg="modSp mod">
        <pc:chgData name="María Paula  Manosalva" userId="77b2779a-3ada-47bb-8b33-2992e537f6aa" providerId="ADAL" clId="{B664B5C2-778E-4A20-9C11-03A667FE906A}" dt="2025-03-20T01:46:51.327" v="50" actId="27636"/>
        <pc:sldMkLst>
          <pc:docMk/>
          <pc:sldMk cId="1429276797" sldId="309"/>
        </pc:sldMkLst>
        <pc:spChg chg="mod">
          <ac:chgData name="María Paula  Manosalva" userId="77b2779a-3ada-47bb-8b33-2992e537f6aa" providerId="ADAL" clId="{B664B5C2-778E-4A20-9C11-03A667FE906A}" dt="2025-03-20T01:41:06.170" v="9" actId="27636"/>
          <ac:spMkLst>
            <pc:docMk/>
            <pc:sldMk cId="1429276797" sldId="309"/>
            <ac:spMk id="2" creationId="{8344F75E-0A53-6697-8D98-BB41054899A7}"/>
          </ac:spMkLst>
        </pc:spChg>
        <pc:spChg chg="mod">
          <ac:chgData name="María Paula  Manosalva" userId="77b2779a-3ada-47bb-8b33-2992e537f6aa" providerId="ADAL" clId="{B664B5C2-778E-4A20-9C11-03A667FE906A}" dt="2025-03-20T01:46:51.327" v="50" actId="27636"/>
          <ac:spMkLst>
            <pc:docMk/>
            <pc:sldMk cId="1429276797" sldId="309"/>
            <ac:spMk id="4" creationId="{6532359F-7557-123D-C087-AEC9390817E7}"/>
          </ac:spMkLst>
        </pc:spChg>
      </pc:sldChg>
      <pc:sldChg chg="modSp mod">
        <pc:chgData name="María Paula  Manosalva" userId="77b2779a-3ada-47bb-8b33-2992e537f6aa" providerId="ADAL" clId="{B664B5C2-778E-4A20-9C11-03A667FE906A}" dt="2025-03-20T01:46:50.733" v="22" actId="27636"/>
        <pc:sldMkLst>
          <pc:docMk/>
          <pc:sldMk cId="3548019939" sldId="311"/>
        </pc:sldMkLst>
        <pc:spChg chg="mod">
          <ac:chgData name="María Paula  Manosalva" userId="77b2779a-3ada-47bb-8b33-2992e537f6aa" providerId="ADAL" clId="{B664B5C2-778E-4A20-9C11-03A667FE906A}" dt="2025-03-20T01:46:50.733" v="22" actId="27636"/>
          <ac:spMkLst>
            <pc:docMk/>
            <pc:sldMk cId="3548019939" sldId="311"/>
            <ac:spMk id="2" creationId="{FA4AEFB5-D794-A465-101C-EBE3917F395B}"/>
          </ac:spMkLst>
        </pc:spChg>
      </pc:sldChg>
      <pc:sldChg chg="modSp mod">
        <pc:chgData name="María Paula  Manosalva" userId="77b2779a-3ada-47bb-8b33-2992e537f6aa" providerId="ADAL" clId="{B664B5C2-778E-4A20-9C11-03A667FE906A}" dt="2025-03-20T02:00:18.435" v="126" actId="27636"/>
        <pc:sldMkLst>
          <pc:docMk/>
          <pc:sldMk cId="1814893947" sldId="312"/>
        </pc:sldMkLst>
        <pc:spChg chg="mod">
          <ac:chgData name="María Paula  Manosalva" userId="77b2779a-3ada-47bb-8b33-2992e537f6aa" providerId="ADAL" clId="{B664B5C2-778E-4A20-9C11-03A667FE906A}" dt="2025-03-20T02:00:18.435" v="126" actId="27636"/>
          <ac:spMkLst>
            <pc:docMk/>
            <pc:sldMk cId="1814893947" sldId="312"/>
            <ac:spMk id="2" creationId="{2820B5A1-4529-D147-981B-754AF95E946E}"/>
          </ac:spMkLst>
        </pc:spChg>
        <pc:spChg chg="mod">
          <ac:chgData name="María Paula  Manosalva" userId="77b2779a-3ada-47bb-8b33-2992e537f6aa" providerId="ADAL" clId="{B664B5C2-778E-4A20-9C11-03A667FE906A}" dt="2025-03-20T01:46:50.996" v="33" actId="27636"/>
          <ac:spMkLst>
            <pc:docMk/>
            <pc:sldMk cId="1814893947" sldId="312"/>
            <ac:spMk id="3" creationId="{30209840-0C09-6414-B73C-22DE0946745F}"/>
          </ac:spMkLst>
        </pc:spChg>
      </pc:sldChg>
      <pc:sldChg chg="modSp mod">
        <pc:chgData name="María Paula  Manosalva" userId="77b2779a-3ada-47bb-8b33-2992e537f6aa" providerId="ADAL" clId="{B664B5C2-778E-4A20-9C11-03A667FE906A}" dt="2025-03-20T01:46:50.661" v="19" actId="27636"/>
        <pc:sldMkLst>
          <pc:docMk/>
          <pc:sldMk cId="1849159137" sldId="313"/>
        </pc:sldMkLst>
        <pc:spChg chg="mod">
          <ac:chgData name="María Paula  Manosalva" userId="77b2779a-3ada-47bb-8b33-2992e537f6aa" providerId="ADAL" clId="{B664B5C2-778E-4A20-9C11-03A667FE906A}" dt="2025-03-20T01:46:50.655" v="18" actId="27636"/>
          <ac:spMkLst>
            <pc:docMk/>
            <pc:sldMk cId="1849159137" sldId="313"/>
            <ac:spMk id="2" creationId="{1865D767-D28E-4409-1918-3934F888563F}"/>
          </ac:spMkLst>
        </pc:spChg>
        <pc:spChg chg="mod">
          <ac:chgData name="María Paula  Manosalva" userId="77b2779a-3ada-47bb-8b33-2992e537f6aa" providerId="ADAL" clId="{B664B5C2-778E-4A20-9C11-03A667FE906A}" dt="2025-03-20T01:46:50.661" v="19" actId="27636"/>
          <ac:spMkLst>
            <pc:docMk/>
            <pc:sldMk cId="1849159137" sldId="313"/>
            <ac:spMk id="3" creationId="{CEA77014-6D58-0FE3-568C-955CA26D940D}"/>
          </ac:spMkLst>
        </pc:spChg>
      </pc:sldChg>
      <pc:sldChg chg="modSp mod">
        <pc:chgData name="María Paula  Manosalva" userId="77b2779a-3ada-47bb-8b33-2992e537f6aa" providerId="ADAL" clId="{B664B5C2-778E-4A20-9C11-03A667FE906A}" dt="2025-03-20T01:52:39.609" v="93" actId="1076"/>
        <pc:sldMkLst>
          <pc:docMk/>
          <pc:sldMk cId="1188931974" sldId="314"/>
        </pc:sldMkLst>
        <pc:spChg chg="mod">
          <ac:chgData name="María Paula  Manosalva" userId="77b2779a-3ada-47bb-8b33-2992e537f6aa" providerId="ADAL" clId="{B664B5C2-778E-4A20-9C11-03A667FE906A}" dt="2025-03-20T01:46:50.770" v="24" actId="27636"/>
          <ac:spMkLst>
            <pc:docMk/>
            <pc:sldMk cId="1188931974" sldId="314"/>
            <ac:spMk id="2" creationId="{00000000-0000-0000-0000-000000000000}"/>
          </ac:spMkLst>
        </pc:spChg>
        <pc:spChg chg="mod">
          <ac:chgData name="María Paula  Manosalva" userId="77b2779a-3ada-47bb-8b33-2992e537f6aa" providerId="ADAL" clId="{B664B5C2-778E-4A20-9C11-03A667FE906A}" dt="2025-03-20T01:52:39.609" v="93" actId="1076"/>
          <ac:spMkLst>
            <pc:docMk/>
            <pc:sldMk cId="1188931974" sldId="314"/>
            <ac:spMk id="5" creationId="{30DCA5FE-62A3-C4FC-B8E0-D3C5A4C989DA}"/>
          </ac:spMkLst>
        </pc:spChg>
      </pc:sldChg>
      <pc:sldChg chg="modSp mod">
        <pc:chgData name="María Paula  Manosalva" userId="77b2779a-3ada-47bb-8b33-2992e537f6aa" providerId="ADAL" clId="{B664B5C2-778E-4A20-9C11-03A667FE906A}" dt="2025-03-20T01:55:45.134" v="94" actId="1076"/>
        <pc:sldMkLst>
          <pc:docMk/>
          <pc:sldMk cId="2724597375" sldId="315"/>
        </pc:sldMkLst>
        <pc:spChg chg="mod">
          <ac:chgData name="María Paula  Manosalva" userId="77b2779a-3ada-47bb-8b33-2992e537f6aa" providerId="ADAL" clId="{B664B5C2-778E-4A20-9C11-03A667FE906A}" dt="2025-03-20T01:46:50.853" v="25" actId="27636"/>
          <ac:spMkLst>
            <pc:docMk/>
            <pc:sldMk cId="2724597375" sldId="315"/>
            <ac:spMk id="2" creationId="{00000000-0000-0000-0000-000000000000}"/>
          </ac:spMkLst>
        </pc:spChg>
        <pc:spChg chg="mod">
          <ac:chgData name="María Paula  Manosalva" userId="77b2779a-3ada-47bb-8b33-2992e537f6aa" providerId="ADAL" clId="{B664B5C2-778E-4A20-9C11-03A667FE906A}" dt="2025-03-20T01:55:45.134" v="94" actId="1076"/>
          <ac:spMkLst>
            <pc:docMk/>
            <pc:sldMk cId="2724597375" sldId="315"/>
            <ac:spMk id="3" creationId="{651A7CD4-89D2-6052-1A47-0C17EF661FD3}"/>
          </ac:spMkLst>
        </pc:spChg>
      </pc:sldChg>
      <pc:sldChg chg="modSp mod">
        <pc:chgData name="María Paula  Manosalva" userId="77b2779a-3ada-47bb-8b33-2992e537f6aa" providerId="ADAL" clId="{B664B5C2-778E-4A20-9C11-03A667FE906A}" dt="2025-03-20T01:56:40.893" v="98" actId="255"/>
        <pc:sldMkLst>
          <pc:docMk/>
          <pc:sldMk cId="1003834090" sldId="317"/>
        </pc:sldMkLst>
        <pc:spChg chg="mod">
          <ac:chgData name="María Paula  Manosalva" userId="77b2779a-3ada-47bb-8b33-2992e537f6aa" providerId="ADAL" clId="{B664B5C2-778E-4A20-9C11-03A667FE906A}" dt="2025-03-20T01:56:29.639" v="97" actId="255"/>
          <ac:spMkLst>
            <pc:docMk/>
            <pc:sldMk cId="1003834090" sldId="317"/>
            <ac:spMk id="2" creationId="{00000000-0000-0000-0000-000000000000}"/>
          </ac:spMkLst>
        </pc:spChg>
        <pc:spChg chg="mod">
          <ac:chgData name="María Paula  Manosalva" userId="77b2779a-3ada-47bb-8b33-2992e537f6aa" providerId="ADAL" clId="{B664B5C2-778E-4A20-9C11-03A667FE906A}" dt="2025-03-20T01:46:50.873" v="27" actId="27636"/>
          <ac:spMkLst>
            <pc:docMk/>
            <pc:sldMk cId="1003834090" sldId="317"/>
            <ac:spMk id="3" creationId="{A37386FD-C382-8E15-5A34-B03CE8987B47}"/>
          </ac:spMkLst>
        </pc:spChg>
        <pc:spChg chg="mod">
          <ac:chgData name="María Paula  Manosalva" userId="77b2779a-3ada-47bb-8b33-2992e537f6aa" providerId="ADAL" clId="{B664B5C2-778E-4A20-9C11-03A667FE906A}" dt="2025-03-20T01:56:40.893" v="98" actId="255"/>
          <ac:spMkLst>
            <pc:docMk/>
            <pc:sldMk cId="1003834090" sldId="317"/>
            <ac:spMk id="5" creationId="{613A4907-0FBD-6829-FD35-5B1DBBD0D8F5}"/>
          </ac:spMkLst>
        </pc:spChg>
      </pc:sldChg>
      <pc:sldChg chg="addSp modSp mod">
        <pc:chgData name="María Paula  Manosalva" userId="77b2779a-3ada-47bb-8b33-2992e537f6aa" providerId="ADAL" clId="{B664B5C2-778E-4A20-9C11-03A667FE906A}" dt="2025-03-20T01:58:29.223" v="114" actId="1076"/>
        <pc:sldMkLst>
          <pc:docMk/>
          <pc:sldMk cId="3599541349" sldId="318"/>
        </pc:sldMkLst>
        <pc:spChg chg="mod">
          <ac:chgData name="María Paula  Manosalva" userId="77b2779a-3ada-47bb-8b33-2992e537f6aa" providerId="ADAL" clId="{B664B5C2-778E-4A20-9C11-03A667FE906A}" dt="2025-03-20T01:58:29.223" v="114" actId="1076"/>
          <ac:spMkLst>
            <pc:docMk/>
            <pc:sldMk cId="3599541349" sldId="318"/>
            <ac:spMk id="2" creationId="{030DB933-E6A7-44FE-D2B6-10C32AC70042}"/>
          </ac:spMkLst>
        </pc:spChg>
        <pc:spChg chg="add mod">
          <ac:chgData name="María Paula  Manosalva" userId="77b2779a-3ada-47bb-8b33-2992e537f6aa" providerId="ADAL" clId="{B664B5C2-778E-4A20-9C11-03A667FE906A}" dt="2025-03-20T01:57:48.179" v="106" actId="1076"/>
          <ac:spMkLst>
            <pc:docMk/>
            <pc:sldMk cId="3599541349" sldId="318"/>
            <ac:spMk id="5" creationId="{58F6869C-49FB-81A4-492C-A98B17B9685F}"/>
          </ac:spMkLst>
        </pc:spChg>
        <pc:picChg chg="add mod">
          <ac:chgData name="María Paula  Manosalva" userId="77b2779a-3ada-47bb-8b33-2992e537f6aa" providerId="ADAL" clId="{B664B5C2-778E-4A20-9C11-03A667FE906A}" dt="2025-03-20T01:57:06.202" v="99"/>
          <ac:picMkLst>
            <pc:docMk/>
            <pc:sldMk cId="3599541349" sldId="318"/>
            <ac:picMk id="4" creationId="{E2F35C09-6620-BE65-5B66-AA539D121396}"/>
          </ac:picMkLst>
        </pc:picChg>
      </pc:sldChg>
      <pc:sldChg chg="modSp mod">
        <pc:chgData name="María Paula  Manosalva" userId="77b2779a-3ada-47bb-8b33-2992e537f6aa" providerId="ADAL" clId="{B664B5C2-778E-4A20-9C11-03A667FE906A}" dt="2025-03-20T01:49:14.860" v="71" actId="1076"/>
        <pc:sldMkLst>
          <pc:docMk/>
          <pc:sldMk cId="3868024962" sldId="320"/>
        </pc:sldMkLst>
        <pc:spChg chg="mod">
          <ac:chgData name="María Paula  Manosalva" userId="77b2779a-3ada-47bb-8b33-2992e537f6aa" providerId="ADAL" clId="{B664B5C2-778E-4A20-9C11-03A667FE906A}" dt="2025-03-20T01:49:14.860" v="71" actId="1076"/>
          <ac:spMkLst>
            <pc:docMk/>
            <pc:sldMk cId="3868024962" sldId="320"/>
            <ac:spMk id="3" creationId="{664753F5-90A4-30DB-6293-0BF1AC823EC1}"/>
          </ac:spMkLst>
        </pc:spChg>
        <pc:spChg chg="mod">
          <ac:chgData name="María Paula  Manosalva" userId="77b2779a-3ada-47bb-8b33-2992e537f6aa" providerId="ADAL" clId="{B664B5C2-778E-4A20-9C11-03A667FE906A}" dt="2025-03-20T01:48:38.012" v="66" actId="255"/>
          <ac:spMkLst>
            <pc:docMk/>
            <pc:sldMk cId="3868024962" sldId="320"/>
            <ac:spMk id="6" creationId="{3B3D8CAD-D41D-7369-576B-37F22CD84738}"/>
          </ac:spMkLst>
        </pc:spChg>
      </pc:sldChg>
      <pc:sldChg chg="modSp mod">
        <pc:chgData name="María Paula  Manosalva" userId="77b2779a-3ada-47bb-8b33-2992e537f6aa" providerId="ADAL" clId="{B664B5C2-778E-4A20-9C11-03A667FE906A}" dt="2025-03-20T01:51:09.162" v="81" actId="1076"/>
        <pc:sldMkLst>
          <pc:docMk/>
          <pc:sldMk cId="4136039263" sldId="321"/>
        </pc:sldMkLst>
        <pc:spChg chg="mod">
          <ac:chgData name="María Paula  Manosalva" userId="77b2779a-3ada-47bb-8b33-2992e537f6aa" providerId="ADAL" clId="{B664B5C2-778E-4A20-9C11-03A667FE906A}" dt="2025-03-20T01:51:09.162" v="81" actId="1076"/>
          <ac:spMkLst>
            <pc:docMk/>
            <pc:sldMk cId="4136039263" sldId="321"/>
            <ac:spMk id="3" creationId="{0753420D-F354-67B3-234E-1E8760D98AD0}"/>
          </ac:spMkLst>
        </pc:spChg>
      </pc:sldChg>
    </pc:docChg>
  </pc:docChgLst>
</pc:chgInfo>
</file>

<file path=ppt/comments/modernComment_13A_46DDA986.xml><?xml version="1.0" encoding="utf-8"?>
<p188:cmLst xmlns:a="http://schemas.openxmlformats.org/drawingml/2006/main" xmlns:r="http://schemas.openxmlformats.org/officeDocument/2006/relationships" xmlns:p188="http://schemas.microsoft.com/office/powerpoint/2018/8/main">
  <p188:cm id="{3A1E535C-A8C0-4ECC-9C25-B93796485C98}" authorId="{08A17568-4B7A-B48A-6274-55D92A56A572}" created="2025-01-09T16:51:05.623">
    <ac:deMkLst xmlns:ac="http://schemas.microsoft.com/office/drawing/2013/main/command">
      <pc:docMk xmlns:pc="http://schemas.microsoft.com/office/powerpoint/2013/main/command"/>
      <pc:sldMk xmlns:pc="http://schemas.microsoft.com/office/powerpoint/2013/main/command" cId="1188931974" sldId="314"/>
      <ac:picMk id="7" creationId="{3979B0A6-BB69-6933-55A7-324E492A572B}"/>
    </ac:deMkLst>
    <p188:txBody>
      <a:bodyPr/>
      <a:lstStyle/>
      <a:p>
        <a:r>
          <a:rPr lang="en-US"/>
          <a:t>Sub in picture of food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3/24/2025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a:t>
            </a:fld>
            <a:endParaRPr lang="en-US" dirty="0"/>
          </a:p>
        </p:txBody>
      </p:sp>
    </p:spTree>
    <p:extLst>
      <p:ext uri="{BB962C8B-B14F-4D97-AF65-F5344CB8AC3E}">
        <p14:creationId xmlns:p14="http://schemas.microsoft.com/office/powerpoint/2010/main" val="3767996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10</a:t>
            </a:fld>
            <a:endParaRPr lang="es-US" dirty="0"/>
          </a:p>
        </p:txBody>
      </p:sp>
    </p:spTree>
    <p:extLst>
      <p:ext uri="{BB962C8B-B14F-4D97-AF65-F5344CB8AC3E}">
        <p14:creationId xmlns:p14="http://schemas.microsoft.com/office/powerpoint/2010/main" val="164431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11</a:t>
            </a:fld>
            <a:endParaRPr lang="en-US" dirty="0"/>
          </a:p>
        </p:txBody>
      </p:sp>
    </p:spTree>
    <p:extLst>
      <p:ext uri="{BB962C8B-B14F-4D97-AF65-F5344CB8AC3E}">
        <p14:creationId xmlns:p14="http://schemas.microsoft.com/office/powerpoint/2010/main" val="231140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12</a:t>
            </a:fld>
            <a:endParaRPr lang="en-US" dirty="0"/>
          </a:p>
        </p:txBody>
      </p:sp>
    </p:spTree>
    <p:extLst>
      <p:ext uri="{BB962C8B-B14F-4D97-AF65-F5344CB8AC3E}">
        <p14:creationId xmlns:p14="http://schemas.microsoft.com/office/powerpoint/2010/main" val="64538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13</a:t>
            </a:fld>
            <a:endParaRPr lang="en-US" dirty="0"/>
          </a:p>
        </p:txBody>
      </p:sp>
    </p:spTree>
    <p:extLst>
      <p:ext uri="{BB962C8B-B14F-4D97-AF65-F5344CB8AC3E}">
        <p14:creationId xmlns:p14="http://schemas.microsoft.com/office/powerpoint/2010/main" val="1203745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14</a:t>
            </a:fld>
            <a:endParaRPr lang="en-US" dirty="0"/>
          </a:p>
        </p:txBody>
      </p:sp>
    </p:spTree>
    <p:extLst>
      <p:ext uri="{BB962C8B-B14F-4D97-AF65-F5344CB8AC3E}">
        <p14:creationId xmlns:p14="http://schemas.microsoft.com/office/powerpoint/2010/main" val="264917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15</a:t>
            </a:fld>
            <a:endParaRPr lang="en-US" dirty="0"/>
          </a:p>
        </p:txBody>
      </p:sp>
    </p:spTree>
    <p:extLst>
      <p:ext uri="{BB962C8B-B14F-4D97-AF65-F5344CB8AC3E}">
        <p14:creationId xmlns:p14="http://schemas.microsoft.com/office/powerpoint/2010/main" val="180718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16</a:t>
            </a:fld>
            <a:endParaRPr lang="en-US" dirty="0"/>
          </a:p>
        </p:txBody>
      </p:sp>
    </p:spTree>
    <p:extLst>
      <p:ext uri="{BB962C8B-B14F-4D97-AF65-F5344CB8AC3E}">
        <p14:creationId xmlns:p14="http://schemas.microsoft.com/office/powerpoint/2010/main" val="405569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dirty="0"/>
          </a:p>
        </p:txBody>
      </p:sp>
    </p:spTree>
    <p:extLst>
      <p:ext uri="{BB962C8B-B14F-4D97-AF65-F5344CB8AC3E}">
        <p14:creationId xmlns:p14="http://schemas.microsoft.com/office/powerpoint/2010/main" val="116878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18</a:t>
            </a:fld>
            <a:endParaRPr lang="en-US" dirty="0"/>
          </a:p>
        </p:txBody>
      </p:sp>
    </p:spTree>
    <p:extLst>
      <p:ext uri="{BB962C8B-B14F-4D97-AF65-F5344CB8AC3E}">
        <p14:creationId xmlns:p14="http://schemas.microsoft.com/office/powerpoint/2010/main" val="62825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19</a:t>
            </a:fld>
            <a:endParaRPr lang="en-US" dirty="0"/>
          </a:p>
        </p:txBody>
      </p:sp>
    </p:spTree>
    <p:extLst>
      <p:ext uri="{BB962C8B-B14F-4D97-AF65-F5344CB8AC3E}">
        <p14:creationId xmlns:p14="http://schemas.microsoft.com/office/powerpoint/2010/main" val="149618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a:t>
            </a:fld>
            <a:endParaRPr lang="en-US" dirty="0"/>
          </a:p>
        </p:txBody>
      </p:sp>
    </p:spTree>
    <p:extLst>
      <p:ext uri="{BB962C8B-B14F-4D97-AF65-F5344CB8AC3E}">
        <p14:creationId xmlns:p14="http://schemas.microsoft.com/office/powerpoint/2010/main" val="2949859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20</a:t>
            </a:fld>
            <a:endParaRPr lang="en-US" dirty="0"/>
          </a:p>
        </p:txBody>
      </p:sp>
    </p:spTree>
    <p:extLst>
      <p:ext uri="{BB962C8B-B14F-4D97-AF65-F5344CB8AC3E}">
        <p14:creationId xmlns:p14="http://schemas.microsoft.com/office/powerpoint/2010/main" val="3388838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21</a:t>
            </a:fld>
            <a:endParaRPr lang="en-US" dirty="0"/>
          </a:p>
        </p:txBody>
      </p:sp>
    </p:spTree>
    <p:extLst>
      <p:ext uri="{BB962C8B-B14F-4D97-AF65-F5344CB8AC3E}">
        <p14:creationId xmlns:p14="http://schemas.microsoft.com/office/powerpoint/2010/main" val="490593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dirty="0"/>
          </a:p>
        </p:txBody>
      </p:sp>
    </p:spTree>
    <p:extLst>
      <p:ext uri="{BB962C8B-B14F-4D97-AF65-F5344CB8AC3E}">
        <p14:creationId xmlns:p14="http://schemas.microsoft.com/office/powerpoint/2010/main" val="392421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23</a:t>
            </a:fld>
            <a:endParaRPr lang="en-US" dirty="0"/>
          </a:p>
        </p:txBody>
      </p:sp>
    </p:spTree>
    <p:extLst>
      <p:ext uri="{BB962C8B-B14F-4D97-AF65-F5344CB8AC3E}">
        <p14:creationId xmlns:p14="http://schemas.microsoft.com/office/powerpoint/2010/main" val="1205785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24</a:t>
            </a:fld>
            <a:endParaRPr lang="en-US" dirty="0"/>
          </a:p>
        </p:txBody>
      </p:sp>
    </p:spTree>
    <p:extLst>
      <p:ext uri="{BB962C8B-B14F-4D97-AF65-F5344CB8AC3E}">
        <p14:creationId xmlns:p14="http://schemas.microsoft.com/office/powerpoint/2010/main" val="2020601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25</a:t>
            </a:fld>
            <a:endParaRPr lang="en-US" dirty="0"/>
          </a:p>
        </p:txBody>
      </p:sp>
    </p:spTree>
    <p:extLst>
      <p:ext uri="{BB962C8B-B14F-4D97-AF65-F5344CB8AC3E}">
        <p14:creationId xmlns:p14="http://schemas.microsoft.com/office/powerpoint/2010/main" val="3336365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26</a:t>
            </a:fld>
            <a:endParaRPr lang="en-US" dirty="0"/>
          </a:p>
        </p:txBody>
      </p:sp>
    </p:spTree>
    <p:extLst>
      <p:ext uri="{BB962C8B-B14F-4D97-AF65-F5344CB8AC3E}">
        <p14:creationId xmlns:p14="http://schemas.microsoft.com/office/powerpoint/2010/main" val="2209163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27</a:t>
            </a:fld>
            <a:endParaRPr lang="en-US" dirty="0"/>
          </a:p>
        </p:txBody>
      </p:sp>
    </p:spTree>
    <p:extLst>
      <p:ext uri="{BB962C8B-B14F-4D97-AF65-F5344CB8AC3E}">
        <p14:creationId xmlns:p14="http://schemas.microsoft.com/office/powerpoint/2010/main" val="1523975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28</a:t>
            </a:fld>
            <a:endParaRPr lang="en-US" dirty="0"/>
          </a:p>
        </p:txBody>
      </p:sp>
    </p:spTree>
    <p:extLst>
      <p:ext uri="{BB962C8B-B14F-4D97-AF65-F5344CB8AC3E}">
        <p14:creationId xmlns:p14="http://schemas.microsoft.com/office/powerpoint/2010/main" val="42858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29</a:t>
            </a:fld>
            <a:endParaRPr lang="en-US" dirty="0"/>
          </a:p>
        </p:txBody>
      </p:sp>
    </p:spTree>
    <p:extLst>
      <p:ext uri="{BB962C8B-B14F-4D97-AF65-F5344CB8AC3E}">
        <p14:creationId xmlns:p14="http://schemas.microsoft.com/office/powerpoint/2010/main" val="247131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a:t>
            </a:fld>
            <a:endParaRPr lang="en-US" dirty="0"/>
          </a:p>
        </p:txBody>
      </p:sp>
    </p:spTree>
    <p:extLst>
      <p:ext uri="{BB962C8B-B14F-4D97-AF65-F5344CB8AC3E}">
        <p14:creationId xmlns:p14="http://schemas.microsoft.com/office/powerpoint/2010/main" val="1899375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30</a:t>
            </a:fld>
            <a:endParaRPr lang="en-US" dirty="0"/>
          </a:p>
        </p:txBody>
      </p:sp>
    </p:spTree>
    <p:extLst>
      <p:ext uri="{BB962C8B-B14F-4D97-AF65-F5344CB8AC3E}">
        <p14:creationId xmlns:p14="http://schemas.microsoft.com/office/powerpoint/2010/main" val="1765361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31</a:t>
            </a:fld>
            <a:endParaRPr lang="en-US" dirty="0"/>
          </a:p>
        </p:txBody>
      </p:sp>
    </p:spTree>
    <p:extLst>
      <p:ext uri="{BB962C8B-B14F-4D97-AF65-F5344CB8AC3E}">
        <p14:creationId xmlns:p14="http://schemas.microsoft.com/office/powerpoint/2010/main" val="169332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32</a:t>
            </a:fld>
            <a:endParaRPr lang="en-US" dirty="0"/>
          </a:p>
        </p:txBody>
      </p:sp>
    </p:spTree>
    <p:extLst>
      <p:ext uri="{BB962C8B-B14F-4D97-AF65-F5344CB8AC3E}">
        <p14:creationId xmlns:p14="http://schemas.microsoft.com/office/powerpoint/2010/main" val="744835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33</a:t>
            </a:fld>
            <a:endParaRPr lang="en-US" dirty="0"/>
          </a:p>
        </p:txBody>
      </p:sp>
    </p:spTree>
    <p:extLst>
      <p:ext uri="{BB962C8B-B14F-4D97-AF65-F5344CB8AC3E}">
        <p14:creationId xmlns:p14="http://schemas.microsoft.com/office/powerpoint/2010/main" val="348335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34</a:t>
            </a:fld>
            <a:endParaRPr lang="en-US" dirty="0"/>
          </a:p>
        </p:txBody>
      </p:sp>
    </p:spTree>
    <p:extLst>
      <p:ext uri="{BB962C8B-B14F-4D97-AF65-F5344CB8AC3E}">
        <p14:creationId xmlns:p14="http://schemas.microsoft.com/office/powerpoint/2010/main" val="3168485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35</a:t>
            </a:fld>
            <a:endParaRPr lang="en-US" dirty="0"/>
          </a:p>
        </p:txBody>
      </p:sp>
    </p:spTree>
    <p:extLst>
      <p:ext uri="{BB962C8B-B14F-4D97-AF65-F5344CB8AC3E}">
        <p14:creationId xmlns:p14="http://schemas.microsoft.com/office/powerpoint/2010/main" val="3571849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36</a:t>
            </a:fld>
            <a:endParaRPr lang="en-US" dirty="0"/>
          </a:p>
        </p:txBody>
      </p:sp>
    </p:spTree>
    <p:extLst>
      <p:ext uri="{BB962C8B-B14F-4D97-AF65-F5344CB8AC3E}">
        <p14:creationId xmlns:p14="http://schemas.microsoft.com/office/powerpoint/2010/main" val="1579108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37</a:t>
            </a:fld>
            <a:endParaRPr lang="en-US" dirty="0"/>
          </a:p>
        </p:txBody>
      </p:sp>
    </p:spTree>
    <p:extLst>
      <p:ext uri="{BB962C8B-B14F-4D97-AF65-F5344CB8AC3E}">
        <p14:creationId xmlns:p14="http://schemas.microsoft.com/office/powerpoint/2010/main" val="990200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38</a:t>
            </a:fld>
            <a:endParaRPr lang="en-US" dirty="0"/>
          </a:p>
        </p:txBody>
      </p:sp>
    </p:spTree>
    <p:extLst>
      <p:ext uri="{BB962C8B-B14F-4D97-AF65-F5344CB8AC3E}">
        <p14:creationId xmlns:p14="http://schemas.microsoft.com/office/powerpoint/2010/main" val="29140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dirty="0"/>
          </a:p>
        </p:txBody>
      </p:sp>
    </p:spTree>
    <p:extLst>
      <p:ext uri="{BB962C8B-B14F-4D97-AF65-F5344CB8AC3E}">
        <p14:creationId xmlns:p14="http://schemas.microsoft.com/office/powerpoint/2010/main" val="97659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dirty="0"/>
          </a:p>
        </p:txBody>
      </p:sp>
    </p:spTree>
    <p:extLst>
      <p:ext uri="{BB962C8B-B14F-4D97-AF65-F5344CB8AC3E}">
        <p14:creationId xmlns:p14="http://schemas.microsoft.com/office/powerpoint/2010/main" val="388697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6</a:t>
            </a:fld>
            <a:endParaRPr lang="en-US" dirty="0"/>
          </a:p>
        </p:txBody>
      </p:sp>
    </p:spTree>
    <p:extLst>
      <p:ext uri="{BB962C8B-B14F-4D97-AF65-F5344CB8AC3E}">
        <p14:creationId xmlns:p14="http://schemas.microsoft.com/office/powerpoint/2010/main" val="279360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dirty="0"/>
          </a:p>
        </p:txBody>
      </p:sp>
    </p:spTree>
    <p:extLst>
      <p:ext uri="{BB962C8B-B14F-4D97-AF65-F5344CB8AC3E}">
        <p14:creationId xmlns:p14="http://schemas.microsoft.com/office/powerpoint/2010/main" val="72270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8</a:t>
            </a:fld>
            <a:endParaRPr lang="en-US" dirty="0"/>
          </a:p>
        </p:txBody>
      </p:sp>
    </p:spTree>
    <p:extLst>
      <p:ext uri="{BB962C8B-B14F-4D97-AF65-F5344CB8AC3E}">
        <p14:creationId xmlns:p14="http://schemas.microsoft.com/office/powerpoint/2010/main" val="428771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9</a:t>
            </a:fld>
            <a:endParaRPr lang="en-US" dirty="0"/>
          </a:p>
        </p:txBody>
      </p:sp>
    </p:spTree>
    <p:extLst>
      <p:ext uri="{BB962C8B-B14F-4D97-AF65-F5344CB8AC3E}">
        <p14:creationId xmlns:p14="http://schemas.microsoft.com/office/powerpoint/2010/main" val="140108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63034"/>
            <a:ext cx="10924717" cy="413720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4938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35567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4913"/>
            <a:ext cx="8756044" cy="599555"/>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802313" y="323849"/>
            <a:ext cx="8756045"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9194071"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06735"/>
            <a:ext cx="10924717" cy="411672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66581"/>
            <a:ext cx="9628528" cy="55987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856743"/>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2177183"/>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458727"/>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268041"/>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850874"/>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86539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263806"/>
            <a:ext cx="10924717" cy="4036431"/>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402672"/>
            <a:ext cx="7221166" cy="545942"/>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802313" y="-15006"/>
            <a:ext cx="7221167"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636668" y="-15006"/>
            <a:ext cx="7439488"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95130"/>
            <a:ext cx="10924717" cy="4205107"/>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2962"/>
            <a:ext cx="8756044" cy="519508"/>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8756044"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766762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4008"/>
            <a:ext cx="10924717" cy="421944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3146" y="1391213"/>
            <a:ext cx="9650663" cy="478636"/>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641401"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534870"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37874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59619"/>
            <a:ext cx="10924717" cy="4240618"/>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045041" y="-8893"/>
            <a:ext cx="7368466"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53358"/>
            <a:ext cx="10924717" cy="407009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39687" y="1435578"/>
            <a:ext cx="9499663"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3/24/2025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A_46DDA986.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ssec.si.edu/sustainability-lesson-set-health-food"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665174"/>
            <a:ext cx="11160132" cy="2295245"/>
          </a:xfrm>
        </p:spPr>
        <p:txBody>
          <a:bodyPr>
            <a:noAutofit/>
          </a:bodyPr>
          <a:lstStyle/>
          <a:p>
            <a:pPr rtl="0"/>
            <a:r>
              <a:rPr lang="es-US" sz="5400" b="0" i="0" u="none" baseline="0" dirty="0"/>
              <a:t>Cómo comenzar con </a:t>
            </a:r>
            <a:br>
              <a:rPr lang="es-US" sz="5400" b="0" i="0" u="none" baseline="0" dirty="0"/>
            </a:br>
            <a:r>
              <a:rPr lang="es-US" sz="5400" b="0" i="0" u="none" baseline="0" dirty="0"/>
              <a:t>la sostenibilidad</a:t>
            </a:r>
            <a:br>
              <a:rPr lang="es-US" sz="5400" dirty="0"/>
            </a:br>
            <a:r>
              <a:rPr lang="es-US" sz="3200" b="0" i="0" u="none" baseline="0" dirty="0"/>
              <a:t>Diapositivas de la lección</a:t>
            </a:r>
            <a:endParaRPr lang="es-US" sz="5400" dirty="0"/>
          </a:p>
        </p:txBody>
      </p:sp>
      <p:sp>
        <p:nvSpPr>
          <p:cNvPr id="3" name="Subtitle 2"/>
          <p:cNvSpPr>
            <a:spLocks noGrp="1"/>
          </p:cNvSpPr>
          <p:nvPr>
            <p:ph type="subTitle" idx="1"/>
          </p:nvPr>
        </p:nvSpPr>
        <p:spPr>
          <a:xfrm>
            <a:off x="1455167" y="3776181"/>
            <a:ext cx="10281907" cy="607910"/>
          </a:xfrm>
          <a:ln>
            <a:noFill/>
          </a:ln>
        </p:spPr>
        <p:txBody>
          <a:bodyPr>
            <a:noAutofit/>
          </a:bodyPr>
          <a:lstStyle/>
          <a:p>
            <a:pPr algn="l" rtl="0"/>
            <a:r>
              <a:rPr lang="es-US" sz="4600" b="1" i="0" u="none" baseline="0" dirty="0"/>
              <a:t>La buena salud y la alimentación</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a:xfrm>
            <a:off x="1933966" y="413658"/>
            <a:ext cx="10272136" cy="679716"/>
          </a:xfrm>
        </p:spPr>
        <p:txBody>
          <a:bodyPr vert="horz" lIns="91440" tIns="45720" rIns="91440" bIns="45720" rtlCol="0" anchor="b">
            <a:noAutofit/>
          </a:bodyPr>
          <a:lstStyle/>
          <a:p>
            <a:pPr algn="ctr" rtl="0"/>
            <a:r>
              <a:rPr lang="es-US" sz="3600" b="1" i="0" u="none" baseline="0" dirty="0"/>
              <a:t>Investigación de Descubrir, diapositiva 2</a:t>
            </a:r>
          </a:p>
        </p:txBody>
      </p:sp>
      <p:sp>
        <p:nvSpPr>
          <p:cNvPr id="10" name="Content Placeholder 1"/>
          <p:cNvSpPr txBox="1">
            <a:spLocks/>
          </p:cNvSpPr>
          <p:nvPr/>
        </p:nvSpPr>
        <p:spPr>
          <a:xfrm>
            <a:off x="195596" y="1760779"/>
            <a:ext cx="11800808" cy="1517629"/>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93000"/>
              </a:lnSpc>
              <a:buFont typeface="+mj-lt"/>
              <a:buAutoNum type="arabicPeriod" startAt="3"/>
            </a:pPr>
            <a:r>
              <a:rPr lang="es-US" sz="2200" b="0" i="0" u="none" baseline="0" dirty="0"/>
              <a:t>Elige: ahora elegirás cómo investigar formas de crear una dieta más saludable para ti </a:t>
            </a:r>
            <a:br>
              <a:rPr lang="es-US" sz="2200" b="0" i="0" u="none" baseline="0" dirty="0"/>
            </a:br>
            <a:r>
              <a:rPr lang="es-US" sz="2200" b="0" i="0" u="none" baseline="0" dirty="0"/>
              <a:t>o tu comunidad. Puedes hacer que todo el grupo elija una investigación o dividirte en tres equipos más pequeños y hacer todas las investigaciones. Depende de ti. Las tres posibles investigaciones son:</a:t>
            </a:r>
            <a:endParaRPr lang="es-US" sz="2200" b="1" dirty="0"/>
          </a:p>
          <a:p>
            <a:pPr marL="914400" lvl="1" indent="-457200" algn="l" rtl="0">
              <a:lnSpc>
                <a:spcPct val="93000"/>
              </a:lnSpc>
              <a:buFont typeface="+mj-lt"/>
              <a:buAutoNum type="alphaLcPeriod"/>
            </a:pPr>
            <a:endParaRPr lang="es-US" b="1" dirty="0"/>
          </a:p>
          <a:p>
            <a:pPr algn="l" rtl="0">
              <a:lnSpc>
                <a:spcPct val="93000"/>
              </a:lnSpc>
              <a:buFont typeface="+mj-lt"/>
              <a:buAutoNum type="arabicPeriod" startAt="3"/>
            </a:pPr>
            <a:endParaRPr lang="es-US" dirty="0"/>
          </a:p>
        </p:txBody>
      </p:sp>
      <p:sp>
        <p:nvSpPr>
          <p:cNvPr id="9" name="Content Placeholder 1">
            <a:extLst>
              <a:ext uri="{FF2B5EF4-FFF2-40B4-BE49-F238E27FC236}">
                <a16:creationId xmlns:a16="http://schemas.microsoft.com/office/drawing/2014/main" id="{06406254-E016-24DB-573B-3BE1BDEDB296}"/>
              </a:ext>
            </a:extLst>
          </p:cNvPr>
          <p:cNvSpPr txBox="1">
            <a:spLocks/>
          </p:cNvSpPr>
          <p:nvPr/>
        </p:nvSpPr>
        <p:spPr>
          <a:xfrm>
            <a:off x="195597" y="3062963"/>
            <a:ext cx="9577054" cy="3973444"/>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gn="l" rtl="0">
              <a:lnSpc>
                <a:spcPct val="93000"/>
              </a:lnSpc>
              <a:buFont typeface="+mj-lt"/>
              <a:buAutoNum type="alphaLcPeriod"/>
            </a:pPr>
            <a:r>
              <a:rPr lang="es-US" sz="1900" b="0" i="0" u="none" baseline="0" dirty="0"/>
              <a:t>Aumentar tus conocimientos sobre nutrición: juega a familiarizarte con los cinco grupos de alimentos saludables (lácteos, frutas, cereales, proteínas </a:t>
            </a:r>
            <a:br>
              <a:rPr lang="es-US" sz="1900" b="0" i="0" u="none" baseline="0" dirty="0"/>
            </a:br>
            <a:r>
              <a:rPr lang="es-US" sz="1900" b="0" i="0" u="none" baseline="0" dirty="0"/>
              <a:t>y verduras) y con la comida chatarra o poco saludable. </a:t>
            </a:r>
            <a:r>
              <a:rPr lang="es-US" sz="1900" b="1" i="0" u="none" baseline="0" dirty="0">
                <a:hlinkClick r:id="rId3"/>
              </a:rPr>
              <a:t>Recurso: Juego de cartas de grupos de alimentos Instrucciones y tarjetas imprimibles </a:t>
            </a:r>
            <a:endParaRPr lang="es-US" sz="1900" b="1" dirty="0"/>
          </a:p>
          <a:p>
            <a:pPr marL="914400" lvl="1" indent="-457200" algn="l" rtl="0">
              <a:lnSpc>
                <a:spcPct val="93000"/>
              </a:lnSpc>
              <a:buFont typeface="+mj-lt"/>
              <a:buAutoNum type="alphaLcPeriod"/>
            </a:pPr>
            <a:r>
              <a:rPr lang="es-US" sz="1900" b="0" i="0" u="none" baseline="0" dirty="0"/>
              <a:t>Comprender las normas nutricionales: utiliza un juego digital para explorar las normas nutricionales de todo el mundo. </a:t>
            </a:r>
            <a:r>
              <a:rPr lang="es-US" sz="1900" b="1" i="0" u="none" baseline="0" dirty="0">
                <a:hlinkClick r:id="rId3"/>
              </a:rPr>
              <a:t>Recurso: Juego “Pick Your Plate!” (Escoge tu plato)</a:t>
            </a:r>
            <a:endParaRPr lang="es-US" sz="1900" dirty="0"/>
          </a:p>
          <a:p>
            <a:pPr marL="914400" lvl="1" indent="-457200" algn="l" rtl="0">
              <a:lnSpc>
                <a:spcPct val="93000"/>
              </a:lnSpc>
              <a:buFont typeface="+mj-lt"/>
              <a:buAutoNum type="alphaLcPeriod"/>
            </a:pPr>
            <a:r>
              <a:rPr lang="es-US" sz="1900" b="0" i="0" u="none" baseline="0" dirty="0"/>
              <a:t>Reúne información sobre los conocimientos en materia de alimentación que tiene tu comunidad: Encuesta a otras personas sobre sus conocimientos nutricionales y sus hábitos alimentarios. </a:t>
            </a:r>
            <a:r>
              <a:rPr lang="es-US" sz="1900" b="1" i="0" u="none" baseline="0" dirty="0">
                <a:hlinkClick r:id="rId3"/>
              </a:rPr>
              <a:t>Recurso: Encuesta comunitaria Instrucciones para imprimir y encuesta</a:t>
            </a:r>
            <a:endParaRPr lang="es-US" sz="1900" b="1" dirty="0"/>
          </a:p>
          <a:p>
            <a:pPr marL="914400" lvl="1" indent="-457200" algn="l" rtl="0">
              <a:lnSpc>
                <a:spcPct val="93000"/>
              </a:lnSpc>
              <a:buFont typeface="+mj-lt"/>
              <a:buAutoNum type="alphaLcPeriod"/>
            </a:pPr>
            <a:endParaRPr lang="es-US" b="1" dirty="0"/>
          </a:p>
          <a:p>
            <a:pPr marL="914400" lvl="1" indent="-457200" algn="l" rtl="0">
              <a:lnSpc>
                <a:spcPct val="93000"/>
              </a:lnSpc>
              <a:buFont typeface="+mj-lt"/>
              <a:buAutoNum type="alphaLcPeriod"/>
            </a:pPr>
            <a:endParaRPr lang="es-US" b="1" dirty="0"/>
          </a:p>
          <a:p>
            <a:pPr algn="l" rtl="0">
              <a:lnSpc>
                <a:spcPct val="93000"/>
              </a:lnSpc>
              <a:buFont typeface="+mj-lt"/>
              <a:buAutoNum type="arabicPeriod" startAt="3"/>
            </a:pPr>
            <a:endParaRPr lang="es-US" dirty="0"/>
          </a:p>
        </p:txBody>
      </p:sp>
      <p:pic>
        <p:nvPicPr>
          <p:cNvPr id="12" name="Picture 11">
            <a:extLst>
              <a:ext uri="{FF2B5EF4-FFF2-40B4-BE49-F238E27FC236}">
                <a16:creationId xmlns:a16="http://schemas.microsoft.com/office/drawing/2014/main" id="{D41C0FB0-4474-B72A-D7F4-38941A13C2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6485" t="5187" r="4727" b="4375"/>
          <a:stretch/>
        </p:blipFill>
        <p:spPr>
          <a:xfrm>
            <a:off x="9934575" y="3786159"/>
            <a:ext cx="1695450" cy="2076450"/>
          </a:xfrm>
          <a:prstGeom prst="rect">
            <a:avLst/>
          </a:prstGeom>
          <a:ln w="57150">
            <a:solidFill>
              <a:srgbClr val="01C2FD"/>
            </a:solidFill>
          </a:ln>
        </p:spPr>
      </p:pic>
      <p:sp>
        <p:nvSpPr>
          <p:cNvPr id="4" name="Subtitle 2">
            <a:extLst>
              <a:ext uri="{FF2B5EF4-FFF2-40B4-BE49-F238E27FC236}">
                <a16:creationId xmlns:a16="http://schemas.microsoft.com/office/drawing/2014/main" id="{2D0C0A50-174E-49A0-1DF7-88D48E20972B}"/>
              </a:ext>
            </a:extLst>
          </p:cNvPr>
          <p:cNvSpPr txBox="1">
            <a:spLocks/>
          </p:cNvSpPr>
          <p:nvPr/>
        </p:nvSpPr>
        <p:spPr>
          <a:xfrm>
            <a:off x="9999140" y="5566902"/>
            <a:ext cx="1581594" cy="228241"/>
          </a:xfrm>
          <a:prstGeom prst="rect">
            <a:avLst/>
          </a:prstGeom>
          <a:solidFill>
            <a:schemeClr val="bg1"/>
          </a:solidFill>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buNone/>
            </a:pPr>
            <a:r>
              <a:rPr lang="en-US" sz="1100" b="1" dirty="0"/>
              <a:t>TOMA UNA DECISIÓN</a:t>
            </a:r>
            <a:endParaRPr lang="en-US" sz="1100" b="1" dirty="0">
              <a:solidFill>
                <a:schemeClr val="tx1"/>
              </a:solidFill>
            </a:endParaRPr>
          </a:p>
        </p:txBody>
      </p:sp>
    </p:spTree>
    <p:extLst>
      <p:ext uri="{BB962C8B-B14F-4D97-AF65-F5344CB8AC3E}">
        <p14:creationId xmlns:p14="http://schemas.microsoft.com/office/powerpoint/2010/main" val="3125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3420D-F354-67B3-234E-1E8760D98AD0}"/>
              </a:ext>
            </a:extLst>
          </p:cNvPr>
          <p:cNvSpPr>
            <a:spLocks noGrp="1"/>
          </p:cNvSpPr>
          <p:nvPr>
            <p:ph type="title"/>
          </p:nvPr>
        </p:nvSpPr>
        <p:spPr>
          <a:xfrm>
            <a:off x="1936967" y="463680"/>
            <a:ext cx="10272136" cy="679716"/>
          </a:xfrm>
        </p:spPr>
        <p:txBody>
          <a:bodyPr>
            <a:noAutofit/>
          </a:bodyPr>
          <a:lstStyle/>
          <a:p>
            <a:pPr algn="ctr" rtl="0"/>
            <a:r>
              <a:rPr lang="es-US" sz="3600" b="1" i="0" u="none" baseline="0" dirty="0"/>
              <a:t>Investigación de Descubrir, diapositiva 3</a:t>
            </a:r>
          </a:p>
        </p:txBody>
      </p:sp>
      <p:sp>
        <p:nvSpPr>
          <p:cNvPr id="2" name="Content Placeholder 1">
            <a:extLst>
              <a:ext uri="{FF2B5EF4-FFF2-40B4-BE49-F238E27FC236}">
                <a16:creationId xmlns:a16="http://schemas.microsoft.com/office/drawing/2014/main" id="{9482C025-3054-1CBE-7584-BAD8FC23E5E1}"/>
              </a:ext>
            </a:extLst>
          </p:cNvPr>
          <p:cNvSpPr>
            <a:spLocks noGrp="1"/>
          </p:cNvSpPr>
          <p:nvPr>
            <p:ph sz="quarter" idx="11"/>
          </p:nvPr>
        </p:nvSpPr>
        <p:spPr>
          <a:xfrm>
            <a:off x="633641" y="1830967"/>
            <a:ext cx="10924717" cy="2017134"/>
          </a:xfrm>
        </p:spPr>
        <p:txBody>
          <a:bodyPr>
            <a:noAutofit/>
          </a:bodyPr>
          <a:lstStyle/>
          <a:p>
            <a:pPr algn="l" rtl="0">
              <a:buFont typeface="+mj-lt"/>
              <a:buAutoNum type="arabicPeriod" startAt="4"/>
            </a:pPr>
            <a:r>
              <a:rPr lang="es-US" b="0" i="0" u="none" baseline="0" dirty="0"/>
              <a:t>Vuelve a reunirte con tu equipo y analicen:</a:t>
            </a:r>
          </a:p>
          <a:p>
            <a:pPr marL="914400" lvl="1" indent="-457200" algn="l" rtl="0">
              <a:buFont typeface="+mj-lt"/>
              <a:buAutoNum type="alphaLcPeriod"/>
            </a:pPr>
            <a:r>
              <a:rPr lang="es-US" b="0" i="0" u="none" baseline="0" dirty="0"/>
              <a:t>¿Algo de lo que has aprendido te ha hecho cambiar de opinión sobre </a:t>
            </a:r>
            <a:br>
              <a:rPr lang="es-US" b="0" i="0" u="none" baseline="0" dirty="0"/>
            </a:br>
            <a:r>
              <a:rPr lang="es-US" b="0" i="0" u="none" baseline="0" dirty="0"/>
              <a:t>la alimentación saludable en tu comunidad?</a:t>
            </a:r>
          </a:p>
          <a:p>
            <a:pPr marL="914400" lvl="1" indent="-457200" algn="l" rtl="0">
              <a:buFont typeface="+mj-lt"/>
              <a:buAutoNum type="alphaLcPeriod"/>
            </a:pPr>
            <a:r>
              <a:rPr lang="es-US" b="0" i="0" u="none" baseline="0" dirty="0"/>
              <a:t>Si tuvieras que elegir el mayor problema relacionado con la alimentación saludable en tu comunidad, ¿cuál sería?</a:t>
            </a:r>
          </a:p>
        </p:txBody>
      </p:sp>
      <p:pic>
        <p:nvPicPr>
          <p:cNvPr id="7" name="Picture 6">
            <a:extLst>
              <a:ext uri="{FF2B5EF4-FFF2-40B4-BE49-F238E27FC236}">
                <a16:creationId xmlns:a16="http://schemas.microsoft.com/office/drawing/2014/main" id="{709B286D-8508-1411-9294-41760B033F20}"/>
              </a:ext>
            </a:extLst>
          </p:cNvPr>
          <p:cNvPicPr>
            <a:picLocks noChangeAspect="1"/>
          </p:cNvPicPr>
          <p:nvPr/>
        </p:nvPicPr>
        <p:blipFill>
          <a:blip r:embed="rId3"/>
          <a:srcRect t="5722" b="5722"/>
          <a:stretch/>
        </p:blipFill>
        <p:spPr>
          <a:xfrm>
            <a:off x="1707298" y="3764017"/>
            <a:ext cx="9096632" cy="2479127"/>
          </a:xfrm>
          <a:prstGeom prst="rect">
            <a:avLst/>
          </a:prstGeom>
        </p:spPr>
      </p:pic>
    </p:spTree>
    <p:extLst>
      <p:ext uri="{BB962C8B-B14F-4D97-AF65-F5344CB8AC3E}">
        <p14:creationId xmlns:p14="http://schemas.microsoft.com/office/powerpoint/2010/main" val="413603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pPr algn="l" rtl="0"/>
            <a:r>
              <a:rPr lang="es-US" b="1" i="0" u="none" baseline="0" dirty="0"/>
              <a:t>Extensión de Descubrir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39687" y="1317508"/>
            <a:ext cx="7221166" cy="568013"/>
          </a:xfrm>
        </p:spPr>
        <p:txBody>
          <a:bodyPr/>
          <a:lstStyle/>
          <a:p>
            <a:pPr algn="l" rtl="0"/>
            <a:r>
              <a:rPr lang="es-US" b="0" i="0" u="none" baseline="0" dirty="0"/>
              <a:t>¡Aplica lo aprendido a tu comunidad! </a:t>
            </a:r>
          </a:p>
        </p:txBody>
      </p:sp>
      <p:sp>
        <p:nvSpPr>
          <p:cNvPr id="2" name="Content Placeholder 1"/>
          <p:cNvSpPr>
            <a:spLocks noGrp="1"/>
          </p:cNvSpPr>
          <p:nvPr>
            <p:ph sz="quarter" idx="11"/>
          </p:nvPr>
        </p:nvSpPr>
        <p:spPr>
          <a:xfrm>
            <a:off x="539687" y="1885521"/>
            <a:ext cx="7454424" cy="4220004"/>
          </a:xfrm>
        </p:spPr>
        <p:txBody>
          <a:bodyPr>
            <a:noAutofit/>
          </a:bodyPr>
          <a:lstStyle/>
          <a:p>
            <a:pPr marL="0" lvl="0" indent="0" algn="l" rtl="0">
              <a:lnSpc>
                <a:spcPct val="92000"/>
              </a:lnSpc>
              <a:buNone/>
            </a:pPr>
            <a:r>
              <a:rPr lang="es-US" sz="1800" b="0" i="0" u="none" baseline="0" dirty="0"/>
              <a:t>Con frecuencia, la alimentación significa algo más que nutrición. </a:t>
            </a:r>
            <a:br>
              <a:rPr lang="es-US" sz="1800" b="0" i="0" u="none" baseline="0" dirty="0"/>
            </a:br>
            <a:r>
              <a:rPr lang="es-US" sz="1800" b="0" i="0" u="none" baseline="0" dirty="0"/>
              <a:t>La comida suele estar vinculada a las relaciones, la historia, la cultura </a:t>
            </a:r>
            <a:br>
              <a:rPr lang="es-US" sz="1800" b="0" i="0" u="none" baseline="0" dirty="0"/>
            </a:br>
            <a:r>
              <a:rPr lang="es-US" sz="1800" b="0" i="0" u="none" baseline="0" dirty="0"/>
              <a:t>e incluso a una sensación de bienestar personal. Los alimentos que comemos están relacionados con muchas partes de lo que somos. </a:t>
            </a:r>
          </a:p>
          <a:p>
            <a:pPr lvl="0" algn="l" rtl="0">
              <a:lnSpc>
                <a:spcPct val="92000"/>
              </a:lnSpc>
            </a:pPr>
            <a:r>
              <a:rPr lang="es-US" sz="1800" b="0" i="0" u="none" baseline="0" dirty="0"/>
              <a:t>Elige una comida o un alimento específico que tenga un significado personal para ti. Puede tratarse de un plato cultural, una comida favorita o un alimento vinculado a un recuerdo especial.</a:t>
            </a:r>
          </a:p>
          <a:p>
            <a:pPr lvl="0" algn="l" rtl="0">
              <a:lnSpc>
                <a:spcPct val="92000"/>
              </a:lnSpc>
            </a:pPr>
            <a:r>
              <a:rPr lang="es-US" sz="1800" b="0" i="0" u="none" kern="0" spc="-10" dirty="0"/>
              <a:t>Dibuja un plato detallado de la comida que tenga un significado personal. </a:t>
            </a:r>
            <a:r>
              <a:rPr lang="es-US" sz="1800" b="1" i="0" u="none" kern="0" spc="-10" dirty="0">
                <a:hlinkClick r:id="rId3"/>
              </a:rPr>
              <a:t>Recurso: Hoja de trabajo para comidas especiales</a:t>
            </a:r>
            <a:endParaRPr lang="es-US" sz="1800" b="1" kern="0" spc="-10" dirty="0"/>
          </a:p>
          <a:p>
            <a:pPr lvl="0" algn="l" rtl="0">
              <a:lnSpc>
                <a:spcPct val="92000"/>
              </a:lnSpc>
            </a:pPr>
            <a:r>
              <a:rPr lang="es-US" sz="1800" b="0" i="0" u="none" baseline="0" dirty="0"/>
              <a:t>Escribe las respuestas a estas preguntas de reflexión:</a:t>
            </a:r>
          </a:p>
          <a:p>
            <a:pPr lvl="1" algn="l" rtl="0">
              <a:lnSpc>
                <a:spcPct val="92000"/>
              </a:lnSpc>
            </a:pPr>
            <a:r>
              <a:rPr lang="es-US" sz="1800" b="0" i="0" u="none" baseline="0" dirty="0"/>
              <a:t>¿Por qué es importante para ti este alimento?</a:t>
            </a:r>
          </a:p>
          <a:p>
            <a:pPr lvl="1" algn="l" rtl="0">
              <a:lnSpc>
                <a:spcPct val="92000"/>
              </a:lnSpc>
            </a:pPr>
            <a:r>
              <a:rPr lang="es-US" sz="1800" b="0" i="0" u="none" baseline="0" dirty="0"/>
              <a:t>¿Cómo te hace sentir?</a:t>
            </a:r>
          </a:p>
          <a:p>
            <a:pPr lvl="1" algn="l" rtl="0">
              <a:lnSpc>
                <a:spcPct val="92000"/>
              </a:lnSpc>
            </a:pPr>
            <a:r>
              <a:rPr lang="es-US" sz="1800" b="0" i="0" u="none" baseline="0" dirty="0"/>
              <a:t>¿Qué significaría para ti no poder comer más este alimento?</a:t>
            </a:r>
          </a:p>
        </p:txBody>
      </p:sp>
      <p:sp>
        <p:nvSpPr>
          <p:cNvPr id="6" name="Rectangle 5">
            <a:extLst>
              <a:ext uri="{FF2B5EF4-FFF2-40B4-BE49-F238E27FC236}">
                <a16:creationId xmlns:a16="http://schemas.microsoft.com/office/drawing/2014/main" id="{F2B44819-AE62-B01B-4F96-1BFDBF84B250}"/>
              </a:ext>
            </a:extLst>
          </p:cNvPr>
          <p:cNvSpPr/>
          <p:nvPr/>
        </p:nvSpPr>
        <p:spPr>
          <a:xfrm>
            <a:off x="7941416" y="2152650"/>
            <a:ext cx="4195867" cy="3876675"/>
          </a:xfrm>
          <a:prstGeom prst="rect">
            <a:avLst/>
          </a:prstGeom>
          <a:noFill/>
          <a:ln w="285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rtl="0">
              <a:spcBef>
                <a:spcPts val="1200"/>
              </a:spcBef>
              <a:spcAft>
                <a:spcPts val="1200"/>
              </a:spcAft>
            </a:pPr>
            <a:r>
              <a:rPr lang="es-US" sz="1200" b="0" i="0" u="none" baseline="0" dirty="0">
                <a:effectLst/>
                <a:ea typeface="Aptos" panose="020B0004020202020204" pitchFamily="34" charset="0"/>
                <a:cs typeface="Times New Roman" panose="02020603050405020304" pitchFamily="18" charset="0"/>
              </a:rPr>
              <a:t>Dibuja un plato de tu comida especial con lápices de colores, crayones u otros materiales artísticos. Incluye detalles como colores, texturas y cómo se sirve la comida.</a:t>
            </a:r>
            <a:endParaRPr lang="es-US" sz="14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4556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77014-6D58-0FE3-568C-955CA26D940D}"/>
              </a:ext>
            </a:extLst>
          </p:cNvPr>
          <p:cNvSpPr>
            <a:spLocks noGrp="1"/>
          </p:cNvSpPr>
          <p:nvPr>
            <p:ph type="title"/>
          </p:nvPr>
        </p:nvSpPr>
        <p:spPr/>
        <p:txBody>
          <a:bodyPr>
            <a:normAutofit fontScale="90000"/>
          </a:bodyPr>
          <a:lstStyle/>
          <a:p>
            <a:pPr algn="l" rtl="0"/>
            <a:r>
              <a:rPr lang="es-US" b="1" i="0" u="none" baseline="0" dirty="0"/>
              <a:t>Extensión de Descubrir, diapositiva 2</a:t>
            </a:r>
          </a:p>
        </p:txBody>
      </p:sp>
      <p:sp>
        <p:nvSpPr>
          <p:cNvPr id="2" name="Content Placeholder 1">
            <a:extLst>
              <a:ext uri="{FF2B5EF4-FFF2-40B4-BE49-F238E27FC236}">
                <a16:creationId xmlns:a16="http://schemas.microsoft.com/office/drawing/2014/main" id="{1865D767-D28E-4409-1918-3934F888563F}"/>
              </a:ext>
            </a:extLst>
          </p:cNvPr>
          <p:cNvSpPr>
            <a:spLocks noGrp="1"/>
          </p:cNvSpPr>
          <p:nvPr>
            <p:ph sz="quarter" idx="11"/>
          </p:nvPr>
        </p:nvSpPr>
        <p:spPr>
          <a:xfrm>
            <a:off x="432276" y="1924049"/>
            <a:ext cx="10924717" cy="2333626"/>
          </a:xfrm>
        </p:spPr>
        <p:txBody>
          <a:bodyPr>
            <a:noAutofit/>
          </a:bodyPr>
          <a:lstStyle/>
          <a:p>
            <a:pPr algn="l" rtl="0">
              <a:lnSpc>
                <a:spcPct val="96000"/>
              </a:lnSpc>
              <a:buFont typeface="+mj-lt"/>
              <a:buAutoNum type="arabicPeriod" startAt="4"/>
            </a:pPr>
            <a:r>
              <a:rPr lang="es-US" sz="2000" b="0" i="0" u="none" baseline="0" dirty="0"/>
              <a:t>Dirígete a un compañero y comparte el dibujo de tu comida especial y tu reflexión.</a:t>
            </a:r>
          </a:p>
          <a:p>
            <a:pPr algn="l" rtl="0">
              <a:lnSpc>
                <a:spcPct val="96000"/>
              </a:lnSpc>
              <a:buFont typeface="+mj-lt"/>
              <a:buAutoNum type="arabicPeriod" startAt="4"/>
            </a:pPr>
            <a:endParaRPr lang="es-US" sz="1600" dirty="0"/>
          </a:p>
          <a:p>
            <a:pPr algn="l" rtl="0">
              <a:lnSpc>
                <a:spcPct val="96000"/>
              </a:lnSpc>
              <a:buFont typeface="+mj-lt"/>
              <a:buAutoNum type="arabicPeriod" startAt="4"/>
            </a:pPr>
            <a:r>
              <a:rPr lang="es-US" sz="2000" b="0" i="0" u="none" baseline="0" dirty="0"/>
              <a:t>Comenta con tu compañero:</a:t>
            </a:r>
          </a:p>
          <a:p>
            <a:pPr marL="914400" lvl="1" indent="-457200" algn="l" rtl="0">
              <a:lnSpc>
                <a:spcPct val="96000"/>
              </a:lnSpc>
              <a:buFont typeface="+mj-lt"/>
              <a:buAutoNum type="alphaLcPeriod"/>
            </a:pPr>
            <a:r>
              <a:rPr lang="es-US" sz="2000" b="0" i="0" u="none" baseline="0" dirty="0"/>
              <a:t>¿Cómo se pueden utilizar los alimentos para conectar con la cultura, la identidad </a:t>
            </a:r>
            <a:br>
              <a:rPr lang="es-US" sz="2000" b="0" i="0" u="none" baseline="0" dirty="0"/>
            </a:br>
            <a:r>
              <a:rPr lang="es-US" sz="2000" b="0" i="0" u="none" baseline="0" dirty="0"/>
              <a:t>o la historia?</a:t>
            </a:r>
          </a:p>
          <a:p>
            <a:pPr marL="914400" lvl="1" indent="-457200" algn="l" rtl="0">
              <a:lnSpc>
                <a:spcPct val="96000"/>
              </a:lnSpc>
              <a:buFont typeface="+mj-lt"/>
              <a:buAutoNum type="alphaLcPeriod"/>
            </a:pPr>
            <a:r>
              <a:rPr lang="es-US" sz="2000" b="0" i="0" u="none" baseline="0" dirty="0"/>
              <a:t>¿Cuáles son algunos de los alimentos que pueden ayudar a definir las culturas, identidades o historias de las personas de tu comunidad?</a:t>
            </a:r>
          </a:p>
          <a:p>
            <a:pPr algn="l" rtl="0">
              <a:lnSpc>
                <a:spcPct val="96000"/>
              </a:lnSpc>
              <a:buFont typeface="+mj-lt"/>
              <a:buAutoNum type="arabicPeriod" startAt="4"/>
            </a:pPr>
            <a:endParaRPr lang="es-US" sz="2000" dirty="0"/>
          </a:p>
        </p:txBody>
      </p:sp>
      <p:sp>
        <p:nvSpPr>
          <p:cNvPr id="4" name="Content Placeholder 1">
            <a:extLst>
              <a:ext uri="{FF2B5EF4-FFF2-40B4-BE49-F238E27FC236}">
                <a16:creationId xmlns:a16="http://schemas.microsoft.com/office/drawing/2014/main" id="{12321495-3AFB-BB5B-6C72-050650D8E5F9}"/>
              </a:ext>
            </a:extLst>
          </p:cNvPr>
          <p:cNvSpPr txBox="1">
            <a:spLocks/>
          </p:cNvSpPr>
          <p:nvPr/>
        </p:nvSpPr>
        <p:spPr>
          <a:xfrm>
            <a:off x="432276" y="4679040"/>
            <a:ext cx="10924717" cy="1190626"/>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96000"/>
              </a:lnSpc>
              <a:buFont typeface="+mj-lt"/>
              <a:buAutoNum type="arabicPeriod" startAt="6"/>
            </a:pPr>
            <a:r>
              <a:rPr lang="es-US" sz="2000" b="0" i="0" u="none" baseline="0" dirty="0"/>
              <a:t>Si te sientes cómodo, coloca las fotos de tu comida alrededor de tu espacio de aprendizaje para mostrar a los demás cuántos tipos diferentes de alimentos son especiales para las personas de tu grupo.</a:t>
            </a:r>
          </a:p>
        </p:txBody>
      </p:sp>
    </p:spTree>
    <p:extLst>
      <p:ext uri="{BB962C8B-B14F-4D97-AF65-F5344CB8AC3E}">
        <p14:creationId xmlns:p14="http://schemas.microsoft.com/office/powerpoint/2010/main" val="1849159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63E22E6-B87B-02D8-E083-FE325BB175AA}"/>
              </a:ext>
            </a:extLst>
          </p:cNvPr>
          <p:cNvSpPr>
            <a:spLocks noGrp="1"/>
          </p:cNvSpPr>
          <p:nvPr>
            <p:ph type="title"/>
          </p:nvPr>
        </p:nvSpPr>
        <p:spPr/>
        <p:txBody>
          <a:bodyPr>
            <a:normAutofit fontScale="90000"/>
          </a:bodyPr>
          <a:lstStyle/>
          <a:p>
            <a:pPr algn="l" rtl="0"/>
            <a:r>
              <a:rPr lang="es-US" b="1" i="0" u="none" baseline="0" dirty="0"/>
              <a:t>Extensión de Descubrir, diapositiva 3</a:t>
            </a:r>
          </a:p>
        </p:txBody>
      </p:sp>
      <p:sp>
        <p:nvSpPr>
          <p:cNvPr id="5" name="Content Placeholder 1"/>
          <p:cNvSpPr txBox="1">
            <a:spLocks/>
          </p:cNvSpPr>
          <p:nvPr/>
        </p:nvSpPr>
        <p:spPr>
          <a:xfrm>
            <a:off x="248895" y="1463914"/>
            <a:ext cx="11694210" cy="2372260"/>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s-US" sz="2000" dirty="0"/>
          </a:p>
          <a:p>
            <a:pPr>
              <a:lnSpc>
                <a:spcPct val="100000"/>
              </a:lnSpc>
              <a:buFont typeface="+mj-lt"/>
              <a:buAutoNum type="arabicPeriod" startAt="6"/>
            </a:pPr>
            <a:r>
              <a:rPr lang="es-US" sz="2000" b="0" i="0" u="none" baseline="0" dirty="0"/>
              <a:t>Examina la </a:t>
            </a:r>
            <a:r>
              <a:rPr lang="es-US" sz="2000" b="0" u="none" baseline="0" dirty="0"/>
              <a:t>“</a:t>
            </a:r>
            <a:r>
              <a:rPr lang="es-US" sz="2000" b="0" i="1" u="none" baseline="0" dirty="0"/>
              <a:t>moodboard</a:t>
            </a:r>
            <a:r>
              <a:rPr lang="es-US" sz="2000" b="0" i="1" baseline="0" dirty="0"/>
              <a:t>”</a:t>
            </a:r>
            <a:r>
              <a:rPr lang="es-US" sz="2000" dirty="0"/>
              <a:t>  </a:t>
            </a:r>
            <a:r>
              <a:rPr lang="es-US" sz="2000" b="0" i="0" u="none" baseline="0" dirty="0"/>
              <a:t>(tabla de estados de ánimo) a continuación. </a:t>
            </a:r>
            <a:endParaRPr lang="es-US" sz="2000" dirty="0"/>
          </a:p>
          <a:p>
            <a:pPr marL="914400" lvl="1" indent="-457200" algn="l" rtl="0">
              <a:lnSpc>
                <a:spcPct val="100000"/>
              </a:lnSpc>
              <a:buFont typeface="+mj-lt"/>
              <a:buAutoNum type="alphaLcPeriod"/>
            </a:pPr>
            <a:r>
              <a:rPr lang="es-US" sz="2000" b="0" i="0" u="none" baseline="0" dirty="0"/>
              <a:t>Cuando piensas en tu capacidad para elegir alimentos saludables en este momento, ¿cuál </a:t>
            </a:r>
            <a:br>
              <a:rPr lang="es-US" sz="2000" b="0" i="0" u="none" baseline="0" dirty="0"/>
            </a:br>
            <a:r>
              <a:rPr lang="es-US" sz="2000" b="0" i="0" u="none" baseline="0" dirty="0"/>
              <a:t>de los símbolos de la tabla de estados de ánimo muestra mejor cómo te sientes? </a:t>
            </a:r>
            <a:endParaRPr lang="es-US" sz="2000" dirty="0"/>
          </a:p>
          <a:p>
            <a:pPr marL="914400" lvl="1" indent="-457200" algn="l" rtl="0">
              <a:lnSpc>
                <a:spcPct val="100000"/>
              </a:lnSpc>
              <a:buFont typeface="+mj-lt"/>
              <a:buAutoNum type="alphaLcPeriod"/>
            </a:pPr>
            <a:r>
              <a:rPr lang="es-US" sz="2000" b="0" i="0" u="none" baseline="0" dirty="0"/>
              <a:t>Cuando piensas en tu capacidad para elegir alimentos saludables en el futuro, ¿cuál de los símbolos de la tabla de estados de ánimo muestra mejor cómo te sientes?</a:t>
            </a:r>
            <a:endParaRPr lang="es-US" sz="2000" dirty="0"/>
          </a:p>
          <a:p>
            <a:pPr algn="l" rtl="0">
              <a:lnSpc>
                <a:spcPct val="100000"/>
              </a:lnSpc>
              <a:buAutoNum type="arabicPeriod" startAt="4"/>
            </a:pPr>
            <a:endParaRPr lang="es-US" sz="2000" dirty="0"/>
          </a:p>
        </p:txBody>
      </p:sp>
      <p:sp>
        <p:nvSpPr>
          <p:cNvPr id="7" name="Subtitle 2">
            <a:extLst>
              <a:ext uri="{FF2B5EF4-FFF2-40B4-BE49-F238E27FC236}">
                <a16:creationId xmlns:a16="http://schemas.microsoft.com/office/drawing/2014/main" id="{991FE3F8-C769-17EA-A7EC-FE8BF1DC5817}"/>
              </a:ext>
            </a:extLst>
          </p:cNvPr>
          <p:cNvSpPr txBox="1">
            <a:spLocks/>
          </p:cNvSpPr>
          <p:nvPr/>
        </p:nvSpPr>
        <p:spPr>
          <a:xfrm>
            <a:off x="3384332" y="3836174"/>
            <a:ext cx="5896302" cy="1655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Font typeface="Arial" panose="020B0604020202020204" pitchFamily="34" charset="0"/>
              <a:buNone/>
            </a:pPr>
            <a:r>
              <a:rPr lang="es-US" sz="3200" b="1" i="0" u="none" baseline="0" dirty="0"/>
              <a:t>Tabla de estados de ánimo</a:t>
            </a:r>
          </a:p>
        </p:txBody>
      </p:sp>
      <p:pic>
        <p:nvPicPr>
          <p:cNvPr id="6" name="Picture 5"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52550" y="4525570"/>
            <a:ext cx="9984481" cy="1704850"/>
          </a:xfrm>
          <a:prstGeom prst="rect">
            <a:avLst/>
          </a:prstGeom>
        </p:spPr>
      </p:pic>
    </p:spTree>
    <p:extLst>
      <p:ext uri="{BB962C8B-B14F-4D97-AF65-F5344CB8AC3E}">
        <p14:creationId xmlns:p14="http://schemas.microsoft.com/office/powerpoint/2010/main" val="8845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dirty="0">
                <a:solidFill>
                  <a:srgbClr val="000000"/>
                </a:solidFill>
              </a:rPr>
              <a:t>La buena salud y la alimentación</a:t>
            </a:r>
            <a:br>
              <a:rPr lang="es-US" dirty="0"/>
            </a:br>
            <a:r>
              <a:rPr lang="es-US" b="0" i="0" u="none" baseline="0" dirty="0"/>
              <a:t>Comprender</a:t>
            </a:r>
          </a:p>
        </p:txBody>
      </p:sp>
      <p:sp>
        <p:nvSpPr>
          <p:cNvPr id="3" name="Subtitle 2"/>
          <p:cNvSpPr>
            <a:spLocks noGrp="1"/>
          </p:cNvSpPr>
          <p:nvPr>
            <p:ph type="subTitle" idx="1"/>
          </p:nvPr>
        </p:nvSpPr>
        <p:spPr>
          <a:xfrm>
            <a:off x="2937389" y="4327243"/>
            <a:ext cx="9254611" cy="1642633"/>
          </a:xfrm>
        </p:spPr>
        <p:txBody>
          <a:bodyPr>
            <a:normAutofit fontScale="92500"/>
          </a:bodyPr>
          <a:lstStyle/>
          <a:p>
            <a:pPr algn="l" rtl="0"/>
            <a:r>
              <a:rPr lang="es-US" b="1" i="0" u="none" baseline="0" dirty="0"/>
              <a:t>¿Cómo podemos mejorar el acceso a alimentos saludables?</a:t>
            </a:r>
          </a:p>
        </p:txBody>
      </p:sp>
    </p:spTree>
    <p:extLst>
      <p:ext uri="{BB962C8B-B14F-4D97-AF65-F5344CB8AC3E}">
        <p14:creationId xmlns:p14="http://schemas.microsoft.com/office/powerpoint/2010/main" val="97719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noAutofit/>
          </a:bodyPr>
          <a:lstStyle/>
          <a:p>
            <a:pPr algn="l" rtl="0"/>
            <a:r>
              <a:rPr lang="es-US" sz="3600" b="1" i="0" u="none" baseline="0" dirty="0"/>
              <a:t>Resumen de 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pPr algn="l" rtl="0"/>
            <a:r>
              <a:rPr lang="es-US" b="1" i="0" u="none" baseline="0" dirty="0"/>
              <a:t>Objetivo de aprendizaje: </a:t>
            </a:r>
          </a:p>
          <a:p>
            <a:pPr algn="l" rtl="0"/>
            <a:r>
              <a:rPr lang="es-US" sz="2400" b="0" i="0" u="none" baseline="0" dirty="0"/>
              <a:t>Seremos capaces de analizar problemas y proponer soluciones relacionadas con </a:t>
            </a:r>
            <a:br>
              <a:rPr lang="es-US" sz="2400" b="0" i="0" u="none" baseline="0" dirty="0"/>
            </a:br>
            <a:r>
              <a:rPr lang="es-US" sz="2400" b="0" i="0" u="none" baseline="0" dirty="0"/>
              <a:t>el acceso a los alimentos y la inseguridad alimentaria.</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Autofit/>
          </a:bodyPr>
          <a:lstStyle/>
          <a:p>
            <a:pPr marL="342900" marR="0" lvl="0" indent="-342900" algn="l" rtl="0">
              <a:lnSpc>
                <a:spcPct val="93000"/>
              </a:lnSpc>
              <a:spcBef>
                <a:spcPts val="1200"/>
              </a:spcBef>
              <a:buFont typeface="Symbol" panose="05050102010706020507" pitchFamily="18" charset="2"/>
              <a:buChar char=""/>
            </a:pPr>
            <a:r>
              <a:rPr lang="es-US" sz="2000" b="1" i="0" u="none" baseline="0" dirty="0">
                <a:solidFill>
                  <a:srgbClr val="000000"/>
                </a:solidFill>
                <a:effectLst/>
                <a:ea typeface="Aptos" panose="020B0004020202020204" pitchFamily="34" charset="0"/>
                <a:cs typeface="Calibri" panose="020F0502020204030204" pitchFamily="34" charset="0"/>
              </a:rPr>
              <a:t>Lectura de Comprender (opcional):</a:t>
            </a:r>
            <a:r>
              <a:rPr lang="es-US" sz="2000" b="0" i="0" u="none" baseline="0" dirty="0">
                <a:solidFill>
                  <a:srgbClr val="000000"/>
                </a:solidFill>
                <a:effectLst/>
                <a:ea typeface="Aptos" panose="020B0004020202020204" pitchFamily="34" charset="0"/>
                <a:cs typeface="Calibri" panose="020F0502020204030204" pitchFamily="34" charset="0"/>
              </a:rPr>
              <a:t> una </a:t>
            </a:r>
            <a:r>
              <a:rPr lang="es-US" sz="2000" b="0" i="0" u="none" baseline="0" dirty="0">
                <a:effectLst/>
                <a:ea typeface="Calibri" panose="020F0502020204030204" pitchFamily="34" charset="0"/>
                <a:cs typeface="Calibri" panose="020F0502020204030204" pitchFamily="34" charset="0"/>
              </a:rPr>
              <a:t>lectura de </a:t>
            </a:r>
            <a:br>
              <a:rPr lang="es-US" sz="2000" b="0" i="0" u="none" baseline="0" dirty="0">
                <a:effectLst/>
                <a:ea typeface="Calibri" panose="020F0502020204030204" pitchFamily="34" charset="0"/>
                <a:cs typeface="Calibri" panose="020F0502020204030204" pitchFamily="34" charset="0"/>
              </a:rPr>
            </a:br>
            <a:r>
              <a:rPr lang="es-US" sz="2000" b="0" i="0" u="none" baseline="0" dirty="0">
                <a:effectLst/>
                <a:ea typeface="Calibri" panose="020F0502020204030204" pitchFamily="34" charset="0"/>
                <a:cs typeface="Calibri" panose="020F0502020204030204" pitchFamily="34" charset="0"/>
              </a:rPr>
              <a:t>1 página sobre el acceso a los alimentos y una actividad de análisis de datos sobre la inseguridad alimentaria mundial, además de una conexión comunitaria sobre el acceso local a los alimentos.</a:t>
            </a:r>
          </a:p>
          <a:p>
            <a:pPr marL="342900" marR="0" lvl="0" indent="-342900" algn="l" rtl="0">
              <a:lnSpc>
                <a:spcPct val="93000"/>
              </a:lnSpc>
              <a:spcBef>
                <a:spcPts val="1200"/>
              </a:spcBef>
              <a:buFont typeface="Symbol" panose="05050102010706020507" pitchFamily="18" charset="2"/>
              <a:buChar char=""/>
            </a:pPr>
            <a:endParaRPr lang="es-US" sz="1000" dirty="0">
              <a:effectLst/>
              <a:ea typeface="Calibri" panose="020F0502020204030204" pitchFamily="34" charset="0"/>
              <a:cs typeface="Arial" panose="020B0604020202020204" pitchFamily="34" charset="0"/>
            </a:endParaRPr>
          </a:p>
          <a:p>
            <a:pPr marL="342900" marR="0" lvl="0" indent="-342900" algn="l" rtl="0">
              <a:lnSpc>
                <a:spcPct val="93000"/>
              </a:lnSpc>
              <a:buFont typeface="Symbol" panose="05050102010706020507" pitchFamily="18" charset="2"/>
              <a:buChar char=""/>
            </a:pPr>
            <a:r>
              <a:rPr lang="es-US" sz="2000" b="1" i="0" u="none" baseline="0" dirty="0">
                <a:solidFill>
                  <a:srgbClr val="000000"/>
                </a:solidFill>
                <a:effectLst/>
                <a:ea typeface="Aptos" panose="020B0004020202020204" pitchFamily="34" charset="0"/>
                <a:cs typeface="Calibri" panose="020F0502020204030204" pitchFamily="34" charset="0"/>
              </a:rPr>
              <a:t>Investigación de Comprender: </a:t>
            </a:r>
            <a:r>
              <a:rPr lang="es-US" sz="2000" b="0" i="0" u="none" baseline="0" dirty="0">
                <a:solidFill>
                  <a:srgbClr val="000000"/>
                </a:solidFill>
                <a:effectLst/>
                <a:ea typeface="Aptos" panose="020B0004020202020204" pitchFamily="34" charset="0"/>
                <a:cs typeface="Calibri" panose="020F0502020204030204" pitchFamily="34" charset="0"/>
              </a:rPr>
              <a:t>los estudiantes investigan el acceso a los alimentos de la comunidad </a:t>
            </a:r>
            <a:br>
              <a:rPr lang="es-US" sz="2000" b="0" i="0" u="none" baseline="0" dirty="0">
                <a:solidFill>
                  <a:srgbClr val="000000"/>
                </a:solidFill>
                <a:effectLst/>
                <a:ea typeface="Aptos" panose="020B0004020202020204" pitchFamily="34" charset="0"/>
                <a:cs typeface="Calibri" panose="020F0502020204030204" pitchFamily="34" charset="0"/>
              </a:rPr>
            </a:br>
            <a:r>
              <a:rPr lang="es-US" sz="2000" b="0" i="0" u="none" baseline="0" dirty="0">
                <a:solidFill>
                  <a:srgbClr val="000000"/>
                </a:solidFill>
                <a:effectLst/>
                <a:ea typeface="Aptos" panose="020B0004020202020204" pitchFamily="34" charset="0"/>
                <a:cs typeface="Calibri" panose="020F0502020204030204" pitchFamily="34" charset="0"/>
              </a:rPr>
              <a:t>a través de un mapa, mientras juegan a diseñar un sistema alimentario más resistente o planificando un huerto comunitario.</a:t>
            </a:r>
            <a:r>
              <a:rPr lang="es-US" sz="2000" b="1" i="0" u="none" baseline="0" dirty="0">
                <a:solidFill>
                  <a:srgbClr val="000000"/>
                </a:solidFill>
                <a:effectLst/>
                <a:ea typeface="Aptos" panose="020B0004020202020204" pitchFamily="34" charset="0"/>
                <a:cs typeface="Calibri" panose="020F0502020204030204" pitchFamily="34" charset="0"/>
              </a:rPr>
              <a:t> </a:t>
            </a:r>
          </a:p>
          <a:p>
            <a:pPr marL="342900" marR="0" lvl="0" indent="-342900" algn="l" rtl="0">
              <a:lnSpc>
                <a:spcPct val="93000"/>
              </a:lnSpc>
              <a:buFont typeface="Symbol" panose="05050102010706020507" pitchFamily="18" charset="2"/>
              <a:buChar char=""/>
            </a:pPr>
            <a:endParaRPr lang="es-US" sz="1000" dirty="0">
              <a:effectLst/>
              <a:ea typeface="Calibri" panose="020F0502020204030204" pitchFamily="34" charset="0"/>
              <a:cs typeface="Arial" panose="020B0604020202020204" pitchFamily="34" charset="0"/>
            </a:endParaRPr>
          </a:p>
          <a:p>
            <a:pPr marL="342900" marR="0" lvl="0" indent="-342900" algn="l" rtl="0">
              <a:lnSpc>
                <a:spcPct val="93000"/>
              </a:lnSpc>
              <a:buFont typeface="Symbol" panose="05050102010706020507" pitchFamily="18" charset="2"/>
              <a:buChar char=""/>
            </a:pPr>
            <a:r>
              <a:rPr lang="es-US" sz="2000" b="1" i="0" u="none" baseline="0" dirty="0">
                <a:solidFill>
                  <a:srgbClr val="000000"/>
                </a:solidFill>
                <a:effectLst/>
                <a:ea typeface="Aptos" panose="020B0004020202020204" pitchFamily="34" charset="0"/>
                <a:cs typeface="Calibri" panose="020F0502020204030204" pitchFamily="34" charset="0"/>
              </a:rPr>
              <a:t>Extensión de Comprender (opcional): </a:t>
            </a:r>
            <a:r>
              <a:rPr lang="es-US" sz="2000" b="0" i="0" u="none" baseline="0" dirty="0">
                <a:solidFill>
                  <a:srgbClr val="000000"/>
                </a:solidFill>
                <a:effectLst/>
                <a:ea typeface="Aptos" panose="020B0004020202020204" pitchFamily="34" charset="0"/>
                <a:cs typeface="Calibri" panose="020F0502020204030204" pitchFamily="34" charset="0"/>
              </a:rPr>
              <a:t>los estudiantes pueden ampliar su aprendizaje profundizando en la investigación sobre la calidad de los alimentos en un punto de acceso a los mismos y diseñando una granja vertical.</a:t>
            </a:r>
            <a:endParaRPr lang="es-US" sz="2000" dirty="0">
              <a:effectLst/>
              <a:ea typeface="Calibri" panose="020F0502020204030204" pitchFamily="34" charset="0"/>
              <a:cs typeface="Arial" panose="020B0604020202020204" pitchFamily="34" charset="0"/>
            </a:endParaRPr>
          </a:p>
          <a:p>
            <a:pPr marL="0" indent="0" algn="l" rtl="0">
              <a:lnSpc>
                <a:spcPct val="93000"/>
              </a:lnSpc>
              <a:buNone/>
            </a:pPr>
            <a:endParaRPr lang="es-US" sz="2400" dirty="0"/>
          </a:p>
        </p:txBody>
      </p:sp>
    </p:spTree>
    <p:extLst>
      <p:ext uri="{BB962C8B-B14F-4D97-AF65-F5344CB8AC3E}">
        <p14:creationId xmlns:p14="http://schemas.microsoft.com/office/powerpoint/2010/main" val="354801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1158349" y="168167"/>
            <a:ext cx="10509095" cy="980445"/>
          </a:xfrm>
        </p:spPr>
        <p:txBody>
          <a:bodyPr vert="horz" lIns="91440" tIns="45720" rIns="91440" bIns="45720" rtlCol="0" anchor="ctr">
            <a:normAutofit/>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rtl="0"/>
            <a:r>
              <a:rPr lang="es-US" b="0" i="0" u="none" baseline="0" dirty="0"/>
              <a:t>Acceso a alimentos saludables</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357416" y="2020270"/>
            <a:ext cx="7300684" cy="4266230"/>
          </a:xfrm>
        </p:spPr>
        <p:txBody>
          <a:bodyPr>
            <a:noAutofit/>
          </a:bodyPr>
          <a:lstStyle/>
          <a:p>
            <a:pPr algn="l" rtl="0">
              <a:lnSpc>
                <a:spcPct val="100000"/>
              </a:lnSpc>
            </a:pPr>
            <a:r>
              <a:rPr lang="es-US" sz="2400" b="0" i="0" u="none" baseline="0" dirty="0"/>
              <a:t>Buscar, preparar y comer alimentos forma parte de la vida cotidiana. Pero, ¿de dónde proceden esos alimentos? Un sistema alimentario es una red que vincula la producción de alimentos y los alimentos que se consumen. Un buen sistema alimentario garantiza el acceso de todos a alimentos saludables; pero no siempre es así. Muchas personas enfrentan inseguridad alimentaria de moderada a grave, lo que significa que no tienen acceso fiable a suficientes alimentos seguros y nutritivos para satisfacer sus necesidades diarias. </a:t>
            </a:r>
          </a:p>
        </p:txBody>
      </p:sp>
      <p:pic>
        <p:nvPicPr>
          <p:cNvPr id="7" name="Picture 6">
            <a:extLst>
              <a:ext uri="{FF2B5EF4-FFF2-40B4-BE49-F238E27FC236}">
                <a16:creationId xmlns:a16="http://schemas.microsoft.com/office/drawing/2014/main" id="{3979B0A6-BB69-6933-55A7-324E492A572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9"/>
          <a:stretch/>
        </p:blipFill>
        <p:spPr bwMode="auto">
          <a:xfrm>
            <a:off x="8115301" y="2610091"/>
            <a:ext cx="3262952" cy="2313606"/>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93197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189506" y="229812"/>
            <a:ext cx="9881511" cy="913770"/>
          </a:xfrm>
        </p:spPr>
        <p:txBody>
          <a:bodyPr vert="horz" lIns="91440" tIns="45720" rIns="91440" bIns="45720" rtlCol="0" anchor="ctr">
            <a:normAutofit/>
          </a:bodyPr>
          <a:lstStyle/>
          <a:p>
            <a:pPr rtl="0"/>
            <a:r>
              <a:rPr lang="es-US" sz="4000" b="1" i="0" u="none" baseline="0" dirty="0"/>
              <a:t>Lectura de Comprender, diapositiva 2</a:t>
            </a:r>
          </a:p>
        </p:txBody>
      </p:sp>
      <p:pic>
        <p:nvPicPr>
          <p:cNvPr id="7" name="Picture 6">
            <a:extLst>
              <a:ext uri="{FF2B5EF4-FFF2-40B4-BE49-F238E27FC236}">
                <a16:creationId xmlns:a16="http://schemas.microsoft.com/office/drawing/2014/main" id="{898878D6-E0A6-4F25-F527-58BC028D8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32" y="1812016"/>
            <a:ext cx="3782832" cy="5031592"/>
          </a:xfrm>
          <a:prstGeom prst="rect">
            <a:avLst/>
          </a:prstGeom>
        </p:spPr>
      </p:pic>
      <p:sp>
        <p:nvSpPr>
          <p:cNvPr id="2" name="Content Placeholder 1"/>
          <p:cNvSpPr>
            <a:spLocks noGrp="1"/>
          </p:cNvSpPr>
          <p:nvPr>
            <p:ph sz="quarter" idx="11"/>
          </p:nvPr>
        </p:nvSpPr>
        <p:spPr>
          <a:xfrm>
            <a:off x="5559972" y="1484604"/>
            <a:ext cx="6443342" cy="5216096"/>
          </a:xfrm>
        </p:spPr>
        <p:txBody>
          <a:bodyPr>
            <a:noAutofit/>
          </a:bodyPr>
          <a:lstStyle/>
          <a:p>
            <a:pPr rtl="0">
              <a:lnSpc>
                <a:spcPct val="92000"/>
              </a:lnSpc>
            </a:pPr>
            <a:r>
              <a:rPr lang="es-US" sz="2100" b="0" i="0" u="none" baseline="0" dirty="0"/>
              <a:t>Examina este gráfico que muestra datos sobre la inseguridad alimentaria en el mundo y responde </a:t>
            </a:r>
            <a:br>
              <a:rPr lang="es-US" sz="2100" b="0" i="0" u="none" baseline="0" dirty="0"/>
            </a:br>
            <a:r>
              <a:rPr lang="es-US" sz="2100" b="0" i="0" u="none" baseline="0" dirty="0"/>
              <a:t>a las preguntas.</a:t>
            </a:r>
          </a:p>
          <a:p>
            <a:pPr marL="457200" indent="-457200" rtl="0">
              <a:lnSpc>
                <a:spcPct val="92000"/>
              </a:lnSpc>
              <a:buFont typeface="Arial" panose="020B0604020202020204" pitchFamily="34" charset="0"/>
              <a:buChar char="•"/>
            </a:pPr>
            <a:r>
              <a:rPr lang="es-US" sz="2100" b="1" i="0" u="none" baseline="0" dirty="0"/>
              <a:t>Observa: </a:t>
            </a:r>
            <a:r>
              <a:rPr lang="es-US" sz="2100" b="0" i="0" u="none" baseline="0" dirty="0"/>
              <a:t>¿qué observas respecto al número </a:t>
            </a:r>
            <a:br>
              <a:rPr lang="es-US" sz="2100" b="0" i="0" u="none" baseline="0" dirty="0"/>
            </a:br>
            <a:r>
              <a:rPr lang="es-US" sz="2100" b="0" i="0" u="none" baseline="0" dirty="0"/>
              <a:t>de personas que experimentan inseguridad alimentaria en comparación con el número total de personas en el mundo?</a:t>
            </a:r>
          </a:p>
          <a:p>
            <a:pPr marL="457200" indent="-457200" rtl="0">
              <a:lnSpc>
                <a:spcPct val="92000"/>
              </a:lnSpc>
              <a:buFont typeface="Arial" panose="020B0604020202020204" pitchFamily="34" charset="0"/>
              <a:buChar char="•"/>
            </a:pPr>
            <a:r>
              <a:rPr lang="es-US" sz="2100" b="1" i="0" u="none" baseline="0" dirty="0"/>
              <a:t>Piensa: </a:t>
            </a:r>
            <a:r>
              <a:rPr lang="es-US" sz="2100" b="0" i="0" u="none" baseline="0" dirty="0"/>
              <a:t>¿cuáles crees que pueden ser algunas de las razones por las que las personas no puede acceder regularmente a alimentos frescos y saludables? </a:t>
            </a:r>
          </a:p>
          <a:p>
            <a:pPr marL="457200" indent="-457200" rtl="0">
              <a:lnSpc>
                <a:spcPct val="92000"/>
              </a:lnSpc>
              <a:buFont typeface="Arial" panose="020B0604020202020204" pitchFamily="34" charset="0"/>
              <a:buChar char="•"/>
            </a:pPr>
            <a:r>
              <a:rPr lang="es-US" sz="2100" b="1" i="0" u="none" baseline="0" dirty="0"/>
              <a:t>Pregúntate: </a:t>
            </a:r>
            <a:r>
              <a:rPr lang="es-US" sz="2100" b="0" i="0" u="none" baseline="0" dirty="0"/>
              <a:t>¿hay alguna cosa que te parezca que podría hacerse de otra manera para garantizar que todo el mundo tenga acceso </a:t>
            </a:r>
            <a:br>
              <a:rPr lang="es-US" sz="2100" b="0" i="0" u="none" baseline="0" dirty="0"/>
            </a:br>
            <a:r>
              <a:rPr lang="es-US" sz="2100" b="0" i="0" u="none" baseline="0" dirty="0"/>
              <a:t>a alimentos frescos y saludables? </a:t>
            </a:r>
          </a:p>
          <a:p>
            <a:pPr>
              <a:lnSpc>
                <a:spcPct val="92000"/>
              </a:lnSpc>
            </a:pPr>
            <a:endParaRPr lang="es-US" sz="2100" dirty="0"/>
          </a:p>
        </p:txBody>
      </p:sp>
      <p:pic>
        <p:nvPicPr>
          <p:cNvPr id="9" name="Picture 8">
            <a:extLst>
              <a:ext uri="{FF2B5EF4-FFF2-40B4-BE49-F238E27FC236}">
                <a16:creationId xmlns:a16="http://schemas.microsoft.com/office/drawing/2014/main" id="{F103F248-44D2-9FFB-2F4F-8447CAA022D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8562" y="1344340"/>
            <a:ext cx="1030431" cy="1094061"/>
          </a:xfrm>
          <a:prstGeom prst="rect">
            <a:avLst/>
          </a:prstGeom>
        </p:spPr>
      </p:pic>
      <p:sp>
        <p:nvSpPr>
          <p:cNvPr id="4" name="TextBox 3"/>
          <p:cNvSpPr txBox="1"/>
          <p:nvPr/>
        </p:nvSpPr>
        <p:spPr>
          <a:xfrm>
            <a:off x="1705722" y="1756226"/>
            <a:ext cx="3090964" cy="400110"/>
          </a:xfrm>
          <a:prstGeom prst="rect">
            <a:avLst/>
          </a:prstGeom>
          <a:noFill/>
        </p:spPr>
        <p:txBody>
          <a:bodyPr wrap="square" rtlCol="0">
            <a:spAutoFit/>
          </a:bodyPr>
          <a:lstStyle/>
          <a:p>
            <a:pPr algn="ctr"/>
            <a:r>
              <a:rPr lang="es-CO" sz="2000" b="1" dirty="0"/>
              <a:t>Población mundial total</a:t>
            </a:r>
            <a:endParaRPr lang="en-US" sz="2000" b="1" dirty="0"/>
          </a:p>
        </p:txBody>
      </p:sp>
      <p:sp>
        <p:nvSpPr>
          <p:cNvPr id="8" name="TextBox 7"/>
          <p:cNvSpPr txBox="1"/>
          <p:nvPr/>
        </p:nvSpPr>
        <p:spPr>
          <a:xfrm>
            <a:off x="1691192" y="2380345"/>
            <a:ext cx="3090964" cy="338554"/>
          </a:xfrm>
          <a:prstGeom prst="rect">
            <a:avLst/>
          </a:prstGeom>
          <a:noFill/>
        </p:spPr>
        <p:txBody>
          <a:bodyPr wrap="square" rtlCol="0">
            <a:spAutoFit/>
          </a:bodyPr>
          <a:lstStyle/>
          <a:p>
            <a:pPr algn="ctr"/>
            <a:r>
              <a:rPr lang="es-CO" sz="1600" dirty="0"/>
              <a:t>7.633 mil millones</a:t>
            </a:r>
            <a:endParaRPr lang="en-US" sz="1600" dirty="0"/>
          </a:p>
        </p:txBody>
      </p:sp>
      <p:sp>
        <p:nvSpPr>
          <p:cNvPr id="10" name="TextBox 9"/>
          <p:cNvSpPr txBox="1"/>
          <p:nvPr/>
        </p:nvSpPr>
        <p:spPr>
          <a:xfrm>
            <a:off x="698524" y="4368812"/>
            <a:ext cx="1191700" cy="338554"/>
          </a:xfrm>
          <a:prstGeom prst="rect">
            <a:avLst/>
          </a:prstGeom>
          <a:noFill/>
        </p:spPr>
        <p:txBody>
          <a:bodyPr wrap="square" rtlCol="0">
            <a:spAutoFit/>
          </a:bodyPr>
          <a:lstStyle/>
          <a:p>
            <a:pPr algn="r"/>
            <a:r>
              <a:rPr lang="es-CO" sz="1600" dirty="0"/>
              <a:t>2,014</a:t>
            </a:r>
            <a:endParaRPr lang="en-US" sz="1600" dirty="0"/>
          </a:p>
        </p:txBody>
      </p:sp>
      <p:sp>
        <p:nvSpPr>
          <p:cNvPr id="11" name="TextBox 10"/>
          <p:cNvSpPr txBox="1"/>
          <p:nvPr/>
        </p:nvSpPr>
        <p:spPr>
          <a:xfrm>
            <a:off x="4277384" y="4804248"/>
            <a:ext cx="1191700" cy="338554"/>
          </a:xfrm>
          <a:prstGeom prst="rect">
            <a:avLst/>
          </a:prstGeom>
          <a:noFill/>
        </p:spPr>
        <p:txBody>
          <a:bodyPr wrap="square" rtlCol="0">
            <a:spAutoFit/>
          </a:bodyPr>
          <a:lstStyle/>
          <a:p>
            <a:r>
              <a:rPr lang="es-CO" sz="1600" dirty="0"/>
              <a:t>704</a:t>
            </a:r>
            <a:endParaRPr lang="en-US" sz="1600" dirty="0"/>
          </a:p>
        </p:txBody>
      </p:sp>
      <p:sp>
        <p:nvSpPr>
          <p:cNvPr id="12" name="TextBox 11"/>
          <p:cNvSpPr txBox="1"/>
          <p:nvPr/>
        </p:nvSpPr>
        <p:spPr>
          <a:xfrm>
            <a:off x="1691208" y="5646077"/>
            <a:ext cx="3896792" cy="1115690"/>
          </a:xfrm>
          <a:prstGeom prst="rect">
            <a:avLst/>
          </a:prstGeom>
          <a:noFill/>
        </p:spPr>
        <p:txBody>
          <a:bodyPr wrap="square" rtlCol="0">
            <a:spAutoFit/>
          </a:bodyPr>
          <a:lstStyle/>
          <a:p>
            <a:r>
              <a:rPr lang="es-CO" sz="1550" dirty="0"/>
              <a:t>Población total</a:t>
            </a:r>
          </a:p>
          <a:p>
            <a:pPr>
              <a:spcBef>
                <a:spcPts val="1200"/>
              </a:spcBef>
            </a:pPr>
            <a:r>
              <a:rPr lang="en-US" sz="1550" dirty="0"/>
              <a:t>Inseguridad alimentaria moderada o grave</a:t>
            </a:r>
          </a:p>
          <a:p>
            <a:pPr>
              <a:spcBef>
                <a:spcPts val="1200"/>
              </a:spcBef>
            </a:pPr>
            <a:r>
              <a:rPr lang="en-US" sz="1550" dirty="0"/>
              <a:t>Inseguridad alimentaria grave</a:t>
            </a:r>
          </a:p>
        </p:txBody>
      </p:sp>
    </p:spTree>
    <p:extLst>
      <p:ext uri="{BB962C8B-B14F-4D97-AF65-F5344CB8AC3E}">
        <p14:creationId xmlns:p14="http://schemas.microsoft.com/office/powerpoint/2010/main" val="272459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869450" y="106897"/>
            <a:ext cx="10515600" cy="894720"/>
          </a:xfrm>
        </p:spPr>
        <p:txBody>
          <a:bodyPr vert="horz" lIns="91440" tIns="45720" rIns="91440" bIns="45720" rtlCol="0" anchor="b">
            <a:normAutofit/>
          </a:bodyPr>
          <a:lstStyle/>
          <a:p>
            <a:pPr rtl="0"/>
            <a:r>
              <a:rPr lang="es-US" sz="4000" b="1" i="0" u="none" baseline="0" dirty="0"/>
              <a:t>Lectura de Comprender, diapositiva 3</a:t>
            </a:r>
          </a:p>
        </p:txBody>
      </p:sp>
      <p:sp>
        <p:nvSpPr>
          <p:cNvPr id="2" name="Content Placeholder 1"/>
          <p:cNvSpPr>
            <a:spLocks noGrp="1"/>
          </p:cNvSpPr>
          <p:nvPr>
            <p:ph sz="quarter" idx="11"/>
          </p:nvPr>
        </p:nvSpPr>
        <p:spPr>
          <a:xfrm>
            <a:off x="554862" y="1790700"/>
            <a:ext cx="11351109" cy="2990849"/>
          </a:xfrm>
        </p:spPr>
        <p:txBody>
          <a:bodyPr>
            <a:normAutofit/>
          </a:bodyPr>
          <a:lstStyle/>
          <a:p>
            <a:pPr algn="l" rtl="0"/>
            <a:r>
              <a:rPr lang="es-US" sz="2400" b="0" i="0" u="none" baseline="0" dirty="0"/>
              <a:t>Abordar la inseguridad alimentaria es importante para garantizar que todo </a:t>
            </a:r>
            <a:br>
              <a:rPr lang="es-US" sz="2400" b="0" i="0" u="none" baseline="0" dirty="0"/>
            </a:br>
            <a:r>
              <a:rPr lang="es-US" sz="2400" b="0" i="0" u="none" baseline="0" dirty="0"/>
              <a:t>el mundo pueda mantener una dieta saludable. Los programas que mejoran </a:t>
            </a:r>
            <a:br>
              <a:rPr lang="es-US" sz="2400" b="0" i="0" u="none" baseline="0" dirty="0"/>
            </a:br>
            <a:r>
              <a:rPr lang="es-US" sz="2400" b="0" i="0" u="none" baseline="0" dirty="0"/>
              <a:t>los sistemas alimentarios locales, fomentan la agricultura sostenible y apoyan </a:t>
            </a:r>
            <a:br>
              <a:rPr lang="es-US" sz="2400" b="0" i="0" u="none" baseline="0" dirty="0"/>
            </a:br>
            <a:r>
              <a:rPr lang="es-US" sz="2400" b="0" i="0" u="none" baseline="0" dirty="0"/>
              <a:t>la distribución justa de alimentos pueden ayudar a combatir la inseguridad alimentaria. Al mejorar el acceso a alimentos saludables, las comunidades logran una mejor salud y reducen las enfermedades relacionadas con la dieta.</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6" y="3905907"/>
            <a:ext cx="2457842" cy="2457842"/>
          </a:xfrm>
          <a:prstGeom prst="rect">
            <a:avLst/>
          </a:prstGeom>
        </p:spPr>
      </p:pic>
      <p:sp>
        <p:nvSpPr>
          <p:cNvPr id="5" name="Content Placeholder 1">
            <a:extLst>
              <a:ext uri="{FF2B5EF4-FFF2-40B4-BE49-F238E27FC236}">
                <a16:creationId xmlns:a16="http://schemas.microsoft.com/office/drawing/2014/main" id="{613A4907-0FBD-6829-FD35-5B1DBBD0D8F5}"/>
              </a:ext>
            </a:extLst>
          </p:cNvPr>
          <p:cNvSpPr txBox="1">
            <a:spLocks/>
          </p:cNvSpPr>
          <p:nvPr/>
        </p:nvSpPr>
        <p:spPr>
          <a:xfrm>
            <a:off x="2626008" y="4041013"/>
            <a:ext cx="9159592" cy="24098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sz="2500" b="1" i="0" u="none" baseline="0" dirty="0"/>
              <a:t>Conexión con la comunidad:</a:t>
            </a:r>
            <a:r>
              <a:rPr lang="es-US" sz="2500" b="0" i="0" u="none" baseline="0" dirty="0"/>
              <a:t> piensa en silencio: </a:t>
            </a:r>
          </a:p>
          <a:p>
            <a:pPr marL="457200" indent="-457200" algn="l" rtl="0">
              <a:buFont typeface="Arial" panose="020B0604020202020204" pitchFamily="34" charset="0"/>
              <a:buChar char="•"/>
            </a:pPr>
            <a:r>
              <a:rPr lang="es-US" sz="2500" b="0" i="0" u="none" baseline="0" dirty="0"/>
              <a:t>¿Dónde sueles acudir para acceder a alimentos saludables? </a:t>
            </a:r>
          </a:p>
          <a:p>
            <a:pPr marL="457200" indent="-457200" algn="l" rtl="0">
              <a:buFont typeface="Arial" panose="020B0604020202020204" pitchFamily="34" charset="0"/>
              <a:buChar char="•"/>
            </a:pPr>
            <a:r>
              <a:rPr lang="es-US" sz="2500" b="0" i="0" u="none" baseline="0" dirty="0"/>
              <a:t>¿Conoces algún lugar de tu comunidad que facilite el acceso a los alimentos a las personas que sufren inseguridad alimentaria?</a:t>
            </a:r>
          </a:p>
        </p:txBody>
      </p:sp>
    </p:spTree>
    <p:extLst>
      <p:ext uri="{BB962C8B-B14F-4D97-AF65-F5344CB8AC3E}">
        <p14:creationId xmlns:p14="http://schemas.microsoft.com/office/powerpoint/2010/main" val="100383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US" sz="4800" b="0" i="0" u="none" baseline="0" dirty="0"/>
              <a:t>Resumen de la lección:</a:t>
            </a:r>
          </a:p>
        </p:txBody>
      </p:sp>
      <p:sp>
        <p:nvSpPr>
          <p:cNvPr id="3" name="Text Placeholder 2"/>
          <p:cNvSpPr>
            <a:spLocks noGrp="1"/>
          </p:cNvSpPr>
          <p:nvPr>
            <p:ph type="body" sz="quarter" idx="10"/>
          </p:nvPr>
        </p:nvSpPr>
        <p:spPr>
          <a:xfrm>
            <a:off x="515569" y="1195499"/>
            <a:ext cx="11493551" cy="861646"/>
          </a:xfrm>
        </p:spPr>
        <p:txBody>
          <a:bodyPr/>
          <a:lstStyle/>
          <a:p>
            <a:pPr algn="l" rtl="0"/>
            <a:r>
              <a:rPr lang="es-US" b="1" i="0" u="none" baseline="0" dirty="0"/>
              <a:t>Comprensión esencial: </a:t>
            </a:r>
            <a:r>
              <a:rPr lang="es-US" b="0" i="0" u="none" baseline="0" dirty="0"/>
              <a:t>una alimentación saludable es importante para todas </a:t>
            </a:r>
            <a:br>
              <a:rPr lang="es-US" b="0" i="0" u="none" baseline="0" dirty="0"/>
            </a:br>
            <a:r>
              <a:rPr lang="es-US" b="0" i="0" u="none" baseline="0" dirty="0"/>
              <a:t>las personas. Puedo contribuir a crear un sistema alimentario local que garantice </a:t>
            </a:r>
            <a:br>
              <a:rPr lang="es-US" b="0" i="0" u="none" baseline="0" dirty="0"/>
            </a:br>
            <a:r>
              <a:rPr lang="es-US" b="0" i="0" u="none" baseline="0" dirty="0"/>
              <a:t>el acceso de todos a alimentos saludables y frescos.</a:t>
            </a:r>
          </a:p>
        </p:txBody>
      </p:sp>
      <p:sp>
        <p:nvSpPr>
          <p:cNvPr id="4" name="Text Placeholder 3"/>
          <p:cNvSpPr>
            <a:spLocks noGrp="1"/>
          </p:cNvSpPr>
          <p:nvPr>
            <p:ph type="body" sz="quarter" idx="11"/>
          </p:nvPr>
        </p:nvSpPr>
        <p:spPr>
          <a:xfrm>
            <a:off x="733505" y="4786720"/>
            <a:ext cx="3200320" cy="560223"/>
          </a:xfrm>
        </p:spPr>
        <p:txBody>
          <a:bodyPr/>
          <a:lstStyle/>
          <a:p>
            <a:pPr algn="l" rtl="0">
              <a:lnSpc>
                <a:spcPct val="100000"/>
              </a:lnSpc>
            </a:pPr>
            <a:r>
              <a:rPr lang="es-US" b="1" i="0" u="none" baseline="0" dirty="0"/>
              <a:t>Descubrir: </a:t>
            </a:r>
            <a:r>
              <a:rPr lang="es-US" b="0" i="0" u="none" baseline="0" dirty="0"/>
              <a:t>¿Cómo </a:t>
            </a:r>
            <a:br>
              <a:rPr lang="es-US" b="0" i="0" u="none" baseline="0" dirty="0"/>
            </a:br>
            <a:r>
              <a:rPr lang="es-US" b="0" i="0" u="none" baseline="0" dirty="0"/>
              <a:t>es la alimentación saludable en mi comunidad?</a:t>
            </a:r>
          </a:p>
        </p:txBody>
      </p:sp>
      <p:sp>
        <p:nvSpPr>
          <p:cNvPr id="5" name="Text Placeholder 4"/>
          <p:cNvSpPr>
            <a:spLocks noGrp="1"/>
          </p:cNvSpPr>
          <p:nvPr>
            <p:ph type="body" sz="quarter" idx="26"/>
          </p:nvPr>
        </p:nvSpPr>
        <p:spPr>
          <a:xfrm>
            <a:off x="4849993" y="4786720"/>
            <a:ext cx="3079356" cy="560223"/>
          </a:xfrm>
        </p:spPr>
        <p:txBody>
          <a:bodyPr/>
          <a:lstStyle/>
          <a:p>
            <a:pPr algn="l" rtl="0">
              <a:lnSpc>
                <a:spcPct val="100000"/>
              </a:lnSpc>
            </a:pPr>
            <a:r>
              <a:rPr lang="es-US" sz="2200" b="1" i="0" u="none" baseline="0" dirty="0"/>
              <a:t>Comprender: </a:t>
            </a:r>
            <a:r>
              <a:rPr lang="es-US" sz="2200" b="0" i="0" u="none" baseline="0" dirty="0"/>
              <a:t>¿Cómo podemos mejorar el acceso a alimentos saludables?</a:t>
            </a:r>
          </a:p>
        </p:txBody>
      </p:sp>
      <p:sp>
        <p:nvSpPr>
          <p:cNvPr id="6" name="Text Placeholder 5"/>
          <p:cNvSpPr>
            <a:spLocks noGrp="1"/>
          </p:cNvSpPr>
          <p:nvPr>
            <p:ph type="body" sz="quarter" idx="27"/>
          </p:nvPr>
        </p:nvSpPr>
        <p:spPr>
          <a:xfrm>
            <a:off x="8966481" y="4786720"/>
            <a:ext cx="3070844" cy="560223"/>
          </a:xfrm>
        </p:spPr>
        <p:txBody>
          <a:bodyPr>
            <a:noAutofit/>
          </a:bodyPr>
          <a:lstStyle/>
          <a:p>
            <a:pPr algn="l" rtl="0">
              <a:lnSpc>
                <a:spcPct val="100000"/>
              </a:lnSpc>
            </a:pPr>
            <a:r>
              <a:rPr lang="es-US" sz="2100" b="1" i="0" u="none" baseline="0" dirty="0"/>
              <a:t>Actuar: </a:t>
            </a:r>
            <a:r>
              <a:rPr lang="es-US" sz="2100" b="0" i="0" u="none" baseline="0" dirty="0"/>
              <a:t>¿Cómo actuaremos para mejorar el sistema alimentario de nuestra comunidad?</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029527" y="1"/>
            <a:ext cx="10515600" cy="1067922"/>
          </a:xfrm>
        </p:spPr>
        <p:txBody>
          <a:bodyPr vert="horz" lIns="91440" tIns="45720" rIns="91440" bIns="45720" rtlCol="0" anchor="b">
            <a:normAutofit/>
          </a:bodyPr>
          <a:lstStyle/>
          <a:p>
            <a:pPr algn="l" rtl="0"/>
            <a:r>
              <a:rPr lang="es-US" b="1" i="0" u="none" baseline="0" dirty="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106010" y="1278270"/>
            <a:ext cx="10201275" cy="838175"/>
          </a:xfrm>
        </p:spPr>
        <p:txBody>
          <a:bodyPr>
            <a:normAutofit/>
          </a:bodyPr>
          <a:lstStyle/>
          <a:p>
            <a:pPr algn="l" rtl="0"/>
            <a:r>
              <a:rPr lang="es-US" b="0" i="0" u="none" baseline="0" dirty="0"/>
              <a:t>¿Cómo podemos mejorar el acceso a alimentos saludables?</a:t>
            </a:r>
          </a:p>
        </p:txBody>
      </p:sp>
      <p:sp>
        <p:nvSpPr>
          <p:cNvPr id="2" name="Content Placeholder 1"/>
          <p:cNvSpPr>
            <a:spLocks noGrp="1"/>
          </p:cNvSpPr>
          <p:nvPr>
            <p:ph sz="quarter" idx="11"/>
          </p:nvPr>
        </p:nvSpPr>
        <p:spPr>
          <a:xfrm>
            <a:off x="262819" y="1844514"/>
            <a:ext cx="11329103" cy="1632980"/>
          </a:xfrm>
        </p:spPr>
        <p:txBody>
          <a:bodyPr>
            <a:noAutofit/>
          </a:bodyPr>
          <a:lstStyle/>
          <a:p>
            <a:pPr marL="0" lvl="0" indent="0" algn="l" rtl="0">
              <a:buNone/>
            </a:pPr>
            <a:r>
              <a:rPr lang="es-US" sz="2100" b="0" i="0" u="none" baseline="0" dirty="0"/>
              <a:t>Los alimentos disponibles para que la gente los consuma se denominan suministro de alimentos, y se puede acceder a ellos de varias maneras, como en restaurantes, hogares, tiendas de comestibles o mercados de agricultores. Los puntos de acceso a los alimentos </a:t>
            </a:r>
            <a:br>
              <a:rPr lang="es-US" sz="2100" b="0" i="0" u="none" baseline="0" dirty="0"/>
            </a:br>
            <a:r>
              <a:rPr lang="es-US" sz="2100" b="0" i="0" u="none" baseline="0" dirty="0"/>
              <a:t>son lugares donde la gente consigue comida, y estos puntos están interconectados, formando un sistema alimentario local. Puedes analizar tu sistema alimentario local y buscar formas de fortalecerlo, para que todo el mundo pueda acceder a alimentos frescos y sanos.</a:t>
            </a:r>
          </a:p>
          <a:p>
            <a:pPr marL="0" lvl="0" indent="0" algn="l" rtl="0">
              <a:buNone/>
            </a:pPr>
            <a:endParaRPr lang="es-US" sz="2100" dirty="0"/>
          </a:p>
        </p:txBody>
      </p:sp>
      <p:sp>
        <p:nvSpPr>
          <p:cNvPr id="5" name="Content Placeholder 1">
            <a:extLst>
              <a:ext uri="{FF2B5EF4-FFF2-40B4-BE49-F238E27FC236}">
                <a16:creationId xmlns:a16="http://schemas.microsoft.com/office/drawing/2014/main" id="{47284992-3875-DF5F-1B19-597BF517E0D5}"/>
              </a:ext>
            </a:extLst>
          </p:cNvPr>
          <p:cNvSpPr txBox="1">
            <a:spLocks/>
          </p:cNvSpPr>
          <p:nvPr/>
        </p:nvSpPr>
        <p:spPr>
          <a:xfrm>
            <a:off x="157715" y="3651662"/>
            <a:ext cx="11529787" cy="2743200"/>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rtl="0">
              <a:spcBef>
                <a:spcPts val="1200"/>
              </a:spcBef>
            </a:pPr>
            <a:r>
              <a:rPr lang="es-US" sz="2100" b="0" i="0" u="none" baseline="0" dirty="0">
                <a:solidFill>
                  <a:srgbClr val="000000"/>
                </a:solidFill>
                <a:ea typeface="Calibri" panose="020F0502020204030204" pitchFamily="34" charset="0"/>
                <a:cs typeface="Calibri" panose="020F0502020204030204" pitchFamily="34" charset="0"/>
              </a:rPr>
              <a:t>En grupo, nombra por turnos lugares cercanos donde puedes acceder a alimentos frescos </a:t>
            </a:r>
            <a:br>
              <a:rPr lang="es-US" sz="2100" b="0" i="0" u="none" baseline="0" dirty="0">
                <a:solidFill>
                  <a:srgbClr val="000000"/>
                </a:solidFill>
                <a:ea typeface="Calibri" panose="020F0502020204030204" pitchFamily="34" charset="0"/>
                <a:cs typeface="Calibri" panose="020F0502020204030204" pitchFamily="34" charset="0"/>
              </a:rPr>
            </a:br>
            <a:r>
              <a:rPr lang="es-US" sz="2100" b="0" i="0" u="none" baseline="0" dirty="0">
                <a:solidFill>
                  <a:srgbClr val="000000"/>
                </a:solidFill>
                <a:ea typeface="Calibri" panose="020F0502020204030204" pitchFamily="34" charset="0"/>
                <a:cs typeface="Calibri" panose="020F0502020204030204" pitchFamily="34" charset="0"/>
              </a:rPr>
              <a:t>y saludables, según lo que sabes. Pueden ser mercados agrícolas, supermercados, algunos restaurantes, puestos de comida, camiones de comida, huertos, despensas y algunas cafeterías.</a:t>
            </a:r>
            <a:endParaRPr lang="es-US" sz="2100" dirty="0">
              <a:ea typeface="Calibri" panose="020F0502020204030204" pitchFamily="34" charset="0"/>
              <a:cs typeface="Arial" panose="020B0604020202020204" pitchFamily="34" charset="0"/>
            </a:endParaRPr>
          </a:p>
          <a:p>
            <a:pPr marL="342900" indent="-342900" algn="l" rtl="0">
              <a:spcAft>
                <a:spcPts val="1200"/>
              </a:spcAft>
            </a:pPr>
            <a:r>
              <a:rPr lang="es-US" sz="2100" b="0" i="0" u="none" baseline="0" dirty="0">
                <a:solidFill>
                  <a:srgbClr val="000000"/>
                </a:solidFill>
                <a:ea typeface="Calibri" panose="020F0502020204030204" pitchFamily="34" charset="0"/>
                <a:cs typeface="Calibri" panose="020F0502020204030204" pitchFamily="34" charset="0"/>
              </a:rPr>
              <a:t>En grupo, nombra por turnos los lugares cercanos en los que haya comida que quizá no </a:t>
            </a:r>
            <a:br>
              <a:rPr lang="es-US" sz="2100" b="0" i="0" u="none" baseline="0" dirty="0">
                <a:solidFill>
                  <a:srgbClr val="000000"/>
                </a:solidFill>
                <a:ea typeface="Calibri" panose="020F0502020204030204" pitchFamily="34" charset="0"/>
                <a:cs typeface="Calibri" panose="020F0502020204030204" pitchFamily="34" charset="0"/>
              </a:rPr>
            </a:br>
            <a:r>
              <a:rPr lang="es-US" sz="2100" b="0" i="0" u="none" baseline="0" dirty="0">
                <a:solidFill>
                  <a:srgbClr val="000000"/>
                </a:solidFill>
                <a:ea typeface="Calibri" panose="020F0502020204030204" pitchFamily="34" charset="0"/>
                <a:cs typeface="Calibri" panose="020F0502020204030204" pitchFamily="34" charset="0"/>
              </a:rPr>
              <a:t>sea fresca o saludable, según lo que sabes. Puede tratarse de máquinas expendedoras de comida, algunas tiendas de conveniencia, gasolineras, algunos restaurantes, algunos puestos de comida, algunos camiones de comida y algunas cafeterías.</a:t>
            </a:r>
            <a:endParaRPr lang="es-US" sz="2100" dirty="0"/>
          </a:p>
        </p:txBody>
      </p:sp>
    </p:spTree>
    <p:extLst>
      <p:ext uri="{BB962C8B-B14F-4D97-AF65-F5344CB8AC3E}">
        <p14:creationId xmlns:p14="http://schemas.microsoft.com/office/powerpoint/2010/main" val="153122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80E-01CA-9218-5D4B-8076B2E71B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37ECA8-D999-94AD-4233-E0B136E753CC}"/>
              </a:ext>
            </a:extLst>
          </p:cNvPr>
          <p:cNvSpPr>
            <a:spLocks noGrp="1"/>
          </p:cNvSpPr>
          <p:nvPr>
            <p:ph type="title"/>
          </p:nvPr>
        </p:nvSpPr>
        <p:spPr>
          <a:xfrm>
            <a:off x="2117549" y="280307"/>
            <a:ext cx="10263142" cy="749731"/>
          </a:xfrm>
        </p:spPr>
        <p:txBody>
          <a:bodyPr vert="horz" lIns="91440" tIns="45720" rIns="91440" bIns="45720" rtlCol="0" anchor="b">
            <a:noAutofit/>
          </a:bodyPr>
          <a:lstStyle/>
          <a:p>
            <a:pPr algn="l" rtl="0"/>
            <a:r>
              <a:rPr lang="es-US" sz="3500" b="1" i="0" u="none" baseline="0" dirty="0"/>
              <a:t>Investigación de Comprender, diapositiva 2</a:t>
            </a:r>
          </a:p>
        </p:txBody>
      </p:sp>
      <p:sp>
        <p:nvSpPr>
          <p:cNvPr id="2" name="Content Placeholder 1">
            <a:extLst>
              <a:ext uri="{FF2B5EF4-FFF2-40B4-BE49-F238E27FC236}">
                <a16:creationId xmlns:a16="http://schemas.microsoft.com/office/drawing/2014/main" id="{030DB933-E6A7-44FE-D2B6-10C32AC70042}"/>
              </a:ext>
            </a:extLst>
          </p:cNvPr>
          <p:cNvSpPr>
            <a:spLocks noGrp="1"/>
          </p:cNvSpPr>
          <p:nvPr>
            <p:ph sz="quarter" idx="11"/>
          </p:nvPr>
        </p:nvSpPr>
        <p:spPr>
          <a:xfrm>
            <a:off x="214542" y="1722949"/>
            <a:ext cx="9910534" cy="5153025"/>
          </a:xfrm>
        </p:spPr>
        <p:txBody>
          <a:bodyPr>
            <a:noAutofit/>
          </a:bodyPr>
          <a:lstStyle/>
          <a:p>
            <a:pPr algn="l" rtl="0">
              <a:buFont typeface="+mj-lt"/>
              <a:buAutoNum type="arabicPeriod" startAt="4"/>
            </a:pPr>
            <a:r>
              <a:rPr lang="es-US" sz="1800" b="0" i="0" u="none" baseline="0" dirty="0"/>
              <a:t>Elige: ahora decidirás qué más quieres explorar sobre el acceso a los alimentos en tu comunidad. Puedes hacer que todo el grupo elija la misma investigación o dividirte en dos o tres equipos más pequeños y hacer más de una investigación. Depende de ti. Las tres posibles investigaciones son:</a:t>
            </a:r>
          </a:p>
          <a:p>
            <a:pPr algn="l" rtl="0">
              <a:buFont typeface="+mj-lt"/>
              <a:buAutoNum type="arabicPeriod" startAt="4"/>
            </a:pPr>
            <a:endParaRPr lang="es-US" sz="900" dirty="0"/>
          </a:p>
          <a:p>
            <a:pPr marL="914400" lvl="1" indent="-457200" algn="l" rtl="0">
              <a:buFont typeface="+mj-lt"/>
              <a:buAutoNum type="alphaLcPeriod"/>
            </a:pPr>
            <a:r>
              <a:rPr lang="es-US" sz="1800" b="0" i="0" u="none" baseline="0" dirty="0"/>
              <a:t>Mapeo de acceso a alimentos: puedes cartografiar los puntos de acceso a alimentos saludables y analizar los mapas para encontrar los lugares en tu comunidad que no disponen de acceso a alimentos saludables. </a:t>
            </a:r>
            <a:r>
              <a:rPr lang="es-US" sz="1800" b="1" i="0" u="none" baseline="0" dirty="0"/>
              <a:t>Recurso: Diapositivas del mapeo </a:t>
            </a:r>
            <a:br>
              <a:rPr lang="es-US" sz="1800" b="1" i="0" u="none" baseline="0" dirty="0"/>
            </a:br>
            <a:r>
              <a:rPr lang="es-US" sz="1800" b="1" i="0" u="none" baseline="0" dirty="0"/>
              <a:t>de alimentos</a:t>
            </a:r>
          </a:p>
          <a:p>
            <a:pPr marL="914400" lvl="1" indent="-457200" algn="l" rtl="0">
              <a:buFont typeface="+mj-lt"/>
              <a:buAutoNum type="alphaLcPeriod"/>
            </a:pPr>
            <a:endParaRPr lang="es-US" sz="900" b="1" dirty="0"/>
          </a:p>
          <a:p>
            <a:pPr marL="914400" lvl="1" indent="-457200" algn="l" rtl="0">
              <a:buFont typeface="+mj-lt"/>
              <a:buAutoNum type="alphaLcPeriod"/>
            </a:pPr>
            <a:r>
              <a:rPr lang="es-US" sz="1800" b="0" i="0" u="none" baseline="0" dirty="0"/>
              <a:t>Construir un sistema alimentario resistente: participa en un juego que te ayudará </a:t>
            </a:r>
            <a:br>
              <a:rPr lang="es-US" sz="1800" b="0" i="0" u="none" baseline="0" dirty="0"/>
            </a:br>
            <a:r>
              <a:rPr lang="es-US" sz="1800" b="0" i="0" u="none" baseline="0" dirty="0"/>
              <a:t>a modelizar cómo construir un sistema alimentario que mantenga el acceso a pesar </a:t>
            </a:r>
            <a:br>
              <a:rPr lang="es-US" sz="1800" b="0" i="0" u="none" baseline="0" dirty="0"/>
            </a:br>
            <a:r>
              <a:rPr lang="es-US" sz="1800" b="0" i="0" u="none" baseline="0" dirty="0"/>
              <a:t>de los desafíos climáticos. </a:t>
            </a:r>
            <a:r>
              <a:rPr lang="es-US" sz="1800" b="1" i="0" u="none" baseline="0" dirty="0"/>
              <a:t>Recurso: Juego del sistema alimentario resiliente Instrucciones y tarjetas imprimibles</a:t>
            </a:r>
          </a:p>
          <a:p>
            <a:pPr marL="914400" lvl="1" indent="-457200" algn="l" rtl="0">
              <a:buFont typeface="+mj-lt"/>
              <a:buAutoNum type="alphaLcPeriod"/>
            </a:pPr>
            <a:endParaRPr lang="es-US" sz="900" b="1" dirty="0"/>
          </a:p>
          <a:p>
            <a:pPr marL="914400" lvl="1" indent="-457200" algn="l" rtl="0">
              <a:buFont typeface="+mj-lt"/>
              <a:buAutoNum type="alphaLcPeriod"/>
            </a:pPr>
            <a:r>
              <a:rPr lang="es-US" sz="1800" b="0" i="0" u="none" baseline="0" dirty="0"/>
              <a:t>Planificar un huerto: inspírate en los Jardines Smithsonian y planifica un huerto que </a:t>
            </a:r>
            <a:br>
              <a:rPr lang="es-US" sz="1800" b="0" i="0" u="none" baseline="0" dirty="0"/>
            </a:br>
            <a:r>
              <a:rPr lang="es-US" sz="1800" b="0" i="0" u="none" baseline="0" dirty="0"/>
              <a:t>te ayude a producir alimentos saludables. </a:t>
            </a:r>
            <a:r>
              <a:rPr lang="es-US" sz="1800" b="1" i="0" u="none" baseline="0" dirty="0"/>
              <a:t>Recurso: Diapositivas de planificar </a:t>
            </a:r>
            <a:br>
              <a:rPr lang="es-US" sz="1800" b="1" i="0" u="none" baseline="0" dirty="0"/>
            </a:br>
            <a:r>
              <a:rPr lang="es-US" sz="1800" b="1" i="0" u="none" baseline="0" dirty="0"/>
              <a:t>un huerto</a:t>
            </a:r>
          </a:p>
          <a:p>
            <a:pPr marL="914400" lvl="1" indent="-457200" algn="l" rtl="0">
              <a:buFont typeface="+mj-lt"/>
              <a:buAutoNum type="alphaLcPeriod"/>
            </a:pPr>
            <a:endParaRPr lang="es-US" sz="1800" b="1" dirty="0"/>
          </a:p>
        </p:txBody>
      </p:sp>
      <p:pic>
        <p:nvPicPr>
          <p:cNvPr id="26625" name="Picture 1">
            <a:extLst>
              <a:ext uri="{FF2B5EF4-FFF2-40B4-BE49-F238E27FC236}">
                <a16:creationId xmlns:a16="http://schemas.microsoft.com/office/drawing/2014/main" id="{84B3FEB7-7C9F-1D4F-B286-45B3AEA837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076" y="3554503"/>
            <a:ext cx="1691775" cy="2033879"/>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58F6869C-49FB-81A4-492C-A98B17B9685F}"/>
              </a:ext>
            </a:extLst>
          </p:cNvPr>
          <p:cNvSpPr txBox="1">
            <a:spLocks/>
          </p:cNvSpPr>
          <p:nvPr/>
        </p:nvSpPr>
        <p:spPr>
          <a:xfrm>
            <a:off x="10222866" y="5245008"/>
            <a:ext cx="1496194" cy="224756"/>
          </a:xfrm>
          <a:prstGeom prst="rect">
            <a:avLst/>
          </a:prstGeom>
          <a:solidFill>
            <a:schemeClr val="bg1"/>
          </a:solidFill>
        </p:spPr>
        <p:txBody>
          <a:bodyPr vert="horz" lIns="0" tIns="9144"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buNone/>
            </a:pPr>
            <a:r>
              <a:rPr lang="en-US" sz="1000" b="1" dirty="0"/>
              <a:t>TOMA UNA DECISIÓN</a:t>
            </a:r>
            <a:endParaRPr lang="en-US" sz="1000" b="1" dirty="0">
              <a:solidFill>
                <a:schemeClr val="tx1"/>
              </a:solidFill>
            </a:endParaRPr>
          </a:p>
        </p:txBody>
      </p:sp>
    </p:spTree>
    <p:extLst>
      <p:ext uri="{BB962C8B-B14F-4D97-AF65-F5344CB8AC3E}">
        <p14:creationId xmlns:p14="http://schemas.microsoft.com/office/powerpoint/2010/main" val="359954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116611" y="285000"/>
            <a:ext cx="9952923" cy="749731"/>
          </a:xfrm>
        </p:spPr>
        <p:txBody>
          <a:bodyPr vert="horz" lIns="91440" tIns="45720" rIns="91440" bIns="45720" rtlCol="0" anchor="b">
            <a:noAutofit/>
          </a:bodyPr>
          <a:lstStyle/>
          <a:p>
            <a:r>
              <a:rPr lang="es-US" sz="3500" dirty="0"/>
              <a:t>Investigación de Comprender, diapositiva 3</a:t>
            </a:r>
          </a:p>
        </p:txBody>
      </p:sp>
      <p:sp>
        <p:nvSpPr>
          <p:cNvPr id="2" name="Content Placeholder 1"/>
          <p:cNvSpPr>
            <a:spLocks noGrp="1"/>
          </p:cNvSpPr>
          <p:nvPr>
            <p:ph sz="quarter" idx="11"/>
          </p:nvPr>
        </p:nvSpPr>
        <p:spPr>
          <a:xfrm>
            <a:off x="633641" y="2211113"/>
            <a:ext cx="11166473" cy="3899937"/>
          </a:xfrm>
        </p:spPr>
        <p:txBody>
          <a:bodyPr>
            <a:noAutofit/>
          </a:bodyPr>
          <a:lstStyle/>
          <a:p>
            <a:pPr lvl="0" algn="l" rtl="0">
              <a:buFont typeface="+mj-lt"/>
              <a:buAutoNum type="arabicPeriod" startAt="4"/>
            </a:pPr>
            <a:r>
              <a:rPr lang="es-US" sz="2800" b="0" i="0" u="none" baseline="0" dirty="0"/>
              <a:t>Vuelve a reunirte con tu equipo y analicen:</a:t>
            </a:r>
          </a:p>
          <a:p>
            <a:pPr lvl="0" algn="l" rtl="0">
              <a:buFont typeface="+mj-lt"/>
              <a:buAutoNum type="arabicPeriod" startAt="4"/>
            </a:pPr>
            <a:endParaRPr lang="es-US" sz="2800" dirty="0"/>
          </a:p>
          <a:p>
            <a:pPr marL="914400" lvl="1" indent="-457200" algn="l" rtl="0">
              <a:buFont typeface="+mj-lt"/>
              <a:buAutoNum type="alphaLcPeriod"/>
            </a:pPr>
            <a:r>
              <a:rPr lang="es-US" sz="2800" b="0" i="0" u="none" baseline="0" dirty="0"/>
              <a:t>¿Cómo describirías el acceso a los alimentos en tu comunidad?</a:t>
            </a:r>
          </a:p>
          <a:p>
            <a:pPr marL="914400" lvl="1" indent="-457200" algn="l" rtl="0">
              <a:buFont typeface="+mj-lt"/>
              <a:buAutoNum type="alphaLcPeriod"/>
            </a:pPr>
            <a:endParaRPr lang="es-US" sz="2800" dirty="0"/>
          </a:p>
          <a:p>
            <a:pPr marL="914400" lvl="1" indent="-457200" algn="l" rtl="0">
              <a:buFont typeface="+mj-lt"/>
              <a:buAutoNum type="alphaLcPeriod"/>
            </a:pPr>
            <a:r>
              <a:rPr lang="es-US" sz="2800" b="0" i="0" u="none" baseline="0" dirty="0"/>
              <a:t>¿Qué crees que mejoraría el acceso a los alimentos en tu comunidad?</a:t>
            </a:r>
          </a:p>
          <a:p>
            <a:pPr algn="l" rtl="0">
              <a:buAutoNum type="arabicPeriod" startAt="4"/>
            </a:pPr>
            <a:endParaRPr lang="es-US" dirty="0"/>
          </a:p>
        </p:txBody>
      </p:sp>
    </p:spTree>
    <p:extLst>
      <p:ext uri="{BB962C8B-B14F-4D97-AF65-F5344CB8AC3E}">
        <p14:creationId xmlns:p14="http://schemas.microsoft.com/office/powerpoint/2010/main" val="75583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pPr algn="l" rtl="0"/>
            <a:r>
              <a:rPr lang="es-US" sz="4000" b="1" i="0" u="none" baseline="0" dirty="0"/>
              <a:t>Comprender Extensión: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pPr algn="l" rtl="0"/>
            <a:r>
              <a:rPr lang="es-US" b="0" i="0" u="none" baseline="0" dirty="0"/>
              <a:t>¡Investiga más! </a:t>
            </a:r>
          </a:p>
        </p:txBody>
      </p:sp>
      <p:sp>
        <p:nvSpPr>
          <p:cNvPr id="2" name="Content Placeholder 1"/>
          <p:cNvSpPr>
            <a:spLocks noGrp="1"/>
          </p:cNvSpPr>
          <p:nvPr>
            <p:ph sz="quarter" idx="11"/>
          </p:nvPr>
        </p:nvSpPr>
        <p:spPr>
          <a:xfrm>
            <a:off x="527526" y="1781174"/>
            <a:ext cx="10924717" cy="4598605"/>
          </a:xfrm>
        </p:spPr>
        <p:txBody>
          <a:bodyPr>
            <a:noAutofit/>
          </a:bodyPr>
          <a:lstStyle/>
          <a:p>
            <a:pPr marL="0" lvl="0" indent="0" algn="l" rtl="0">
              <a:buNone/>
            </a:pPr>
            <a:r>
              <a:rPr lang="es-US" b="0" i="0" u="none" baseline="0" dirty="0"/>
              <a:t>Ahora sabes más sobre alimentos saludables y lugares de acceso a alimentos en tu comunidad. Puedes combinar estos dos tipos de información para investigar más sobre la calidad de los alimentos que se encuentran en los puntos de acceso a alimentos locales e identificar nuevos lugares de acceso.</a:t>
            </a:r>
          </a:p>
          <a:p>
            <a:pPr marL="342900" marR="0" lvl="0" indent="-342900" algn="l" rtl="0">
              <a:spcBef>
                <a:spcPts val="1200"/>
              </a:spcBef>
              <a:buFont typeface="+mj-lt"/>
              <a:buAutoNum type="arabicPeriod"/>
            </a:pPr>
            <a:r>
              <a:rPr lang="es-US" b="0" i="0" u="none" baseline="0" dirty="0">
                <a:effectLst/>
                <a:ea typeface="Aptos" panose="020B0004020202020204" pitchFamily="34" charset="0"/>
                <a:cs typeface="Times New Roman" panose="02020603050405020304" pitchFamily="18" charset="0"/>
              </a:rPr>
              <a:t>Elige uno o varios puntos de acceso a los alimentos que tu grupo haya analizado previamente. Puedes elegir si analizar un punto de acceso individualmente, en pareja o en grupo.</a:t>
            </a:r>
          </a:p>
          <a:p>
            <a:pPr marL="342900" marR="0" lvl="0" indent="-342900" algn="l" rtl="0">
              <a:spcBef>
                <a:spcPts val="1200"/>
              </a:spcBef>
              <a:buFont typeface="+mj-lt"/>
              <a:buAutoNum type="arabicPeriod"/>
            </a:pPr>
            <a:r>
              <a:rPr lang="es-US" b="0" i="0" u="none" baseline="0" dirty="0">
                <a:effectLst/>
                <a:ea typeface="Aptos" panose="020B0004020202020204" pitchFamily="34" charset="0"/>
                <a:cs typeface="Times New Roman" panose="02020603050405020304" pitchFamily="18" charset="0"/>
              </a:rPr>
              <a:t>De ser posible, visita el punto de acceso a los alimentos por tu cuenta </a:t>
            </a:r>
            <a:br>
              <a:rPr lang="es-US" b="0" i="0" u="none" baseline="0" dirty="0">
                <a:effectLst/>
                <a:ea typeface="Aptos" panose="020B0004020202020204" pitchFamily="34" charset="0"/>
                <a:cs typeface="Times New Roman" panose="02020603050405020304" pitchFamily="18" charset="0"/>
              </a:rPr>
            </a:br>
            <a:r>
              <a:rPr lang="es-US" b="0" i="0" u="none" baseline="0" dirty="0">
                <a:effectLst/>
                <a:ea typeface="Aptos" panose="020B0004020202020204" pitchFamily="34" charset="0"/>
                <a:cs typeface="Times New Roman" panose="02020603050405020304" pitchFamily="18" charset="0"/>
              </a:rPr>
              <a:t>o en grupo. Si no, puedes encontrar más información:</a:t>
            </a:r>
          </a:p>
          <a:p>
            <a:pPr marL="971550" lvl="2" indent="-342900" algn="l" rtl="0">
              <a:spcBef>
                <a:spcPts val="1200"/>
              </a:spcBef>
              <a:buFont typeface="+mj-lt"/>
              <a:buAutoNum type="alphaLcPeriod"/>
            </a:pPr>
            <a:r>
              <a:rPr lang="es-US" sz="2400" b="0" i="0" u="none" baseline="0" dirty="0">
                <a:effectLst/>
                <a:ea typeface="Calibri" panose="020F0502020204030204" pitchFamily="34" charset="0"/>
                <a:cs typeface="Calibri" panose="020F0502020204030204" pitchFamily="34" charset="0"/>
              </a:rPr>
              <a:t>Utilizando tus conocimientos personales y tu memoria.</a:t>
            </a:r>
            <a:endParaRPr lang="es-US" sz="2400" dirty="0">
              <a:effectLst/>
              <a:ea typeface="Calibri" panose="020F0502020204030204" pitchFamily="34" charset="0"/>
              <a:cs typeface="Arial" panose="020B0604020202020204" pitchFamily="34" charset="0"/>
            </a:endParaRPr>
          </a:p>
          <a:p>
            <a:pPr marL="971550" lvl="2" indent="-342900" algn="l" rtl="0">
              <a:spcBef>
                <a:spcPts val="1200"/>
              </a:spcBef>
              <a:buFont typeface="+mj-lt"/>
              <a:buAutoNum type="alphaLcPeriod"/>
            </a:pPr>
            <a:r>
              <a:rPr lang="es-US" sz="2400" b="0" i="0" u="none" baseline="0" dirty="0">
                <a:effectLst/>
                <a:ea typeface="Aptos" panose="020B0004020202020204" pitchFamily="34" charset="0"/>
                <a:cs typeface="Times New Roman" panose="02020603050405020304" pitchFamily="18" charset="0"/>
              </a:rPr>
              <a:t>Utilizando sitios web o mediante la investigación en línea.</a:t>
            </a:r>
          </a:p>
          <a:p>
            <a:endParaRPr lang="es-US" dirty="0"/>
          </a:p>
        </p:txBody>
      </p:sp>
    </p:spTree>
    <p:extLst>
      <p:ext uri="{BB962C8B-B14F-4D97-AF65-F5344CB8AC3E}">
        <p14:creationId xmlns:p14="http://schemas.microsoft.com/office/powerpoint/2010/main" val="32258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dirty="0"/>
              <a:t>Extensión de Comprender, diapositiva 2</a:t>
            </a:r>
          </a:p>
        </p:txBody>
      </p:sp>
      <p:sp>
        <p:nvSpPr>
          <p:cNvPr id="2" name="Content Placeholder 1"/>
          <p:cNvSpPr>
            <a:spLocks noGrp="1"/>
          </p:cNvSpPr>
          <p:nvPr>
            <p:ph sz="quarter" idx="11"/>
          </p:nvPr>
        </p:nvSpPr>
        <p:spPr>
          <a:xfrm>
            <a:off x="527526" y="1781175"/>
            <a:ext cx="6149045" cy="4542280"/>
          </a:xfrm>
        </p:spPr>
        <p:txBody>
          <a:bodyPr>
            <a:noAutofit/>
          </a:bodyPr>
          <a:lstStyle/>
          <a:p>
            <a:pPr marL="342900" marR="0" lvl="0" indent="-342900" algn="l" rtl="0">
              <a:lnSpc>
                <a:spcPct val="93000"/>
              </a:lnSpc>
              <a:spcBef>
                <a:spcPts val="1200"/>
              </a:spcBef>
              <a:buFont typeface="+mj-lt"/>
              <a:buAutoNum type="arabicPeriod"/>
            </a:pPr>
            <a:r>
              <a:rPr lang="es-US" sz="2250" b="0" i="0" u="none" baseline="0" dirty="0">
                <a:effectLst/>
                <a:ea typeface="Calibri" panose="020F0502020204030204" pitchFamily="34" charset="0"/>
                <a:cs typeface="Calibri" panose="020F0502020204030204" pitchFamily="34" charset="0"/>
              </a:rPr>
              <a:t>Evalúa el punto de acceso en función de </a:t>
            </a:r>
            <a:br>
              <a:rPr lang="es-US" sz="2250" b="0" i="0" u="none" baseline="0" dirty="0">
                <a:effectLst/>
                <a:ea typeface="Calibri" panose="020F0502020204030204" pitchFamily="34" charset="0"/>
                <a:cs typeface="Calibri" panose="020F0502020204030204" pitchFamily="34" charset="0"/>
              </a:rPr>
            </a:br>
            <a:r>
              <a:rPr lang="es-US" sz="2250" b="0" i="0" u="none" baseline="0" dirty="0">
                <a:effectLst/>
                <a:ea typeface="Calibri" panose="020F0502020204030204" pitchFamily="34" charset="0"/>
                <a:cs typeface="Calibri" panose="020F0502020204030204" pitchFamily="34" charset="0"/>
              </a:rPr>
              <a:t>los alimentos disponibles. Puedes llevar un registro en un papel o en la hoja de trabajo. Asegúrate de que tu evaluación incluya:</a:t>
            </a:r>
            <a:endParaRPr lang="es-US" sz="2250" dirty="0">
              <a:effectLst/>
              <a:ea typeface="Calibri" panose="020F0502020204030204" pitchFamily="34" charset="0"/>
              <a:cs typeface="Arial" panose="020B0604020202020204" pitchFamily="34" charset="0"/>
            </a:endParaRPr>
          </a:p>
          <a:p>
            <a:pPr marL="742950" marR="0" lvl="1" indent="-285750" algn="l" rtl="0">
              <a:lnSpc>
                <a:spcPct val="93000"/>
              </a:lnSpc>
              <a:buFont typeface="+mj-lt"/>
              <a:buAutoNum type="alphaLcPeriod"/>
            </a:pPr>
            <a:r>
              <a:rPr lang="es-US" sz="2250" b="0" i="0" u="none" baseline="0" dirty="0">
                <a:effectLst/>
                <a:ea typeface="Calibri" panose="020F0502020204030204" pitchFamily="34" charset="0"/>
                <a:cs typeface="Calibri" panose="020F0502020204030204" pitchFamily="34" charset="0"/>
              </a:rPr>
              <a:t>Tipos de alimentos disponibles</a:t>
            </a:r>
            <a:endParaRPr lang="es-US" sz="2250" dirty="0">
              <a:effectLst/>
              <a:ea typeface="Calibri" panose="020F0502020204030204" pitchFamily="34" charset="0"/>
              <a:cs typeface="Arial" panose="020B0604020202020204" pitchFamily="34" charset="0"/>
            </a:endParaRPr>
          </a:p>
          <a:p>
            <a:pPr marL="742950" marR="0" lvl="1" indent="-285750" algn="l" rtl="0">
              <a:lnSpc>
                <a:spcPct val="93000"/>
              </a:lnSpc>
              <a:buFont typeface="+mj-lt"/>
              <a:buAutoNum type="alphaLcPeriod"/>
            </a:pPr>
            <a:r>
              <a:rPr lang="es-US" sz="2250" b="0" i="0" u="none" baseline="0" dirty="0">
                <a:effectLst/>
                <a:ea typeface="Calibri" panose="020F0502020204030204" pitchFamily="34" charset="0"/>
                <a:cs typeface="Calibri" panose="020F0502020204030204" pitchFamily="34" charset="0"/>
              </a:rPr>
              <a:t>Frescura de los alimentos</a:t>
            </a:r>
            <a:endParaRPr lang="es-US" sz="2250" dirty="0">
              <a:effectLst/>
              <a:ea typeface="Calibri" panose="020F0502020204030204" pitchFamily="34" charset="0"/>
              <a:cs typeface="Arial" panose="020B0604020202020204" pitchFamily="34" charset="0"/>
            </a:endParaRPr>
          </a:p>
          <a:p>
            <a:pPr marL="742950" marR="0" lvl="1" indent="-285750" algn="l" rtl="0">
              <a:lnSpc>
                <a:spcPct val="93000"/>
              </a:lnSpc>
              <a:buFont typeface="+mj-lt"/>
              <a:buAutoNum type="alphaLcPeriod"/>
            </a:pPr>
            <a:r>
              <a:rPr lang="es-US" sz="2250" b="0" i="0" u="none" baseline="0" dirty="0">
                <a:effectLst/>
                <a:ea typeface="Calibri" panose="020F0502020204030204" pitchFamily="34" charset="0"/>
                <a:cs typeface="Calibri" panose="020F0502020204030204" pitchFamily="34" charset="0"/>
              </a:rPr>
              <a:t>Variedad de alimentos frescos</a:t>
            </a:r>
            <a:endParaRPr lang="es-US" sz="2250" dirty="0">
              <a:effectLst/>
              <a:ea typeface="Calibri" panose="020F0502020204030204" pitchFamily="34" charset="0"/>
              <a:cs typeface="Arial" panose="020B0604020202020204" pitchFamily="34" charset="0"/>
            </a:endParaRPr>
          </a:p>
          <a:p>
            <a:pPr marL="742950" marR="0" lvl="1" indent="-285750" algn="l" rtl="0">
              <a:lnSpc>
                <a:spcPct val="93000"/>
              </a:lnSpc>
              <a:spcAft>
                <a:spcPts val="1200"/>
              </a:spcAft>
              <a:buFont typeface="+mj-lt"/>
              <a:buAutoNum type="alphaLcPeriod"/>
            </a:pPr>
            <a:r>
              <a:rPr lang="es-US" sz="2250" b="0" i="0" u="none" baseline="0" dirty="0">
                <a:effectLst/>
                <a:ea typeface="Calibri" panose="020F0502020204030204" pitchFamily="34" charset="0"/>
                <a:cs typeface="Calibri" panose="020F0502020204030204" pitchFamily="34" charset="0"/>
              </a:rPr>
              <a:t>Notas sobre la calidad de los alimentos frescos</a:t>
            </a:r>
            <a:endParaRPr lang="es-US" sz="2250" dirty="0">
              <a:ea typeface="Calibri" panose="020F0502020204030204" pitchFamily="34" charset="0"/>
              <a:cs typeface="Arial" panose="020B0604020202020204" pitchFamily="34" charset="0"/>
            </a:endParaRPr>
          </a:p>
          <a:p>
            <a:pPr marL="457200" marR="0" lvl="1" indent="0" algn="l" rtl="0">
              <a:lnSpc>
                <a:spcPct val="93000"/>
              </a:lnSpc>
              <a:spcAft>
                <a:spcPts val="1200"/>
              </a:spcAft>
              <a:buNone/>
            </a:pPr>
            <a:r>
              <a:rPr lang="es-US" sz="2250" b="1" i="0" u="none" baseline="0" dirty="0">
                <a:effectLst/>
                <a:ea typeface="Calibri" panose="020F0502020204030204" pitchFamily="34" charset="0"/>
                <a:cs typeface="Arial" panose="020B0604020202020204" pitchFamily="34" charset="0"/>
                <a:hlinkClick r:id="rId3"/>
              </a:rPr>
              <a:t>Recurso: Hoja de trabajo para </a:t>
            </a:r>
            <a:br>
              <a:rPr lang="es-US" sz="2250" b="1" i="0" u="none" baseline="0" dirty="0">
                <a:effectLst/>
                <a:ea typeface="Calibri" panose="020F0502020204030204" pitchFamily="34" charset="0"/>
                <a:cs typeface="Arial" panose="020B0604020202020204" pitchFamily="34" charset="0"/>
                <a:hlinkClick r:id="rId3"/>
              </a:rPr>
            </a:br>
            <a:r>
              <a:rPr lang="es-US" sz="2250" b="1" i="0" u="none" baseline="0" dirty="0">
                <a:effectLst/>
                <a:ea typeface="Calibri" panose="020F0502020204030204" pitchFamily="34" charset="0"/>
                <a:cs typeface="Arial" panose="020B0604020202020204" pitchFamily="34" charset="0"/>
                <a:hlinkClick r:id="rId3"/>
              </a:rPr>
              <a:t>la evaluación de puntos de acceso </a:t>
            </a:r>
            <a:br>
              <a:rPr lang="es-US" sz="2250" b="1" i="0" u="none" baseline="0" dirty="0">
                <a:effectLst/>
                <a:ea typeface="Calibri" panose="020F0502020204030204" pitchFamily="34" charset="0"/>
                <a:cs typeface="Arial" panose="020B0604020202020204" pitchFamily="34" charset="0"/>
                <a:hlinkClick r:id="rId3"/>
              </a:rPr>
            </a:br>
            <a:r>
              <a:rPr lang="es-US" sz="2250" b="1" i="0" u="none" baseline="0" dirty="0">
                <a:effectLst/>
                <a:ea typeface="Calibri" panose="020F0502020204030204" pitchFamily="34" charset="0"/>
                <a:cs typeface="Arial" panose="020B0604020202020204" pitchFamily="34" charset="0"/>
                <a:hlinkClick r:id="rId3"/>
              </a:rPr>
              <a:t>a los alimentos</a:t>
            </a:r>
            <a:endParaRPr lang="es-US" sz="2250" b="1" dirty="0">
              <a:effectLst/>
              <a:ea typeface="Calibri" panose="020F0502020204030204" pitchFamily="34" charset="0"/>
              <a:cs typeface="Calibri" panose="020F0502020204030204" pitchFamily="34" charset="0"/>
            </a:endParaRPr>
          </a:p>
        </p:txBody>
      </p:sp>
      <p:pic>
        <p:nvPicPr>
          <p:cNvPr id="5" name="Picture 4" descr="Estantes de alimentos en las estanterías de una tienda&#10;">
            <a:extLst>
              <a:ext uri="{FF2B5EF4-FFF2-40B4-BE49-F238E27FC236}">
                <a16:creationId xmlns:a16="http://schemas.microsoft.com/office/drawing/2014/main" id="{BD176ACF-C464-3B3A-7E09-7F7AA0708FA9}"/>
              </a:ext>
            </a:extLst>
          </p:cNvPr>
          <p:cNvPicPr>
            <a:picLocks noChangeAspect="1"/>
          </p:cNvPicPr>
          <p:nvPr/>
        </p:nvPicPr>
        <p:blipFill>
          <a:blip r:embed="rId4"/>
          <a:stretch>
            <a:fillRect/>
          </a:stretch>
        </p:blipFill>
        <p:spPr>
          <a:xfrm>
            <a:off x="6903877" y="2196661"/>
            <a:ext cx="4932126" cy="3289738"/>
          </a:xfrm>
          <a:prstGeom prst="rect">
            <a:avLst/>
          </a:prstGeom>
          <a:ln w="57150">
            <a:solidFill>
              <a:srgbClr val="E60BAC"/>
            </a:solidFill>
          </a:ln>
        </p:spPr>
      </p:pic>
    </p:spTree>
    <p:extLst>
      <p:ext uri="{BB962C8B-B14F-4D97-AF65-F5344CB8AC3E}">
        <p14:creationId xmlns:p14="http://schemas.microsoft.com/office/powerpoint/2010/main" val="227199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pPr algn="l" rtl="0"/>
            <a:r>
              <a:rPr lang="es-US" sz="3600" b="1" i="0" u="none" baseline="0" dirty="0"/>
              <a:t>Extensión de Comprender, diapositiva 3</a:t>
            </a:r>
          </a:p>
        </p:txBody>
      </p:sp>
      <p:sp>
        <p:nvSpPr>
          <p:cNvPr id="2" name="Content Placeholder 1"/>
          <p:cNvSpPr>
            <a:spLocks noGrp="1"/>
          </p:cNvSpPr>
          <p:nvPr>
            <p:ph sz="quarter" idx="11"/>
          </p:nvPr>
        </p:nvSpPr>
        <p:spPr>
          <a:xfrm>
            <a:off x="527526" y="1457325"/>
            <a:ext cx="7302024" cy="4542280"/>
          </a:xfrm>
        </p:spPr>
        <p:txBody>
          <a:bodyPr>
            <a:noAutofit/>
          </a:bodyPr>
          <a:lstStyle/>
          <a:p>
            <a:pPr marR="0" lvl="0" algn="l" rtl="0">
              <a:lnSpc>
                <a:spcPct val="93000"/>
              </a:lnSpc>
              <a:spcBef>
                <a:spcPts val="1200"/>
              </a:spcBef>
              <a:buFont typeface="+mj-lt"/>
              <a:buAutoNum type="arabicPeriod" startAt="4"/>
            </a:pPr>
            <a:r>
              <a:rPr lang="es-US" sz="2200" b="0" i="0" u="none" baseline="0" dirty="0">
                <a:effectLst/>
                <a:ea typeface="Aptos" panose="020B0004020202020204" pitchFamily="34" charset="0"/>
                <a:cs typeface="Times New Roman" panose="02020603050405020304" pitchFamily="18" charset="0"/>
              </a:rPr>
              <a:t>Si tienes tiempo, puedes profundizar en cómo introducir alimentos frescos en una ciudad o zona urbana reutilizando de forma creativa los espacios existentes. La agricultura vertical es una forma de crear nuevos puntos de acceso a los alimentos en </a:t>
            </a:r>
            <a:br>
              <a:rPr lang="es-US" sz="2200" b="0" i="0" u="none" baseline="0" dirty="0">
                <a:effectLst/>
                <a:ea typeface="Aptos" panose="020B0004020202020204" pitchFamily="34" charset="0"/>
                <a:cs typeface="Times New Roman" panose="02020603050405020304" pitchFamily="18" charset="0"/>
              </a:rPr>
            </a:br>
            <a:r>
              <a:rPr lang="es-US" sz="2200" b="0" i="0" u="none" baseline="0" dirty="0">
                <a:effectLst/>
                <a:ea typeface="Aptos" panose="020B0004020202020204" pitchFamily="34" charset="0"/>
                <a:cs typeface="Times New Roman" panose="02020603050405020304" pitchFamily="18" charset="0"/>
              </a:rPr>
              <a:t>las ciudades. Por equipos, pueden diseñar su propia granja vertical para su comunidad.</a:t>
            </a:r>
          </a:p>
          <a:p>
            <a:pPr marL="171450" lvl="1" indent="0" algn="l" rtl="0">
              <a:lnSpc>
                <a:spcPct val="93000"/>
              </a:lnSpc>
              <a:spcBef>
                <a:spcPts val="1200"/>
              </a:spcBef>
              <a:buNone/>
            </a:pPr>
            <a:r>
              <a:rPr lang="es-US" sz="2200" b="1" i="0" u="none" baseline="0" dirty="0">
                <a:ea typeface="Aptos" panose="020B0004020202020204" pitchFamily="34" charset="0"/>
                <a:cs typeface="Times New Roman" panose="02020603050405020304" pitchFamily="18" charset="0"/>
                <a:hlinkClick r:id="rId3"/>
              </a:rPr>
              <a:t>Recurso: Diapositivas para el diseño de un cultivo vertical</a:t>
            </a:r>
            <a:endParaRPr lang="es-US" sz="2200" b="1" dirty="0">
              <a:effectLst/>
              <a:ea typeface="Aptos" panose="020B0004020202020204" pitchFamily="34" charset="0"/>
              <a:cs typeface="Times New Roman" panose="02020603050405020304" pitchFamily="18" charset="0"/>
            </a:endParaRPr>
          </a:p>
          <a:p>
            <a:pPr marR="0" lvl="0" algn="l" rtl="0">
              <a:lnSpc>
                <a:spcPct val="93000"/>
              </a:lnSpc>
              <a:spcBef>
                <a:spcPts val="1200"/>
              </a:spcBef>
              <a:buFont typeface="+mj-lt"/>
              <a:buAutoNum type="arabicPeriod" startAt="4"/>
            </a:pPr>
            <a:endParaRPr lang="es-US" sz="2200" dirty="0">
              <a:effectLst/>
              <a:ea typeface="Aptos" panose="020B0004020202020204" pitchFamily="34" charset="0"/>
              <a:cs typeface="Times New Roman" panose="02020603050405020304" pitchFamily="18" charset="0"/>
            </a:endParaRPr>
          </a:p>
          <a:p>
            <a:pPr marR="0" lvl="0" algn="l" rtl="0">
              <a:lnSpc>
                <a:spcPct val="93000"/>
              </a:lnSpc>
              <a:spcBef>
                <a:spcPts val="1200"/>
              </a:spcBef>
              <a:buFont typeface="+mj-lt"/>
              <a:buAutoNum type="arabicPeriod" startAt="4"/>
            </a:pPr>
            <a:r>
              <a:rPr lang="es-US" sz="2200" b="0" i="0" u="none" baseline="0" dirty="0">
                <a:effectLst/>
                <a:ea typeface="Aptos" panose="020B0004020202020204" pitchFamily="34" charset="0"/>
                <a:cs typeface="Times New Roman" panose="02020603050405020304" pitchFamily="18" charset="0"/>
              </a:rPr>
              <a:t>Piensa en silencio: ¿de qué manera te gustaría contribuir a mejorar el acceso a alimentos saludables en tu comunidad?</a:t>
            </a:r>
          </a:p>
        </p:txBody>
      </p:sp>
      <p:pic>
        <p:nvPicPr>
          <p:cNvPr id="5" name="Picture 4" descr="Pilas de plantas en el interior de una granja vertical">
            <a:extLst>
              <a:ext uri="{FF2B5EF4-FFF2-40B4-BE49-F238E27FC236}">
                <a16:creationId xmlns:a16="http://schemas.microsoft.com/office/drawing/2014/main" id="{677CBFBC-9692-D480-C44F-AB22C1BC3E10}"/>
              </a:ext>
            </a:extLst>
          </p:cNvPr>
          <p:cNvPicPr>
            <a:picLocks noChangeAspect="1"/>
          </p:cNvPicPr>
          <p:nvPr/>
        </p:nvPicPr>
        <p:blipFill>
          <a:blip r:embed="rId4"/>
          <a:srcRect l="50000"/>
          <a:stretch/>
        </p:blipFill>
        <p:spPr>
          <a:xfrm>
            <a:off x="7851852" y="2021149"/>
            <a:ext cx="4192087" cy="2798882"/>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dirty="0">
                <a:solidFill>
                  <a:srgbClr val="000000"/>
                </a:solidFill>
              </a:rPr>
              <a:t>La buena salud y la alimentación</a:t>
            </a:r>
            <a:br>
              <a:rPr lang="es-US" dirty="0"/>
            </a:br>
            <a:r>
              <a:rPr lang="es-US" b="0" i="0" u="none" baseline="0" dirty="0"/>
              <a:t>Actuar</a:t>
            </a:r>
          </a:p>
        </p:txBody>
      </p:sp>
      <p:sp>
        <p:nvSpPr>
          <p:cNvPr id="3" name="Subtitle 2"/>
          <p:cNvSpPr>
            <a:spLocks noGrp="1"/>
          </p:cNvSpPr>
          <p:nvPr>
            <p:ph type="subTitle" idx="1"/>
          </p:nvPr>
        </p:nvSpPr>
        <p:spPr>
          <a:xfrm>
            <a:off x="2641288" y="4152604"/>
            <a:ext cx="9426887" cy="1900316"/>
          </a:xfrm>
        </p:spPr>
        <p:txBody>
          <a:bodyPr/>
          <a:lstStyle/>
          <a:p>
            <a:pPr algn="l" rtl="0"/>
            <a:r>
              <a:rPr lang="es-US" sz="4200" b="1" i="0" u="none" baseline="0" dirty="0"/>
              <a:t>¿Cómo actuaremos para mejorar el sistema alimentario de nuestra comunidad?</a:t>
            </a:r>
          </a:p>
        </p:txBody>
      </p:sp>
    </p:spTree>
    <p:extLst>
      <p:ext uri="{BB962C8B-B14F-4D97-AF65-F5344CB8AC3E}">
        <p14:creationId xmlns:p14="http://schemas.microsoft.com/office/powerpoint/2010/main" val="138864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pPr algn="l" rtl="0"/>
            <a:r>
              <a:rPr lang="es-US" b="1" i="0" u="none" baseline="0" dirty="0"/>
              <a:t>Resumen de Actuar</a:t>
            </a:r>
          </a:p>
        </p:txBody>
      </p:sp>
      <p:sp>
        <p:nvSpPr>
          <p:cNvPr id="3" name="Subtitle 2"/>
          <p:cNvSpPr>
            <a:spLocks noGrp="1"/>
          </p:cNvSpPr>
          <p:nvPr>
            <p:ph type="subTitle" idx="1"/>
          </p:nvPr>
        </p:nvSpPr>
        <p:spPr/>
        <p:txBody>
          <a:bodyPr>
            <a:normAutofit/>
          </a:bodyPr>
          <a:lstStyle/>
          <a:p>
            <a:pPr algn="l" rtl="0"/>
            <a:r>
              <a:rPr lang="es-US" sz="2400" b="1" i="0" u="none" baseline="0" dirty="0"/>
              <a:t>Objetivo de aprendizaje: </a:t>
            </a:r>
          </a:p>
          <a:p>
            <a:pPr algn="l" rtl="0"/>
            <a:r>
              <a:rPr lang="es-US" sz="2400" b="0" i="0" u="none" baseline="0" dirty="0"/>
              <a:t>Aplicaremos lo aprendido eligiendo </a:t>
            </a:r>
            <a:br>
              <a:rPr lang="es-US" sz="2400" b="0" i="0" u="none" baseline="0" dirty="0"/>
            </a:br>
            <a:r>
              <a:rPr lang="es-US" sz="2400" b="0" i="0" u="none" baseline="0" dirty="0"/>
              <a:t>y poniendo en práctica acciones para resolver un problema relacionado con la alimentación </a:t>
            </a:r>
            <a:br>
              <a:rPr lang="es-US" sz="2400" b="0" i="0" u="none" baseline="0" dirty="0"/>
            </a:br>
            <a:r>
              <a:rPr lang="es-US" sz="2400" b="0" i="0" u="none" baseline="0" dirty="0"/>
              <a:t>y el acceso a los alimentos en nuestra comunidad.</a:t>
            </a:r>
          </a:p>
        </p:txBody>
      </p:sp>
      <p:sp>
        <p:nvSpPr>
          <p:cNvPr id="2" name="Content Placeholder 1"/>
          <p:cNvSpPr>
            <a:spLocks noGrp="1"/>
          </p:cNvSpPr>
          <p:nvPr>
            <p:ph sz="quarter" idx="11"/>
          </p:nvPr>
        </p:nvSpPr>
        <p:spPr>
          <a:xfrm>
            <a:off x="4431552" y="1649140"/>
            <a:ext cx="7191488" cy="5178829"/>
          </a:xfrm>
        </p:spPr>
        <p:txBody>
          <a:bodyPr>
            <a:noAutofit/>
          </a:bodyPr>
          <a:lstStyle/>
          <a:p>
            <a:pPr marL="342900" marR="0" lvl="0" indent="-342900" algn="l" rtl="0">
              <a:lnSpc>
                <a:spcPct val="107000"/>
              </a:lnSpc>
              <a:spcBef>
                <a:spcPts val="1200"/>
              </a:spcBef>
              <a:buFont typeface="Symbol" panose="05050102010706020507" pitchFamily="18" charset="2"/>
              <a:buChar char=""/>
            </a:pPr>
            <a:r>
              <a:rPr lang="es-US" sz="2100" b="1" i="0" u="none" baseline="0" dirty="0">
                <a:solidFill>
                  <a:srgbClr val="000000"/>
                </a:solidFill>
                <a:effectLst/>
                <a:ea typeface="Aptos" panose="020B0004020202020204" pitchFamily="34" charset="0"/>
                <a:cs typeface="Calibri" panose="020F0502020204030204" pitchFamily="34" charset="0"/>
              </a:rPr>
              <a:t>Lectura de Actuar (opcional):</a:t>
            </a:r>
            <a:r>
              <a:rPr lang="es-US" sz="2100" b="0" i="0" u="none" baseline="0" dirty="0">
                <a:solidFill>
                  <a:srgbClr val="000000"/>
                </a:solidFill>
                <a:effectLst/>
                <a:ea typeface="Aptos" panose="020B0004020202020204" pitchFamily="34" charset="0"/>
                <a:cs typeface="Calibri" panose="020F0502020204030204" pitchFamily="34" charset="0"/>
              </a:rPr>
              <a:t> una </a:t>
            </a:r>
            <a:r>
              <a:rPr lang="es-US" sz="2100" b="0" i="0" u="none" baseline="0" dirty="0">
                <a:effectLst/>
                <a:ea typeface="Calibri" panose="020F0502020204030204" pitchFamily="34" charset="0"/>
                <a:cs typeface="Calibri" panose="020F0502020204030204" pitchFamily="34" charset="0"/>
              </a:rPr>
              <a:t>lectura de una página de la experta en la materia Mwamy Mlangwa, que comparte información sobre el cultivo hidropónico.</a:t>
            </a:r>
          </a:p>
          <a:p>
            <a:pPr marL="342900" marR="0" lvl="0" indent="-342900" algn="l" rtl="0">
              <a:lnSpc>
                <a:spcPct val="107000"/>
              </a:lnSpc>
              <a:spcBef>
                <a:spcPts val="1200"/>
              </a:spcBef>
              <a:buFont typeface="Symbol" panose="05050102010706020507" pitchFamily="18" charset="2"/>
              <a:buChar char=""/>
            </a:pPr>
            <a:endParaRPr lang="es-US" sz="1600" dirty="0">
              <a:effectLst/>
              <a:ea typeface="Calibri" panose="020F0502020204030204" pitchFamily="34" charset="0"/>
              <a:cs typeface="Arial" panose="020B0604020202020204" pitchFamily="34" charset="0"/>
            </a:endParaRPr>
          </a:p>
          <a:p>
            <a:pPr marL="342900" marR="0" lvl="0" indent="-342900" algn="l" rtl="0">
              <a:buFont typeface="Symbol" panose="05050102010706020507" pitchFamily="18" charset="2"/>
              <a:buChar char=""/>
            </a:pPr>
            <a:r>
              <a:rPr lang="es-US" sz="2100" b="1" i="0" u="none" baseline="0" dirty="0">
                <a:solidFill>
                  <a:srgbClr val="000000"/>
                </a:solidFill>
                <a:effectLst/>
                <a:ea typeface="Aptos" panose="020B0004020202020204" pitchFamily="34" charset="0"/>
                <a:cs typeface="Calibri" panose="020F0502020204030204" pitchFamily="34" charset="0"/>
              </a:rPr>
              <a:t>Investigación de Actuar: </a:t>
            </a:r>
            <a:r>
              <a:rPr lang="es-US" sz="2100" b="0" i="0" u="none" baseline="0" dirty="0">
                <a:solidFill>
                  <a:srgbClr val="000000"/>
                </a:solidFill>
                <a:effectLst/>
                <a:ea typeface="Aptos" panose="020B0004020202020204" pitchFamily="34" charset="0"/>
                <a:cs typeface="Calibri" panose="020F0502020204030204" pitchFamily="34" charset="0"/>
              </a:rPr>
              <a:t>los estudiantes llegan </a:t>
            </a:r>
            <a:br>
              <a:rPr lang="es-US" sz="2100" b="0" i="0" u="none" baseline="0" dirty="0">
                <a:solidFill>
                  <a:srgbClr val="000000"/>
                </a:solidFill>
                <a:effectLst/>
                <a:ea typeface="Aptos" panose="020B0004020202020204" pitchFamily="34" charset="0"/>
                <a:cs typeface="Calibri" panose="020F0502020204030204" pitchFamily="34" charset="0"/>
              </a:rPr>
            </a:br>
            <a:r>
              <a:rPr lang="es-US" sz="2100" b="0" i="0" u="none" baseline="0" dirty="0">
                <a:solidFill>
                  <a:srgbClr val="000000"/>
                </a:solidFill>
                <a:effectLst/>
                <a:ea typeface="Aptos" panose="020B0004020202020204" pitchFamily="34" charset="0"/>
                <a:cs typeface="Calibri" panose="020F0502020204030204" pitchFamily="34" charset="0"/>
              </a:rPr>
              <a:t>a un consenso en torno a una acción de grupo y llevan a cabo un plan de acción detallado.</a:t>
            </a:r>
            <a:r>
              <a:rPr lang="es-US" sz="2100" b="1" i="0" u="none" baseline="0" dirty="0">
                <a:solidFill>
                  <a:srgbClr val="000000"/>
                </a:solidFill>
                <a:effectLst/>
                <a:ea typeface="Aptos" panose="020B0004020202020204" pitchFamily="34" charset="0"/>
                <a:cs typeface="Calibri" panose="020F0502020204030204" pitchFamily="34" charset="0"/>
              </a:rPr>
              <a:t> </a:t>
            </a:r>
            <a:endParaRPr lang="es-US" sz="2100" b="1" dirty="0">
              <a:solidFill>
                <a:srgbClr val="000000"/>
              </a:solidFill>
              <a:ea typeface="Aptos" panose="020B0004020202020204" pitchFamily="34" charset="0"/>
              <a:cs typeface="Calibri" panose="020F0502020204030204" pitchFamily="34" charset="0"/>
            </a:endParaRPr>
          </a:p>
          <a:p>
            <a:pPr marL="342900" marR="0" lvl="0" indent="-342900" algn="l" rtl="0">
              <a:buFont typeface="Symbol" panose="05050102010706020507" pitchFamily="18" charset="2"/>
              <a:buChar char=""/>
            </a:pPr>
            <a:endParaRPr lang="es-US" sz="1600" dirty="0">
              <a:effectLst/>
              <a:ea typeface="Calibri" panose="020F0502020204030204" pitchFamily="34" charset="0"/>
              <a:cs typeface="Arial" panose="020B0604020202020204" pitchFamily="34" charset="0"/>
            </a:endParaRPr>
          </a:p>
          <a:p>
            <a:pPr marL="342900" marR="0" lvl="0" indent="-342900" algn="l" rtl="0">
              <a:lnSpc>
                <a:spcPct val="107000"/>
              </a:lnSpc>
              <a:buFont typeface="Symbol" panose="05050102010706020507" pitchFamily="18" charset="2"/>
              <a:buChar char=""/>
            </a:pPr>
            <a:r>
              <a:rPr lang="es-US" sz="2100" b="1" i="0" u="none" baseline="0" dirty="0">
                <a:solidFill>
                  <a:srgbClr val="000000"/>
                </a:solidFill>
                <a:effectLst/>
                <a:ea typeface="Aptos" panose="020B0004020202020204" pitchFamily="34" charset="0"/>
                <a:cs typeface="Calibri" panose="020F0502020204030204" pitchFamily="34" charset="0"/>
              </a:rPr>
              <a:t>Extensión de la investigación de Actuar (opcional): </a:t>
            </a:r>
            <a:r>
              <a:rPr lang="es-US" sz="2100" b="0" i="0" u="none" baseline="0" dirty="0">
                <a:solidFill>
                  <a:srgbClr val="000000"/>
                </a:solidFill>
                <a:effectLst/>
                <a:ea typeface="Aptos" panose="020B0004020202020204" pitchFamily="34" charset="0"/>
                <a:cs typeface="Calibri" panose="020F0502020204030204" pitchFamily="34" charset="0"/>
              </a:rPr>
              <a:t>los estudiantes ponen en práctica su plan de acción y evalúan qué guía de investigación comunitaria de Science for Global Goals de Smithsonian podría apoyar mejor sus áreas de interés adicionales.</a:t>
            </a:r>
            <a:endParaRPr lang="es-US" sz="2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757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pPr rtl="0"/>
            <a:r>
              <a:rPr lang="es-US" b="1" i="0" u="none" baseline="0" dirty="0"/>
              <a:t>Lectura de Actuar</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00187"/>
            <a:ext cx="7221166" cy="509563"/>
          </a:xfrm>
        </p:spPr>
        <p:txBody>
          <a:bodyPr>
            <a:normAutofit fontScale="92500"/>
          </a:bodyPr>
          <a:lstStyle/>
          <a:p>
            <a:pPr rtl="0"/>
            <a:r>
              <a:rPr lang="es-US" b="0" i="0" u="none" baseline="0" dirty="0"/>
              <a:t>Innovaciones para el futuro de la alimentación</a:t>
            </a:r>
          </a:p>
          <a:p>
            <a:endParaRPr lang="es-US" dirty="0"/>
          </a:p>
        </p:txBody>
      </p:sp>
      <p:pic>
        <p:nvPicPr>
          <p:cNvPr id="6" name="Picture 5" descr="Foto de Mwmany Mlangwa">
            <a:extLst>
              <a:ext uri="{FF2B5EF4-FFF2-40B4-BE49-F238E27FC236}">
                <a16:creationId xmlns:a16="http://schemas.microsoft.com/office/drawing/2014/main" id="{BAC820F6-4CD2-46DB-7633-F133D1CE25E9}"/>
              </a:ext>
            </a:extLst>
          </p:cNvPr>
          <p:cNvPicPr>
            <a:picLocks noChangeAspect="1"/>
          </p:cNvPicPr>
          <p:nvPr/>
        </p:nvPicPr>
        <p:blipFill rotWithShape="1">
          <a:blip r:embed="rId3">
            <a:extLst>
              <a:ext uri="{28A0092B-C50C-407E-A947-70E740481C1C}">
                <a14:useLocalDpi xmlns:a14="http://schemas.microsoft.com/office/drawing/2010/main" val="0"/>
              </a:ext>
            </a:extLst>
          </a:blip>
          <a:srcRect l="41857" t="3286" r="35362" b="50722"/>
          <a:stretch/>
        </p:blipFill>
        <p:spPr bwMode="auto">
          <a:xfrm>
            <a:off x="735724" y="1853293"/>
            <a:ext cx="1619029" cy="1843797"/>
          </a:xfrm>
          <a:prstGeom prst="rect">
            <a:avLst/>
          </a:prstGeom>
          <a:ln w="57150">
            <a:solidFill>
              <a:srgbClr val="008F00"/>
            </a:solid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441837" y="1853293"/>
            <a:ext cx="9663076" cy="2254732"/>
          </a:xfrm>
        </p:spPr>
        <p:txBody>
          <a:bodyPr>
            <a:noAutofit/>
          </a:bodyPr>
          <a:lstStyle/>
          <a:p>
            <a:pPr algn="l" rtl="0">
              <a:lnSpc>
                <a:spcPct val="100000"/>
              </a:lnSpc>
            </a:pPr>
            <a:r>
              <a:rPr lang="es-US" sz="2400" b="0" i="0" u="none" strike="noStrike" baseline="0" dirty="0"/>
              <a:t>Te presento a Mwamy Mlangwa. Mwamy (pronunciado MWAH-mee) es una de los muchos expertos de todo el mundo que reflexionan sobre cómo crear un sistema alimentario sostenible. Produce verduras para venderlas en Dar es Salaam, la capital de Tanzania. He aquí su experiencia creando acceso a alimentos saludables.</a:t>
            </a:r>
            <a:endParaRPr lang="es-US" sz="2400"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3848100"/>
            <a:ext cx="11558360" cy="2254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pPr>
            <a:r>
              <a:rPr lang="es-US" sz="2400" b="0" i="0" u="none" spc="-20" dirty="0"/>
              <a:t>“Mi granja, Mwamy Green Veggies, es una explotación hidropónica en una azotea </a:t>
            </a:r>
            <a:br>
              <a:rPr lang="es-US" sz="2400" b="0" i="0" u="none" spc="-20" dirty="0"/>
            </a:br>
            <a:r>
              <a:rPr lang="es-US" sz="2400" b="0" i="0" u="none" spc="-20" dirty="0"/>
              <a:t>de la ciudad. Una granja hidropónica es una forma de cultivar sin utilizar tierra. </a:t>
            </a:r>
            <a:br>
              <a:rPr lang="es-US" sz="2400" b="0" i="0" u="none" spc="-20" dirty="0"/>
            </a:br>
            <a:r>
              <a:rPr lang="es-US" sz="2400" b="0" i="0" u="none" spc="-20" dirty="0"/>
              <a:t>Las plantas crecen en el agua, y nosotros suministramos los nutrientes a cada planta poniéndolos directamente en el agua. Un cultivo hidropónico no requiere de gran espacio. En un lugar pequeño, incluso en un balcón, puedes utilizar la hidroponía </a:t>
            </a:r>
            <a:br>
              <a:rPr lang="es-US" sz="2400" b="0" i="0" u="none" spc="-20" dirty="0"/>
            </a:br>
            <a:r>
              <a:rPr lang="es-US" sz="2400" b="0" i="0" u="none" spc="-20" dirty="0"/>
              <a:t>para producir hortalizas como tomates, o hierbas como albahaca o cilantro”.</a:t>
            </a:r>
          </a:p>
        </p:txBody>
      </p:sp>
    </p:spTree>
    <p:extLst>
      <p:ext uri="{BB962C8B-B14F-4D97-AF65-F5344CB8AC3E}">
        <p14:creationId xmlns:p14="http://schemas.microsoft.com/office/powerpoint/2010/main" val="181489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dirty="0"/>
              <a:t>Lectura de Actuar, diapositiva 2</a:t>
            </a:r>
          </a:p>
        </p:txBody>
      </p:sp>
      <p:pic>
        <p:nvPicPr>
          <p:cNvPr id="5" name="Picture 4" descr="Lechugas que crecen en tubos en una granja hidropónica">
            <a:extLst>
              <a:ext uri="{FF2B5EF4-FFF2-40B4-BE49-F238E27FC236}">
                <a16:creationId xmlns:a16="http://schemas.microsoft.com/office/drawing/2014/main" id="{02DDF0BA-91DD-DFB8-6C33-F97F897DBC1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207038" y="2768778"/>
            <a:ext cx="3872326" cy="2580988"/>
          </a:xfrm>
          <a:prstGeom prst="rect">
            <a:avLst/>
          </a:prstGeom>
          <a:ln w="57150">
            <a:solidFill>
              <a:srgbClr val="008F00"/>
            </a:solidFill>
          </a:ln>
        </p:spPr>
      </p:pic>
      <p:sp>
        <p:nvSpPr>
          <p:cNvPr id="2" name="Content Placeholder 1"/>
          <p:cNvSpPr>
            <a:spLocks noGrp="1"/>
          </p:cNvSpPr>
          <p:nvPr>
            <p:ph sz="quarter" idx="11"/>
          </p:nvPr>
        </p:nvSpPr>
        <p:spPr>
          <a:xfrm>
            <a:off x="4248150" y="1587062"/>
            <a:ext cx="7943850" cy="5023288"/>
          </a:xfrm>
        </p:spPr>
        <p:txBody>
          <a:bodyPr>
            <a:noAutofit/>
          </a:bodyPr>
          <a:lstStyle/>
          <a:p>
            <a:pPr algn="l" rtl="0">
              <a:lnSpc>
                <a:spcPct val="98000"/>
              </a:lnSpc>
              <a:spcBef>
                <a:spcPts val="0"/>
              </a:spcBef>
              <a:spcAft>
                <a:spcPts val="1000"/>
              </a:spcAft>
            </a:pPr>
            <a:r>
              <a:rPr lang="es-US" sz="2400" b="0" i="0" u="none" baseline="0" dirty="0"/>
              <a:t>“La hidroponía es sostenible. La cantidad de agua que utilizamos es mínima porque el agua gira, o cicla una </a:t>
            </a:r>
            <a:br>
              <a:rPr lang="es-US" sz="2400" b="0" i="0" u="none" baseline="0" dirty="0"/>
            </a:br>
            <a:r>
              <a:rPr lang="es-US" sz="2400" b="0" i="0" u="none" baseline="0" dirty="0"/>
              <a:t>y otra vez, por las tuberías. Esto supone un gran ahorro de agua en comparación a la agricultura tradicional. </a:t>
            </a:r>
            <a:br>
              <a:rPr lang="es-US" sz="2400" b="0" i="0" u="none" baseline="0" dirty="0"/>
            </a:br>
            <a:r>
              <a:rPr lang="es-US" sz="2400" b="0" i="0" u="none" baseline="0" dirty="0"/>
              <a:t>No tenemos que talar árboles ni quemar arbustos para despejar el terreno. Utilizamos menos nutrientes que </a:t>
            </a:r>
            <a:br>
              <a:rPr lang="es-US" sz="2400" b="0" i="0" u="none" baseline="0" dirty="0"/>
            </a:br>
            <a:r>
              <a:rPr lang="es-US" sz="2400" b="0" i="0" u="none" baseline="0" dirty="0"/>
              <a:t>la agricultura tradicional.</a:t>
            </a:r>
          </a:p>
          <a:p>
            <a:pPr algn="l" rtl="0">
              <a:lnSpc>
                <a:spcPct val="98000"/>
              </a:lnSpc>
              <a:spcBef>
                <a:spcPts val="0"/>
              </a:spcBef>
              <a:spcAft>
                <a:spcPts val="600"/>
              </a:spcAft>
            </a:pPr>
            <a:r>
              <a:rPr lang="es-US" sz="2400" b="0" i="0" u="none" baseline="0" dirty="0"/>
              <a:t>Mi comunidad, mi gobierno respondieron muy bien </a:t>
            </a:r>
            <a:br>
              <a:rPr lang="es-US" sz="2400" b="0" i="0" u="none" baseline="0" dirty="0"/>
            </a:br>
            <a:r>
              <a:rPr lang="es-US" sz="2400" b="0" i="0" u="none" baseline="0" dirty="0"/>
              <a:t>a mi granja hidropónica. ¡Especialmente los jóvenes! </a:t>
            </a:r>
            <a:br>
              <a:rPr lang="es-US" sz="2400" b="0" i="0" u="none" baseline="0" dirty="0"/>
            </a:br>
            <a:r>
              <a:rPr lang="es-US" sz="2400" b="0" i="0" u="none" spc="-10" dirty="0"/>
              <a:t>A la mayoría de ellos, en Tanzania les gusta la agricultura, pero no la forma antigua de cultivar. Mucha gente en mi país prefiere las verduras cocidas, ¡pero yo siempre los animo a que prueben comer ensalada!”</a:t>
            </a:r>
          </a:p>
        </p:txBody>
      </p:sp>
    </p:spTree>
    <p:extLst>
      <p:ext uri="{BB962C8B-B14F-4D97-AF65-F5344CB8AC3E}">
        <p14:creationId xmlns:p14="http://schemas.microsoft.com/office/powerpoint/2010/main" val="25224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r>
              <a:rPr lang="es-US" sz="3600" b="0" i="0" u="none" baseline="0" dirty="0"/>
              <a:t>La buena salud y la alimentación</a:t>
            </a:r>
            <a:br>
              <a:rPr lang="es-US" dirty="0"/>
            </a:br>
            <a:r>
              <a:rPr lang="es-US" b="0" i="0" u="none" baseline="0" dirty="0"/>
              <a:t>Descubrir</a:t>
            </a:r>
          </a:p>
        </p:txBody>
      </p:sp>
      <p:sp>
        <p:nvSpPr>
          <p:cNvPr id="3" name="Subtitle 2"/>
          <p:cNvSpPr>
            <a:spLocks noGrp="1"/>
          </p:cNvSpPr>
          <p:nvPr>
            <p:ph type="subTitle" idx="1"/>
          </p:nvPr>
        </p:nvSpPr>
        <p:spPr>
          <a:xfrm>
            <a:off x="2759243" y="4363452"/>
            <a:ext cx="9240252" cy="1443789"/>
          </a:xfrm>
        </p:spPr>
        <p:txBody>
          <a:bodyPr/>
          <a:lstStyle/>
          <a:p>
            <a:pPr algn="l" rtl="0"/>
            <a:r>
              <a:rPr lang="es-US" sz="4000" b="1" i="0" u="none" baseline="0" dirty="0"/>
              <a:t>¿Cómo es la alimentación saludable para mi comunidad?</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dirty="0"/>
              <a:t>Lectura de Actuar, diapositiva 3</a:t>
            </a:r>
          </a:p>
        </p:txBody>
      </p:sp>
      <p:sp>
        <p:nvSpPr>
          <p:cNvPr id="4" name="Content Placeholder 1"/>
          <p:cNvSpPr txBox="1">
            <a:spLocks/>
          </p:cNvSpPr>
          <p:nvPr/>
        </p:nvSpPr>
        <p:spPr>
          <a:xfrm>
            <a:off x="785550" y="1891680"/>
            <a:ext cx="11206425" cy="25397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93000"/>
              </a:lnSpc>
            </a:pPr>
            <a:r>
              <a:rPr lang="es-US" b="0" i="0" u="none" baseline="0" dirty="0"/>
              <a:t>“</a:t>
            </a:r>
            <a:r>
              <a:rPr lang="es-US" sz="2800" b="0" i="0" u="none" strike="noStrike" baseline="0" dirty="0"/>
              <a:t>No quiero que nos quedemos donde estábamos hace 20 años. </a:t>
            </a:r>
            <a:br>
              <a:rPr lang="es-US" sz="2800" b="0" i="0" u="none" strike="noStrike" baseline="0" dirty="0"/>
            </a:br>
            <a:r>
              <a:rPr lang="es-US" sz="2800" b="0" i="0" u="none" strike="noStrike" baseline="0" dirty="0"/>
              <a:t>Lo bueno es que la gente se preocupa por su salud, así que opta por las verduras. Te lo digo, al principio fue muy difícil. Pero ahora mis lechugas no permanecen más de dos días en el supermercado: </a:t>
            </a:r>
            <a:br>
              <a:rPr lang="es-US" sz="2800" b="0" i="0" u="none" strike="noStrike" baseline="0" dirty="0"/>
            </a:br>
            <a:r>
              <a:rPr lang="es-US" sz="2800" b="0" i="0" u="none" strike="noStrike" baseline="0" dirty="0"/>
              <a:t>¡se agotan!”</a:t>
            </a:r>
            <a:endParaRPr lang="es-US" dirty="0"/>
          </a:p>
        </p:txBody>
      </p:sp>
      <p:sp>
        <p:nvSpPr>
          <p:cNvPr id="2" name="Content Placeholder 1"/>
          <p:cNvSpPr>
            <a:spLocks noGrp="1"/>
          </p:cNvSpPr>
          <p:nvPr>
            <p:ph sz="quarter" idx="11"/>
          </p:nvPr>
        </p:nvSpPr>
        <p:spPr>
          <a:xfrm>
            <a:off x="2919496" y="3974451"/>
            <a:ext cx="9072479" cy="2475041"/>
          </a:xfrm>
        </p:spPr>
        <p:txBody>
          <a:bodyPr>
            <a:noAutofit/>
          </a:bodyPr>
          <a:lstStyle/>
          <a:p>
            <a:pPr algn="l" rtl="0">
              <a:lnSpc>
                <a:spcPct val="93000"/>
              </a:lnSpc>
            </a:pPr>
            <a:r>
              <a:rPr lang="es-US" b="1" i="0" u="none" baseline="0" dirty="0"/>
              <a:t>Conexión con la comunidad:</a:t>
            </a:r>
            <a:r>
              <a:rPr lang="es-US" b="0" i="0" u="none" baseline="0" dirty="0"/>
              <a:t> </a:t>
            </a:r>
          </a:p>
          <a:p>
            <a:pPr marL="457200" indent="-457200" algn="l" rtl="0">
              <a:lnSpc>
                <a:spcPct val="93000"/>
              </a:lnSpc>
              <a:buFont typeface="Arial" panose="020B0604020202020204" pitchFamily="34" charset="0"/>
              <a:buChar char="•"/>
            </a:pPr>
            <a:r>
              <a:rPr lang="es-US" sz="2800" b="0" i="0" u="none" strike="noStrike" baseline="0" dirty="0"/>
              <a:t>¿Crees que la hidroponía u otra nueva forma de cultivar alimentos podría ser útil para tu comunidad?</a:t>
            </a:r>
          </a:p>
          <a:p>
            <a:pPr marL="457200" indent="-457200" algn="l" rtl="0">
              <a:lnSpc>
                <a:spcPct val="93000"/>
              </a:lnSpc>
              <a:buFont typeface="Arial" panose="020B0604020202020204" pitchFamily="34" charset="0"/>
              <a:buChar char="•"/>
            </a:pPr>
            <a:r>
              <a:rPr lang="es-US" sz="2800" b="0" i="0" u="none" strike="noStrike" baseline="0" dirty="0"/>
              <a:t>¿Qué cambios crees que harían más sostenible </a:t>
            </a:r>
            <a:br>
              <a:rPr lang="es-US" sz="2800" b="0" i="0" u="none" strike="noStrike" baseline="0" dirty="0"/>
            </a:br>
            <a:r>
              <a:rPr lang="es-US" sz="2800" b="0" i="0" u="none" strike="noStrike" baseline="0" dirty="0"/>
              <a:t>el sistema alimentario de tu comunidad?</a:t>
            </a:r>
            <a:endParaRPr lang="es-US" dirty="0"/>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56" y="3907268"/>
            <a:ext cx="2475041" cy="247504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pPr algn="l" rtl="0"/>
            <a:r>
              <a:rPr lang="es-US" b="1" i="0" u="none" baseline="0" dirty="0"/>
              <a:t>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297798" y="1305629"/>
            <a:ext cx="9734546" cy="838175"/>
          </a:xfrm>
        </p:spPr>
        <p:txBody>
          <a:bodyPr>
            <a:normAutofit/>
          </a:bodyPr>
          <a:lstStyle/>
          <a:p>
            <a:pPr algn="l" rtl="0"/>
            <a:r>
              <a:rPr lang="es-US" sz="2600" b="0" i="0" u="none" baseline="0" dirty="0"/>
              <a:t>¿Cómo actuaremos para mejorar la salud de nuestra comunidad?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100" b="0" i="0" u="none" baseline="0" dirty="0"/>
              <a:t>Ahora te prepararás para actuar. El primer paso hacia la acción es decidir qué problema quieres resolver y qué acción quieres emprender para solucionarlo. Entonces podrás planificar cuándo </a:t>
            </a:r>
            <a:br>
              <a:rPr lang="es-US" sz="2100" b="0" i="0" u="none" baseline="0" dirty="0"/>
            </a:br>
            <a:r>
              <a:rPr lang="es-US" sz="2100" b="0" i="0" u="none" baseline="0" dirty="0"/>
              <a:t>y cómo actuarás.</a:t>
            </a:r>
          </a:p>
        </p:txBody>
      </p:sp>
      <p:sp>
        <p:nvSpPr>
          <p:cNvPr id="2" name="Content Placeholder 1"/>
          <p:cNvSpPr>
            <a:spLocks noGrp="1"/>
          </p:cNvSpPr>
          <p:nvPr>
            <p:ph sz="quarter" idx="11"/>
          </p:nvPr>
        </p:nvSpPr>
        <p:spPr>
          <a:xfrm>
            <a:off x="342900" y="3159007"/>
            <a:ext cx="11747500" cy="3141229"/>
          </a:xfrm>
        </p:spPr>
        <p:txBody>
          <a:bodyPr>
            <a:noAutofit/>
          </a:bodyPr>
          <a:lstStyle/>
          <a:p>
            <a:pPr lvl="0" algn="l" rtl="0"/>
            <a:r>
              <a:rPr lang="es-US" sz="2100" b="0" i="0" u="none" baseline="0" dirty="0"/>
              <a:t>Decide con tu grupo el problema que quieres ayudar a resolver. Puede tratarse de un problema como la falta de conocimientos sobre qué alimentos son saludables. O puede tratarse de un problema como la falta de puntos de acceso a alimentos. O podría ser otro problema que hayas detectado. Anota el problema en la hoja de trabajo del plan de acción </a:t>
            </a:r>
            <a:br>
              <a:rPr lang="es-US" sz="2100" b="0" i="0" u="none" baseline="0" dirty="0"/>
            </a:br>
            <a:r>
              <a:rPr lang="es-US" sz="2100" b="0" i="0" u="none" baseline="0" dirty="0"/>
              <a:t>o en un papel aparte. </a:t>
            </a:r>
            <a:r>
              <a:rPr lang="es-US" sz="2100" b="1" i="0" u="none" baseline="0" dirty="0">
                <a:hlinkClick r:id="rId3"/>
              </a:rPr>
              <a:t>Recurso:</a:t>
            </a:r>
            <a:r>
              <a:rPr lang="es-US" sz="2100" b="0" i="0" u="none" baseline="0" dirty="0">
                <a:hlinkClick r:id="rId3"/>
              </a:rPr>
              <a:t> </a:t>
            </a:r>
            <a:r>
              <a:rPr lang="es-US" sz="2100" b="1" i="0" u="none" baseline="0" dirty="0">
                <a:hlinkClick r:id="rId3"/>
              </a:rPr>
              <a:t>Hoja de trabajo del planificador de acciones</a:t>
            </a:r>
            <a:endParaRPr lang="es-US" sz="2100" b="1" dirty="0"/>
          </a:p>
          <a:p>
            <a:pPr lvl="0" algn="l" rtl="0"/>
            <a:endParaRPr lang="es-US" sz="600" dirty="0"/>
          </a:p>
          <a:p>
            <a:pPr lvl="0" algn="l" rtl="0"/>
            <a:r>
              <a:rPr lang="es-US" sz="2100" b="0" i="0" u="none" spc="-20" dirty="0"/>
              <a:t>Utilizando la hoja de trabajo o el papel, enumera las acciones que se te ocurran que puedan ayudar a resolver el problema. Por ejemplo, quizá quieras transmitir información sobre nutrición a los niños de tu comunidad. Quizá quieras colaborar con un grupo comunitario para facilitar </a:t>
            </a:r>
            <a:br>
              <a:rPr lang="es-US" sz="2100" b="0" i="0" u="none" spc="-20" dirty="0"/>
            </a:br>
            <a:r>
              <a:rPr lang="es-US" sz="2100" b="0" i="0" u="none" spc="-20" dirty="0"/>
              <a:t>el acceso a alimentos sanos. Enumera las acciones que ayudarán a resolver tu problema.</a:t>
            </a:r>
          </a:p>
          <a:p>
            <a:endParaRPr lang="es-US" sz="2100" dirty="0"/>
          </a:p>
        </p:txBody>
      </p:sp>
    </p:spTree>
    <p:extLst>
      <p:ext uri="{BB962C8B-B14F-4D97-AF65-F5344CB8AC3E}">
        <p14:creationId xmlns:p14="http://schemas.microsoft.com/office/powerpoint/2010/main" val="359278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9929814" cy="777851"/>
          </a:xfrm>
        </p:spPr>
        <p:txBody>
          <a:bodyPr vert="horz" lIns="91440" tIns="45720" rIns="91440" bIns="45720" rtlCol="0" anchor="b">
            <a:normAutofit/>
          </a:bodyPr>
          <a:lstStyle/>
          <a:p>
            <a:pPr algn="l" rtl="0"/>
            <a:r>
              <a:rPr lang="es-US" sz="3800" b="1" i="0" u="none" baseline="0" dirty="0"/>
              <a:t>Investigación de Actuar, diapositiva 2</a:t>
            </a:r>
          </a:p>
        </p:txBody>
      </p:sp>
      <p:sp>
        <p:nvSpPr>
          <p:cNvPr id="2" name="Content Placeholder 1"/>
          <p:cNvSpPr>
            <a:spLocks noGrp="1"/>
          </p:cNvSpPr>
          <p:nvPr>
            <p:ph sz="quarter" idx="11"/>
          </p:nvPr>
        </p:nvSpPr>
        <p:spPr>
          <a:xfrm>
            <a:off x="633641" y="1735483"/>
            <a:ext cx="10924717" cy="4535726"/>
          </a:xfrm>
        </p:spPr>
        <p:txBody>
          <a:bodyPr>
            <a:noAutofit/>
          </a:bodyPr>
          <a:lstStyle/>
          <a:p>
            <a:pPr lvl="0" algn="l" rtl="0">
              <a:lnSpc>
                <a:spcPct val="92000"/>
              </a:lnSpc>
              <a:buFont typeface="+mj-lt"/>
              <a:buAutoNum type="arabicPeriod" startAt="3"/>
            </a:pPr>
            <a:r>
              <a:rPr lang="es-US" sz="2500" b="0" i="0" u="none" baseline="0" dirty="0"/>
              <a:t>Escribe las fortalezas de tu grupo y cómo podrían utilizarse para mejorar la salud de tu comunidad. Por ejemplo:</a:t>
            </a:r>
          </a:p>
          <a:p>
            <a:pPr lvl="0" algn="l" rtl="0">
              <a:lnSpc>
                <a:spcPct val="92000"/>
              </a:lnSpc>
              <a:buFont typeface="+mj-lt"/>
              <a:buAutoNum type="arabicPeriod" startAt="3"/>
            </a:pPr>
            <a:endParaRPr lang="es-US" sz="1200" dirty="0"/>
          </a:p>
          <a:p>
            <a:pPr lvl="1" algn="l" rtl="0">
              <a:lnSpc>
                <a:spcPct val="92000"/>
              </a:lnSpc>
            </a:pPr>
            <a:r>
              <a:rPr lang="es-US" sz="2500" b="0" i="0" u="none" baseline="0" dirty="0"/>
              <a:t>¿Los miembros de tu grupo pertenecen a algún grupo con el que se podrían comunicar? </a:t>
            </a:r>
          </a:p>
          <a:p>
            <a:pPr lvl="1" algn="l" rtl="0">
              <a:lnSpc>
                <a:spcPct val="92000"/>
              </a:lnSpc>
            </a:pPr>
            <a:r>
              <a:rPr lang="es-US" sz="2500" b="0" i="0" u="none" baseline="0" dirty="0"/>
              <a:t>¿Tienen los miembros de tu grupo algún talento especial, como el arte o la música, que pueda ser útil para captar la atención de la gente? </a:t>
            </a:r>
          </a:p>
          <a:p>
            <a:pPr lvl="1" algn="l" rtl="0">
              <a:lnSpc>
                <a:spcPct val="92000"/>
              </a:lnSpc>
            </a:pPr>
            <a:r>
              <a:rPr lang="es-US" sz="2500" b="0" i="0" u="none" baseline="0" dirty="0"/>
              <a:t>¿Los miembros de tu grupo están interesados en la ciencia y la ingeniería o en otras formas que permitan encontrar soluciones innovadoras? </a:t>
            </a:r>
          </a:p>
          <a:p>
            <a:pPr lvl="1" algn="l" rtl="0">
              <a:lnSpc>
                <a:spcPct val="92000"/>
              </a:lnSpc>
            </a:pPr>
            <a:r>
              <a:rPr lang="es-US" sz="2500" b="0" i="0" u="none" baseline="0" dirty="0"/>
              <a:t>¿Tienen los miembros del grupo buenas habilidades para la planificación u organización?</a:t>
            </a:r>
            <a:endParaRPr lang="es-US" sz="2500" dirty="0"/>
          </a:p>
        </p:txBody>
      </p:sp>
    </p:spTree>
    <p:extLst>
      <p:ext uri="{BB962C8B-B14F-4D97-AF65-F5344CB8AC3E}">
        <p14:creationId xmlns:p14="http://schemas.microsoft.com/office/powerpoint/2010/main" val="84194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253041" y="384199"/>
            <a:ext cx="9692218" cy="758801"/>
          </a:xfrm>
        </p:spPr>
        <p:txBody>
          <a:bodyPr vert="horz" lIns="91440" tIns="45720" rIns="91440" bIns="45720" rtlCol="0" anchor="b">
            <a:noAutofit/>
          </a:bodyPr>
          <a:lstStyle/>
          <a:p>
            <a:pPr algn="l" rtl="0"/>
            <a:r>
              <a:rPr lang="es-US" sz="3800" b="1" i="0" u="none" baseline="0" dirty="0"/>
              <a:t>Investigación de Actuar, diapositiva 3</a:t>
            </a:r>
          </a:p>
        </p:txBody>
      </p:sp>
      <p:sp>
        <p:nvSpPr>
          <p:cNvPr id="2" name="Content Placeholder 1"/>
          <p:cNvSpPr>
            <a:spLocks noGrp="1"/>
          </p:cNvSpPr>
          <p:nvPr>
            <p:ph sz="quarter" idx="11"/>
          </p:nvPr>
        </p:nvSpPr>
        <p:spPr/>
        <p:txBody>
          <a:bodyPr>
            <a:noAutofit/>
          </a:bodyPr>
          <a:lstStyle/>
          <a:p>
            <a:pPr lvl="0" algn="l" rtl="0">
              <a:buFont typeface="+mj-lt"/>
              <a:buAutoNum type="arabicPeriod" startAt="4"/>
            </a:pPr>
            <a:r>
              <a:rPr lang="es-US" sz="2600" b="0" i="0" u="none" baseline="0" dirty="0"/>
              <a:t>Elige una acción basada en las fortalezas de tu grupo.</a:t>
            </a:r>
          </a:p>
          <a:p>
            <a:pPr lvl="0" algn="l" rtl="0">
              <a:buFont typeface="+mj-lt"/>
              <a:buAutoNum type="arabicPeriod" startAt="4"/>
            </a:pPr>
            <a:endParaRPr lang="es-US" sz="2600" dirty="0"/>
          </a:p>
          <a:p>
            <a:pPr lvl="0" algn="l" rtl="0">
              <a:buAutoNum type="arabicPeriod" startAt="4"/>
            </a:pPr>
            <a:r>
              <a:rPr lang="es-US" sz="2600" b="0" i="0" u="none" baseline="0" dirty="0"/>
              <a:t>Anota tus ideas para planificar tu acción. Asegúrate de pensar en: </a:t>
            </a:r>
          </a:p>
          <a:p>
            <a:pPr lvl="1" algn="l" rtl="0"/>
            <a:r>
              <a:rPr lang="es-US" sz="2600" b="0" i="0" u="none" baseline="0" dirty="0"/>
              <a:t>¿Qué tendrás que hacer? </a:t>
            </a:r>
          </a:p>
          <a:p>
            <a:pPr lvl="1" algn="l" rtl="0"/>
            <a:r>
              <a:rPr lang="es-US" sz="2600" b="0" i="0" u="none" baseline="0" dirty="0"/>
              <a:t>¿Cómo puedes asegurarte de que todos los miembros de tu grupo están incluidos?</a:t>
            </a:r>
          </a:p>
          <a:p>
            <a:pPr lvl="1" algn="l" rtl="0"/>
            <a:r>
              <a:rPr lang="es-US" sz="2600" b="0" i="0" u="none" baseline="0" dirty="0"/>
              <a:t>¿Hay otras personas que necesitas que te ayuden o te den permiso? </a:t>
            </a:r>
          </a:p>
          <a:p>
            <a:pPr lvl="1" algn="l" rtl="0"/>
            <a:r>
              <a:rPr lang="es-US" sz="2600" b="0" i="0" u="none" baseline="0" dirty="0"/>
              <a:t>¿Dónde tendrá lugar tu acción?</a:t>
            </a:r>
          </a:p>
          <a:p>
            <a:pPr lvl="1" algn="l" rtl="0"/>
            <a:r>
              <a:rPr lang="es-US" sz="2600" b="0" i="0" u="none" baseline="0" dirty="0"/>
              <a:t>¿Qué materiales necesitarás? </a:t>
            </a:r>
          </a:p>
          <a:p>
            <a:pPr lvl="1" algn="l" rtl="0"/>
            <a:r>
              <a:rPr lang="es-US" sz="2600" b="0" i="0" u="none" baseline="0" dirty="0"/>
              <a:t>¿Para qué retos debes estar preparado?</a:t>
            </a:r>
          </a:p>
          <a:p>
            <a:pPr algn="l" rtl="0">
              <a:buAutoNum type="arabicPeriod" startAt="4"/>
            </a:pPr>
            <a:endParaRPr lang="es-US" sz="2600" dirty="0"/>
          </a:p>
        </p:txBody>
      </p:sp>
    </p:spTree>
    <p:extLst>
      <p:ext uri="{BB962C8B-B14F-4D97-AF65-F5344CB8AC3E}">
        <p14:creationId xmlns:p14="http://schemas.microsoft.com/office/powerpoint/2010/main" val="280470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9697584" cy="768326"/>
          </a:xfrm>
        </p:spPr>
        <p:txBody>
          <a:bodyPr vert="horz" lIns="91440" tIns="45720" rIns="91440" bIns="45720" rtlCol="0" anchor="b">
            <a:normAutofit/>
          </a:bodyPr>
          <a:lstStyle/>
          <a:p>
            <a:pPr algn="l" rtl="0"/>
            <a:r>
              <a:rPr lang="es-US" sz="3800" b="1" i="0" u="none" baseline="0" dirty="0"/>
              <a:t>Investigación de Actuar, diapositiva 4</a:t>
            </a:r>
          </a:p>
        </p:txBody>
      </p:sp>
      <p:sp>
        <p:nvSpPr>
          <p:cNvPr id="2" name="Content Placeholder 1"/>
          <p:cNvSpPr>
            <a:spLocks noGrp="1"/>
          </p:cNvSpPr>
          <p:nvPr>
            <p:ph sz="quarter" idx="11"/>
          </p:nvPr>
        </p:nvSpPr>
        <p:spPr>
          <a:xfrm>
            <a:off x="633641" y="1990725"/>
            <a:ext cx="10924717" cy="4309512"/>
          </a:xfrm>
        </p:spPr>
        <p:txBody>
          <a:bodyPr>
            <a:noAutofit/>
          </a:bodyPr>
          <a:lstStyle/>
          <a:p>
            <a:pPr lvl="0" algn="l" rtl="0">
              <a:lnSpc>
                <a:spcPct val="93000"/>
              </a:lnSpc>
              <a:buFont typeface="+mj-lt"/>
              <a:buAutoNum type="arabicPeriod" startAt="6"/>
            </a:pPr>
            <a:r>
              <a:rPr lang="es-US" sz="2600" b="0" i="0" u="none" baseline="0" dirty="0"/>
              <a:t>Enumera cada paso que debas dar para completar esta acción.</a:t>
            </a:r>
          </a:p>
          <a:p>
            <a:pPr lvl="0" algn="l" rtl="0">
              <a:lnSpc>
                <a:spcPct val="93000"/>
              </a:lnSpc>
              <a:buAutoNum type="arabicPeriod" startAt="6"/>
            </a:pPr>
            <a:r>
              <a:rPr lang="es-US" sz="2600" b="0" i="0" u="none" baseline="0" dirty="0"/>
              <a:t>Asigna uno o varios pasos a cada persona de tu grupo.</a:t>
            </a:r>
          </a:p>
          <a:p>
            <a:pPr lvl="0" algn="l" rtl="0">
              <a:lnSpc>
                <a:spcPct val="93000"/>
              </a:lnSpc>
              <a:buAutoNum type="arabicPeriod" startAt="6"/>
            </a:pPr>
            <a:r>
              <a:rPr lang="es-US" sz="2600" b="0" i="0" u="none" baseline="0" dirty="0"/>
              <a:t>¡Enhorabuena, ya has planificado tu acción!</a:t>
            </a:r>
          </a:p>
          <a:p>
            <a:pPr algn="l" rtl="0">
              <a:lnSpc>
                <a:spcPct val="93000"/>
              </a:lnSpc>
              <a:buAutoNum type="arabicPeriod" startAt="6"/>
            </a:pPr>
            <a:endParaRPr lang="es-US" sz="2600" dirty="0"/>
          </a:p>
        </p:txBody>
      </p:sp>
    </p:spTree>
    <p:extLst>
      <p:ext uri="{BB962C8B-B14F-4D97-AF65-F5344CB8AC3E}">
        <p14:creationId xmlns:p14="http://schemas.microsoft.com/office/powerpoint/2010/main" val="246208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p:txBody>
          <a:bodyPr vert="horz" lIns="91440" tIns="45720" rIns="91440" bIns="45720" rtlCol="0" anchor="b">
            <a:normAutofit/>
          </a:bodyPr>
          <a:lstStyle/>
          <a:p>
            <a:pPr algn="l" rtl="0"/>
            <a:r>
              <a:rPr lang="es-US" sz="3600" b="1" i="0" u="none" baseline="0" dirty="0"/>
              <a:t>Extensión de la 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dirty="0"/>
              <a:t>¡Elige tu camino! </a:t>
            </a:r>
          </a:p>
        </p:txBody>
      </p:sp>
      <p:sp>
        <p:nvSpPr>
          <p:cNvPr id="4" name="Content Placeholder 1"/>
          <p:cNvSpPr txBox="1">
            <a:spLocks/>
          </p:cNvSpPr>
          <p:nvPr/>
        </p:nvSpPr>
        <p:spPr>
          <a:xfrm>
            <a:off x="527524" y="2105982"/>
            <a:ext cx="11446762" cy="842702"/>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buNone/>
            </a:pPr>
            <a:r>
              <a:rPr lang="es-US" sz="2200" b="0" i="0" u="none" baseline="0" dirty="0"/>
              <a:t>¡Ha llegado el momento de actuar! Puedes utilizar todo lo que has aprendido para dar el primer paso hacia una comunidad más saludable desde el punto de vista medioambiental. </a:t>
            </a:r>
          </a:p>
        </p:txBody>
      </p:sp>
      <p:sp>
        <p:nvSpPr>
          <p:cNvPr id="2" name="Content Placeholder 1"/>
          <p:cNvSpPr>
            <a:spLocks noGrp="1"/>
          </p:cNvSpPr>
          <p:nvPr>
            <p:ph sz="quarter" idx="11"/>
          </p:nvPr>
        </p:nvSpPr>
        <p:spPr>
          <a:xfrm>
            <a:off x="527526" y="3006739"/>
            <a:ext cx="10924717" cy="3374771"/>
          </a:xfrm>
        </p:spPr>
        <p:txBody>
          <a:bodyPr>
            <a:noAutofit/>
          </a:bodyPr>
          <a:lstStyle/>
          <a:p>
            <a:pPr lvl="0" algn="l" rtl="0">
              <a:lnSpc>
                <a:spcPct val="100000"/>
              </a:lnSpc>
            </a:pPr>
            <a:r>
              <a:rPr lang="es-US" sz="2200" b="0" i="0" u="none" baseline="0" dirty="0"/>
              <a:t>Con tus compañeros de equipo, pon en práctica tu plan de acción. Esto puede llevar algún tiempo. Cuando hayas terminado, regresa y completa esta actividad.</a:t>
            </a:r>
          </a:p>
          <a:p>
            <a:pPr lvl="0" algn="l" rtl="0">
              <a:lnSpc>
                <a:spcPct val="100000"/>
              </a:lnSpc>
            </a:pPr>
            <a:endParaRPr lang="es-US" sz="2200" dirty="0"/>
          </a:p>
          <a:p>
            <a:pPr lvl="0" algn="l" rtl="0">
              <a:lnSpc>
                <a:spcPct val="100000"/>
              </a:lnSpc>
            </a:pPr>
            <a:r>
              <a:rPr lang="es-US" sz="2200" b="0" i="0" u="none" baseline="0" dirty="0"/>
              <a:t>Piensa en silencio en la acción que tomaste. </a:t>
            </a:r>
          </a:p>
          <a:p>
            <a:pPr lvl="1" algn="l" rtl="0">
              <a:lnSpc>
                <a:spcPct val="100000"/>
              </a:lnSpc>
            </a:pPr>
            <a:r>
              <a:rPr lang="es-US" sz="2200" b="0" i="0" u="none" baseline="0" dirty="0"/>
              <a:t>¿Qué salió bien? </a:t>
            </a:r>
          </a:p>
          <a:p>
            <a:pPr lvl="1" algn="l" rtl="0">
              <a:lnSpc>
                <a:spcPct val="100000"/>
              </a:lnSpc>
            </a:pPr>
            <a:r>
              <a:rPr lang="es-US" sz="2200" b="0" i="0" u="none" baseline="0" dirty="0"/>
              <a:t>¿Qué crees que podría haber salido mejor? </a:t>
            </a:r>
          </a:p>
          <a:p>
            <a:pPr lvl="1" algn="l" rtl="0">
              <a:lnSpc>
                <a:spcPct val="100000"/>
              </a:lnSpc>
            </a:pPr>
            <a:r>
              <a:rPr lang="es-US" sz="2200" b="0" i="0" u="none" baseline="0" dirty="0"/>
              <a:t>¿Cómo cambiarías tu acción si tuvieras que hacerlo de nuevo?</a:t>
            </a:r>
          </a:p>
          <a:p>
            <a:pPr>
              <a:lnSpc>
                <a:spcPct val="100000"/>
              </a:lnSpc>
            </a:pPr>
            <a:endParaRPr lang="es-US" sz="2200" dirty="0"/>
          </a:p>
        </p:txBody>
      </p:sp>
    </p:spTree>
    <p:extLst>
      <p:ext uri="{BB962C8B-B14F-4D97-AF65-F5344CB8AC3E}">
        <p14:creationId xmlns:p14="http://schemas.microsoft.com/office/powerpoint/2010/main" val="4331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Autofit/>
          </a:bodyPr>
          <a:lstStyle/>
          <a:p>
            <a:pPr algn="l" rtl="0"/>
            <a:r>
              <a:rPr lang="es-US" sz="3600" b="1" i="0" u="none" baseline="0" dirty="0"/>
              <a:t>Extensión de la investigación de Actuar, diapositiva 2</a:t>
            </a:r>
          </a:p>
        </p:txBody>
      </p:sp>
      <p:sp>
        <p:nvSpPr>
          <p:cNvPr id="11" name="Content Placeholder 1"/>
          <p:cNvSpPr txBox="1">
            <a:spLocks/>
          </p:cNvSpPr>
          <p:nvPr/>
        </p:nvSpPr>
        <p:spPr>
          <a:xfrm>
            <a:off x="474884" y="1865991"/>
            <a:ext cx="11717115" cy="972986"/>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92000"/>
              </a:lnSpc>
              <a:buFont typeface="+mj-lt"/>
              <a:buAutoNum type="arabicPeriod" startAt="3"/>
            </a:pPr>
            <a:r>
              <a:rPr lang="es-US" sz="2200" b="0" i="0" u="none" baseline="0" dirty="0"/>
              <a:t>¡Decide cómo quieres aprender más! Las guías de investigación comunitaria aquí enumeradas pueden ayudarte a explorar distintos temas. ¿Qué temas te interesan más?</a:t>
            </a:r>
          </a:p>
        </p:txBody>
      </p:sp>
      <p:pic>
        <p:nvPicPr>
          <p:cNvPr id="4" name="Picture 3"/>
          <p:cNvPicPr/>
          <p:nvPr/>
        </p:nvPicPr>
        <p:blipFill>
          <a:blip r:embed="rId3"/>
          <a:srcRect l="1695" r="1695"/>
          <a:stretch/>
        </p:blipFill>
        <p:spPr bwMode="auto">
          <a:xfrm>
            <a:off x="532408" y="2955850"/>
            <a:ext cx="1555356" cy="2083434"/>
          </a:xfrm>
          <a:prstGeom prst="rect">
            <a:avLst/>
          </a:prstGeom>
          <a:noFill/>
          <a:ln>
            <a:solidFill>
              <a:schemeClr val="tx1"/>
            </a:solidFill>
          </a:ln>
        </p:spPr>
      </p:pic>
      <p:sp>
        <p:nvSpPr>
          <p:cNvPr id="7" name="Content Placeholder 1"/>
          <p:cNvSpPr txBox="1">
            <a:spLocks/>
          </p:cNvSpPr>
          <p:nvPr/>
        </p:nvSpPr>
        <p:spPr>
          <a:xfrm>
            <a:off x="2209406" y="3475830"/>
            <a:ext cx="2170637" cy="1327500"/>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92000"/>
              </a:lnSpc>
              <a:buNone/>
            </a:pPr>
            <a:r>
              <a:rPr lang="es-US" sz="1800" b="0" i="0" u="none" baseline="0" dirty="0"/>
              <a:t>Descubre más sobre alimentos, acceso y buena nutrición. </a:t>
            </a:r>
          </a:p>
        </p:txBody>
      </p:sp>
      <p:pic>
        <p:nvPicPr>
          <p:cNvPr id="5" name="Picture 4"/>
          <p:cNvPicPr/>
          <p:nvPr/>
        </p:nvPicPr>
        <p:blipFill>
          <a:blip r:embed="rId4"/>
          <a:srcRect/>
          <a:stretch/>
        </p:blipFill>
        <p:spPr bwMode="auto">
          <a:xfrm>
            <a:off x="4543726" y="2960490"/>
            <a:ext cx="1610995" cy="2074155"/>
          </a:xfrm>
          <a:prstGeom prst="rect">
            <a:avLst/>
          </a:prstGeom>
          <a:noFill/>
          <a:ln w="3175">
            <a:solidFill>
              <a:schemeClr val="tx1"/>
            </a:solidFill>
          </a:ln>
        </p:spPr>
      </p:pic>
      <p:sp>
        <p:nvSpPr>
          <p:cNvPr id="8" name="Content Placeholder 1"/>
          <p:cNvSpPr txBox="1">
            <a:spLocks/>
          </p:cNvSpPr>
          <p:nvPr/>
        </p:nvSpPr>
        <p:spPr>
          <a:xfrm>
            <a:off x="6226911" y="3137961"/>
            <a:ext cx="1776436" cy="1828800"/>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92000"/>
              </a:lnSpc>
              <a:buNone/>
            </a:pPr>
            <a:r>
              <a:rPr lang="es-US" sz="1800" b="0" i="0" u="none" baseline="0" dirty="0"/>
              <a:t>Explora formas de utilizar la biotecnología para mejorar los sistemas alimentarios.</a:t>
            </a:r>
          </a:p>
        </p:txBody>
      </p:sp>
      <p:pic>
        <p:nvPicPr>
          <p:cNvPr id="6" name="Picture 5"/>
          <p:cNvPicPr/>
          <p:nvPr/>
        </p:nvPicPr>
        <p:blipFill>
          <a:blip r:embed="rId5"/>
          <a:srcRect l="376" r="376"/>
          <a:stretch/>
        </p:blipFill>
        <p:spPr bwMode="auto">
          <a:xfrm>
            <a:off x="8305798" y="2958541"/>
            <a:ext cx="1609344" cy="2084832"/>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9982594" y="3119383"/>
            <a:ext cx="1925239" cy="1487346"/>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92000"/>
              </a:lnSpc>
              <a:buNone/>
            </a:pPr>
            <a:r>
              <a:rPr lang="es-US" sz="1800" b="0" i="0" u="none" baseline="0" dirty="0"/>
              <a:t>Más información sobre la creación de sistemas alimentarios resistentes </a:t>
            </a:r>
            <a:br>
              <a:rPr lang="es-US" sz="1800" b="0" i="0" u="none" baseline="0" dirty="0"/>
            </a:br>
            <a:r>
              <a:rPr lang="es-US" sz="1800" b="0" i="0" u="none" baseline="0" dirty="0"/>
              <a:t>al clima.</a:t>
            </a:r>
          </a:p>
        </p:txBody>
      </p:sp>
      <p:sp>
        <p:nvSpPr>
          <p:cNvPr id="2" name="Content Placeholder 1"/>
          <p:cNvSpPr>
            <a:spLocks noGrp="1"/>
          </p:cNvSpPr>
          <p:nvPr>
            <p:ph sz="quarter" idx="11"/>
          </p:nvPr>
        </p:nvSpPr>
        <p:spPr>
          <a:xfrm>
            <a:off x="532408" y="5476875"/>
            <a:ext cx="10924717" cy="914400"/>
          </a:xfrm>
        </p:spPr>
        <p:txBody>
          <a:bodyPr>
            <a:noAutofit/>
          </a:bodyPr>
          <a:lstStyle/>
          <a:p>
            <a:pPr lvl="0" algn="l" rtl="0">
              <a:lnSpc>
                <a:spcPct val="92000"/>
              </a:lnSpc>
              <a:buFont typeface="+mj-lt"/>
              <a:buAutoNum type="arabicPeriod" startAt="4"/>
            </a:pPr>
            <a:r>
              <a:rPr lang="es-US" sz="2200" b="0" i="0" u="none" baseline="0" dirty="0"/>
              <a:t>En grupo, elijan una guía que les gustaría utilizar y empiecen a explorar juntos.</a:t>
            </a:r>
          </a:p>
        </p:txBody>
      </p:sp>
    </p:spTree>
    <p:extLst>
      <p:ext uri="{BB962C8B-B14F-4D97-AF65-F5344CB8AC3E}">
        <p14:creationId xmlns:p14="http://schemas.microsoft.com/office/powerpoint/2010/main" val="1279288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Autofit/>
          </a:bodyPr>
          <a:lstStyle/>
          <a:p>
            <a:pPr algn="l" rtl="0"/>
            <a:r>
              <a:rPr lang="es-US" sz="3600" b="1" i="0" u="none" baseline="0" dirty="0"/>
              <a:t>Extensión de la investigación de Actuar, diapositiva 3</a:t>
            </a:r>
          </a:p>
        </p:txBody>
      </p:sp>
      <p:sp>
        <p:nvSpPr>
          <p:cNvPr id="3" name="Subtitle 2"/>
          <p:cNvSpPr>
            <a:spLocks noGrp="1"/>
          </p:cNvSpPr>
          <p:nvPr>
            <p:ph type="subTitle" idx="4294967295"/>
          </p:nvPr>
        </p:nvSpPr>
        <p:spPr>
          <a:xfrm>
            <a:off x="1453631" y="3311857"/>
            <a:ext cx="8912081" cy="727443"/>
          </a:xfrm>
        </p:spPr>
        <p:txBody>
          <a:bodyPr>
            <a:normAutofit/>
          </a:bodyPr>
          <a:lstStyle/>
          <a:p>
            <a:pPr marL="0" indent="0" algn="ctr" rtl="0">
              <a:buNone/>
            </a:pPr>
            <a:r>
              <a:rPr lang="es-US" sz="3200" b="1" i="0" u="none" baseline="0" dirty="0"/>
              <a:t>Tabla de estados de ánimo</a:t>
            </a:r>
          </a:p>
        </p:txBody>
      </p:sp>
      <p:sp>
        <p:nvSpPr>
          <p:cNvPr id="2" name="Content Placeholder 1"/>
          <p:cNvSpPr>
            <a:spLocks noGrp="1"/>
          </p:cNvSpPr>
          <p:nvPr>
            <p:ph sz="quarter" idx="11"/>
          </p:nvPr>
        </p:nvSpPr>
        <p:spPr>
          <a:xfrm>
            <a:off x="447312" y="1942601"/>
            <a:ext cx="10924717" cy="3465955"/>
          </a:xfrm>
        </p:spPr>
        <p:txBody>
          <a:bodyPr>
            <a:noAutofit/>
          </a:bodyPr>
          <a:lstStyle/>
          <a:p>
            <a:pPr marL="0" indent="0" algn="l" rtl="0">
              <a:buNone/>
            </a:pPr>
            <a:r>
              <a:rPr lang="es-US" sz="2800" b="0" i="0" u="none" baseline="0" dirty="0"/>
              <a:t>¿Cuál de los íconos de la tabla de estados de ánimo muestra mejor cómo te sientes ahora respecto a tu capacidad para elegir alimentos saludables y aumentar el acceso a los alimentos en tu comunidad?</a:t>
            </a:r>
          </a:p>
        </p:txBody>
      </p:sp>
      <p:pic>
        <p:nvPicPr>
          <p:cNvPr id="4" name="Picture 3"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27667" y="4039300"/>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A97-8640-4D6D-B43B-EA18E10F8E27}"/>
              </a:ext>
            </a:extLst>
          </p:cNvPr>
          <p:cNvSpPr>
            <a:spLocks noGrp="1"/>
          </p:cNvSpPr>
          <p:nvPr>
            <p:ph type="title"/>
          </p:nvPr>
        </p:nvSpPr>
        <p:spPr/>
        <p:txBody>
          <a:bodyPr/>
          <a:lstStyle/>
          <a:p>
            <a:pPr algn="l" rtl="0"/>
            <a:r>
              <a:rPr lang="es-US" b="0" i="0" u="none" baseline="0" dirty="0"/>
              <a:t>Glosario</a:t>
            </a:r>
          </a:p>
        </p:txBody>
      </p:sp>
      <p:sp>
        <p:nvSpPr>
          <p:cNvPr id="3" name="Text Placeholder 2">
            <a:extLst>
              <a:ext uri="{FF2B5EF4-FFF2-40B4-BE49-F238E27FC236}">
                <a16:creationId xmlns:a16="http://schemas.microsoft.com/office/drawing/2014/main" id="{1BA6F8AD-A007-74D3-C76E-9333DADECDC7}"/>
              </a:ext>
            </a:extLst>
          </p:cNvPr>
          <p:cNvSpPr>
            <a:spLocks noGrp="1"/>
          </p:cNvSpPr>
          <p:nvPr>
            <p:ph type="body" sz="quarter" idx="10"/>
          </p:nvPr>
        </p:nvSpPr>
        <p:spPr>
          <a:xfrm>
            <a:off x="515938" y="1527175"/>
            <a:ext cx="10500405" cy="4492625"/>
          </a:xfrm>
        </p:spPr>
        <p:txBody>
          <a:bodyPr>
            <a:noAutofit/>
          </a:bodyPr>
          <a:lstStyle/>
          <a:p>
            <a:pPr marL="0" marR="0" algn="l" rtl="0">
              <a:lnSpc>
                <a:spcPct val="107000"/>
              </a:lnSpc>
              <a:spcBef>
                <a:spcPts val="1200"/>
              </a:spcBef>
              <a:spcAft>
                <a:spcPts val="800"/>
              </a:spcAft>
            </a:pPr>
            <a:r>
              <a:rPr lang="es-US" sz="2400" b="1" i="0" u="none" baseline="0" dirty="0">
                <a:effectLst/>
                <a:ea typeface="Calibri" panose="020F0502020204030204" pitchFamily="34" charset="0"/>
                <a:cs typeface="Calibri" panose="020F0502020204030204" pitchFamily="34" charset="0"/>
              </a:rPr>
              <a:t>Sistema alimentario: </a:t>
            </a:r>
            <a:r>
              <a:rPr lang="es-US" sz="2400" b="0" i="0" u="none" baseline="0" dirty="0">
                <a:effectLst/>
                <a:ea typeface="Calibri" panose="020F0502020204030204" pitchFamily="34" charset="0"/>
                <a:cs typeface="Calibri" panose="020F0502020204030204" pitchFamily="34" charset="0"/>
              </a:rPr>
              <a:t>una red que vincula la producción de alimentos </a:t>
            </a:r>
            <a:br>
              <a:rPr lang="es-US" sz="2400" b="0" i="0" u="none" baseline="0" dirty="0">
                <a:effectLst/>
                <a:ea typeface="Calibri" panose="020F0502020204030204" pitchFamily="34" charset="0"/>
                <a:cs typeface="Calibri" panose="020F0502020204030204" pitchFamily="34" charset="0"/>
              </a:rPr>
            </a:br>
            <a:r>
              <a:rPr lang="es-US" sz="2400" b="0" i="0" u="none" baseline="0" dirty="0">
                <a:effectLst/>
                <a:ea typeface="Calibri" panose="020F0502020204030204" pitchFamily="34" charset="0"/>
                <a:cs typeface="Calibri" panose="020F0502020204030204" pitchFamily="34" charset="0"/>
              </a:rPr>
              <a:t>y los alimentos que consumes.</a:t>
            </a:r>
            <a:r>
              <a:rPr lang="es-US" sz="2400" b="1" i="0" u="sng" baseline="0" dirty="0">
                <a:effectLst/>
                <a:ea typeface="Calibri" panose="020F0502020204030204" pitchFamily="34" charset="0"/>
                <a:cs typeface="Calibri" panose="020F0502020204030204" pitchFamily="34" charset="0"/>
              </a:rPr>
              <a:t> </a:t>
            </a:r>
            <a:endParaRPr lang="es-US" sz="2400" dirty="0">
              <a:effectLst/>
              <a:ea typeface="Calibri" panose="020F0502020204030204" pitchFamily="34" charset="0"/>
              <a:cs typeface="Arial" panose="020B0604020202020204" pitchFamily="34" charset="0"/>
            </a:endParaRPr>
          </a:p>
          <a:p>
            <a:pPr marL="0" marR="0" algn="l" rtl="0">
              <a:lnSpc>
                <a:spcPct val="107000"/>
              </a:lnSpc>
              <a:spcBef>
                <a:spcPts val="1200"/>
              </a:spcBef>
              <a:spcAft>
                <a:spcPts val="800"/>
              </a:spcAft>
            </a:pPr>
            <a:r>
              <a:rPr lang="es-US" sz="2400" b="1" i="0" u="none" baseline="0" dirty="0">
                <a:effectLst/>
                <a:ea typeface="Calibri" panose="020F0502020204030204" pitchFamily="34" charset="0"/>
                <a:cs typeface="Calibri" panose="020F0502020204030204" pitchFamily="34" charset="0"/>
              </a:rPr>
              <a:t>Inseguridad alimentaria:</a:t>
            </a:r>
            <a:r>
              <a:rPr lang="es-US" sz="2400" b="0" i="0" u="none" baseline="0" dirty="0">
                <a:effectLst/>
                <a:ea typeface="Calibri" panose="020F0502020204030204" pitchFamily="34" charset="0"/>
                <a:cs typeface="Calibri" panose="020F0502020204030204" pitchFamily="34" charset="0"/>
              </a:rPr>
              <a:t> falta de acceso fiable a alimentos seguros </a:t>
            </a:r>
            <a:br>
              <a:rPr lang="es-US" sz="2400" b="0" i="0" u="none" baseline="0" dirty="0">
                <a:effectLst/>
                <a:ea typeface="Calibri" panose="020F0502020204030204" pitchFamily="34" charset="0"/>
                <a:cs typeface="Calibri" panose="020F0502020204030204" pitchFamily="34" charset="0"/>
              </a:rPr>
            </a:br>
            <a:r>
              <a:rPr lang="es-US" sz="2400" b="0" i="0" u="none" baseline="0" dirty="0">
                <a:effectLst/>
                <a:ea typeface="Calibri" panose="020F0502020204030204" pitchFamily="34" charset="0"/>
                <a:cs typeface="Calibri" panose="020F0502020204030204" pitchFamily="34" charset="0"/>
              </a:rPr>
              <a:t>y nutritivos. </a:t>
            </a:r>
            <a:endParaRPr lang="es-US" sz="2400" dirty="0">
              <a:effectLst/>
              <a:ea typeface="Calibri" panose="020F0502020204030204" pitchFamily="34" charset="0"/>
              <a:cs typeface="Arial" panose="020B0604020202020204" pitchFamily="34" charset="0"/>
            </a:endParaRPr>
          </a:p>
          <a:p>
            <a:pPr algn="l" rtl="0">
              <a:spcBef>
                <a:spcPts val="1200"/>
              </a:spcBef>
              <a:spcAft>
                <a:spcPts val="1200"/>
              </a:spcAft>
            </a:pPr>
            <a:r>
              <a:rPr lang="es-US" sz="2400" b="1" i="0" u="none" baseline="0" dirty="0">
                <a:effectLst/>
                <a:ea typeface="Times New Roman" panose="02020603050405020304" pitchFamily="18" charset="0"/>
              </a:rPr>
              <a:t>Ingesta:</a:t>
            </a:r>
            <a:r>
              <a:rPr lang="es-US" sz="2400" b="0" i="0" u="none" baseline="0" dirty="0">
                <a:effectLst/>
                <a:ea typeface="Times New Roman" panose="02020603050405020304" pitchFamily="18" charset="0"/>
              </a:rPr>
              <a:t> cantidad de algo que se ingiere o se come.</a:t>
            </a:r>
          </a:p>
          <a:p>
            <a:pPr marL="0" marR="0" algn="l" rtl="0">
              <a:spcBef>
                <a:spcPts val="1200"/>
              </a:spcBef>
              <a:spcAft>
                <a:spcPts val="1200"/>
              </a:spcAft>
            </a:pPr>
            <a:r>
              <a:rPr lang="es-US" sz="2400" b="1" i="0" u="none" baseline="0" dirty="0">
                <a:solidFill>
                  <a:srgbClr val="000000"/>
                </a:solidFill>
                <a:effectLst/>
                <a:ea typeface="Times New Roman" panose="02020603050405020304" pitchFamily="18" charset="0"/>
                <a:cs typeface="Calibri" panose="020F0502020204030204" pitchFamily="34" charset="0"/>
              </a:rPr>
              <a:t>Sostenible:</a:t>
            </a:r>
            <a:r>
              <a:rPr lang="es-US" sz="2400" b="0" i="0" u="none" baseline="0" dirty="0">
                <a:solidFill>
                  <a:srgbClr val="000000"/>
                </a:solidFill>
                <a:effectLst/>
                <a:ea typeface="Times New Roman" panose="02020603050405020304" pitchFamily="18" charset="0"/>
                <a:cs typeface="Calibri" panose="020F0502020204030204" pitchFamily="34" charset="0"/>
              </a:rPr>
              <a:t> un enfoque que equilibra diferentes perspectivas y que puede seguir funcionando durante mucho tiempo.</a:t>
            </a:r>
            <a:endParaRPr lang="es-US" sz="2400" dirty="0">
              <a:effectLst/>
              <a:ea typeface="Calibri" panose="020F0502020204030204" pitchFamily="34" charset="0"/>
              <a:cs typeface="Arial" panose="020B0604020202020204" pitchFamily="34" charset="0"/>
            </a:endParaRPr>
          </a:p>
          <a:p>
            <a:endParaRPr lang="es-US" dirty="0"/>
          </a:p>
        </p:txBody>
      </p:sp>
    </p:spTree>
    <p:extLst>
      <p:ext uri="{BB962C8B-B14F-4D97-AF65-F5344CB8AC3E}">
        <p14:creationId xmlns:p14="http://schemas.microsoft.com/office/powerpoint/2010/main" val="64619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a:xfrm>
            <a:off x="4431551" y="315025"/>
            <a:ext cx="6582192" cy="1183687"/>
          </a:xfrm>
        </p:spPr>
        <p:txBody>
          <a:bodyPr>
            <a:normAutofit/>
          </a:bodyPr>
          <a:lstStyle/>
          <a:p>
            <a:pPr algn="l" rtl="0"/>
            <a:r>
              <a:rPr lang="es-US" sz="3900" b="1" i="0" u="none" baseline="0" dirty="0"/>
              <a:t>Resumen de Descubrir</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a:bodyPr>
          <a:lstStyle/>
          <a:p>
            <a:pPr algn="ctr" rtl="0"/>
            <a:r>
              <a:rPr lang="es-US" sz="2700" b="1" i="0" u="sng" baseline="0" dirty="0"/>
              <a:t>Objetivo de aprendizaje:</a:t>
            </a:r>
          </a:p>
          <a:p>
            <a:pPr algn="l" rtl="0"/>
            <a:r>
              <a:rPr lang="es-US" sz="2400" b="0" i="0" u="none" baseline="0" dirty="0"/>
              <a:t>Podremos describir las características </a:t>
            </a:r>
            <a:br>
              <a:rPr lang="es-US" sz="2400" b="0" i="0" u="none" baseline="0" dirty="0"/>
            </a:br>
            <a:r>
              <a:rPr lang="es-US" sz="2400" b="0" i="0" u="none" baseline="0" dirty="0"/>
              <a:t>de los alimentos saludables </a:t>
            </a:r>
            <a:br>
              <a:rPr lang="es-US" sz="2400" b="0" i="0" u="none" baseline="0" dirty="0"/>
            </a:br>
            <a:r>
              <a:rPr lang="es-US" sz="2400" b="0" i="0" u="none" baseline="0" dirty="0"/>
              <a:t>y compararlas con los hábitos alimentarios personales y locales.</a:t>
            </a:r>
            <a:endParaRPr lang="es-US" sz="2400"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933134" cy="4989956"/>
          </a:xfrm>
        </p:spPr>
        <p:txBody>
          <a:bodyPr>
            <a:noAutofit/>
          </a:bodyPr>
          <a:lstStyle/>
          <a:p>
            <a:pPr marL="342900" marR="0" lvl="0" indent="-342900" algn="l" rtl="0">
              <a:lnSpc>
                <a:spcPct val="92000"/>
              </a:lnSpc>
              <a:spcBef>
                <a:spcPts val="1200"/>
              </a:spcBef>
              <a:buFont typeface="Symbol" panose="05050102010706020507" pitchFamily="18" charset="2"/>
              <a:buChar char=""/>
            </a:pPr>
            <a:r>
              <a:rPr lang="es-US" sz="1850" b="1" i="0" u="none" baseline="0" dirty="0">
                <a:solidFill>
                  <a:srgbClr val="000000"/>
                </a:solidFill>
                <a:effectLst/>
                <a:ea typeface="Aptos" panose="020B0004020202020204" pitchFamily="34" charset="0"/>
                <a:cs typeface="Calibri" panose="020F0502020204030204" pitchFamily="34" charset="0"/>
              </a:rPr>
              <a:t>Lectura de Descubrir (opcional):</a:t>
            </a:r>
            <a:r>
              <a:rPr lang="es-US" sz="1850" b="0" i="0" u="none" baseline="0" dirty="0">
                <a:solidFill>
                  <a:srgbClr val="000000"/>
                </a:solidFill>
                <a:effectLst/>
                <a:ea typeface="Aptos" panose="020B0004020202020204" pitchFamily="34" charset="0"/>
                <a:cs typeface="Calibri" panose="020F0502020204030204" pitchFamily="34" charset="0"/>
              </a:rPr>
              <a:t> una </a:t>
            </a:r>
            <a:r>
              <a:rPr lang="es-US" sz="1850" b="0" i="0" u="none" baseline="0" dirty="0">
                <a:effectLst/>
                <a:ea typeface="Calibri" panose="020F0502020204030204" pitchFamily="34" charset="0"/>
                <a:cs typeface="Calibri" panose="020F0502020204030204" pitchFamily="34" charset="0"/>
              </a:rPr>
              <a:t>lectura </a:t>
            </a:r>
            <a:br>
              <a:rPr lang="es-US" sz="1850" b="0" i="0" u="none" baseline="0" dirty="0">
                <a:effectLst/>
                <a:ea typeface="Calibri" panose="020F0502020204030204" pitchFamily="34" charset="0"/>
                <a:cs typeface="Calibri" panose="020F0502020204030204" pitchFamily="34" charset="0"/>
              </a:rPr>
            </a:br>
            <a:r>
              <a:rPr lang="es-US" sz="1850" b="0" i="0" u="none" baseline="0" dirty="0">
                <a:effectLst/>
                <a:ea typeface="Calibri" panose="020F0502020204030204" pitchFamily="34" charset="0"/>
                <a:cs typeface="Calibri" panose="020F0502020204030204" pitchFamily="34" charset="0"/>
              </a:rPr>
              <a:t>de 1 página con una visión general de lo que es la alimentación saludable y una actividad de análisis de datos que muestra el consumo de frutas y verduras en distintas regiones en comparación con los promedios óptimos </a:t>
            </a:r>
            <a:br>
              <a:rPr lang="es-US" sz="1850" b="0" i="0" u="none" baseline="0" dirty="0">
                <a:effectLst/>
                <a:ea typeface="Calibri" panose="020F0502020204030204" pitchFamily="34" charset="0"/>
                <a:cs typeface="Calibri" panose="020F0502020204030204" pitchFamily="34" charset="0"/>
              </a:rPr>
            </a:br>
            <a:r>
              <a:rPr lang="es-US" sz="1850" b="0" i="0" u="none" baseline="0" dirty="0">
                <a:effectLst/>
                <a:ea typeface="Calibri" panose="020F0502020204030204" pitchFamily="34" charset="0"/>
                <a:cs typeface="Calibri" panose="020F0502020204030204" pitchFamily="34" charset="0"/>
              </a:rPr>
              <a:t>y mundiales.</a:t>
            </a:r>
          </a:p>
          <a:p>
            <a:pPr marL="342900" marR="0" lvl="0" indent="-342900" algn="l" rtl="0">
              <a:lnSpc>
                <a:spcPct val="92000"/>
              </a:lnSpc>
              <a:spcBef>
                <a:spcPts val="1200"/>
              </a:spcBef>
              <a:buFont typeface="Symbol" panose="05050102010706020507" pitchFamily="18" charset="2"/>
              <a:buChar char=""/>
            </a:pPr>
            <a:endParaRPr lang="es-US" sz="600" dirty="0">
              <a:effectLst/>
              <a:ea typeface="Calibri" panose="020F0502020204030204" pitchFamily="34" charset="0"/>
              <a:cs typeface="Calibri" panose="020F0502020204030204" pitchFamily="34" charset="0"/>
            </a:endParaRPr>
          </a:p>
          <a:p>
            <a:pPr marL="342900" marR="0" lvl="0" indent="-342900" algn="l" rtl="0">
              <a:lnSpc>
                <a:spcPct val="92000"/>
              </a:lnSpc>
              <a:spcBef>
                <a:spcPts val="1200"/>
              </a:spcBef>
              <a:buFont typeface="Symbol" panose="05050102010706020507" pitchFamily="18" charset="2"/>
              <a:buChar char=""/>
            </a:pPr>
            <a:r>
              <a:rPr lang="es-US" sz="1850" b="1" i="0" u="none" baseline="0" dirty="0">
                <a:solidFill>
                  <a:srgbClr val="000000"/>
                </a:solidFill>
                <a:effectLst/>
                <a:ea typeface="Aptos" panose="020B0004020202020204" pitchFamily="34" charset="0"/>
                <a:cs typeface="Calibri" panose="020F0502020204030204" pitchFamily="34" charset="0"/>
              </a:rPr>
              <a:t>Investigación de Descubrir: </a:t>
            </a:r>
            <a:r>
              <a:rPr lang="es-US" sz="1850" b="0" i="0" u="none" baseline="0" dirty="0">
                <a:solidFill>
                  <a:srgbClr val="000000"/>
                </a:solidFill>
                <a:effectLst/>
                <a:ea typeface="Aptos" panose="020B0004020202020204" pitchFamily="34" charset="0"/>
                <a:cs typeface="Calibri" panose="020F0502020204030204" pitchFamily="34" charset="0"/>
              </a:rPr>
              <a:t>los estudiantes descubren más sobre cómo crear una dieta más saludable a través </a:t>
            </a:r>
            <a:br>
              <a:rPr lang="es-US" sz="1850" b="0" i="0" u="none" baseline="0" dirty="0">
                <a:solidFill>
                  <a:srgbClr val="000000"/>
                </a:solidFill>
                <a:effectLst/>
                <a:ea typeface="Aptos" panose="020B0004020202020204" pitchFamily="34" charset="0"/>
                <a:cs typeface="Calibri" panose="020F0502020204030204" pitchFamily="34" charset="0"/>
              </a:rPr>
            </a:br>
            <a:r>
              <a:rPr lang="es-US" sz="1850" b="0" i="0" u="none" baseline="0" dirty="0">
                <a:solidFill>
                  <a:srgbClr val="000000"/>
                </a:solidFill>
                <a:effectLst/>
                <a:ea typeface="Aptos" panose="020B0004020202020204" pitchFamily="34" charset="0"/>
                <a:cs typeface="Calibri" panose="020F0502020204030204" pitchFamily="34" charset="0"/>
              </a:rPr>
              <a:t>de un juego de cartas sobre grupos de alimentos, un juego digital sobre nutrición global o una encuesta comunitaria sobre alimentación.</a:t>
            </a:r>
            <a:r>
              <a:rPr lang="es-US" sz="1850" b="1" i="0" u="none" baseline="0" dirty="0">
                <a:solidFill>
                  <a:srgbClr val="000000"/>
                </a:solidFill>
                <a:effectLst/>
                <a:ea typeface="Aptos" panose="020B0004020202020204" pitchFamily="34" charset="0"/>
                <a:cs typeface="Calibri" panose="020F0502020204030204" pitchFamily="34" charset="0"/>
              </a:rPr>
              <a:t> </a:t>
            </a:r>
          </a:p>
          <a:p>
            <a:pPr marL="342900" marR="0" lvl="0" indent="-342900" algn="l" rtl="0">
              <a:lnSpc>
                <a:spcPct val="92000"/>
              </a:lnSpc>
              <a:spcBef>
                <a:spcPts val="1200"/>
              </a:spcBef>
              <a:buFont typeface="Symbol" panose="05050102010706020507" pitchFamily="18" charset="2"/>
              <a:buChar char=""/>
            </a:pPr>
            <a:endParaRPr lang="es-US" sz="600" dirty="0">
              <a:effectLst/>
              <a:ea typeface="Calibri" panose="020F0502020204030204" pitchFamily="34" charset="0"/>
              <a:cs typeface="Arial" panose="020B0604020202020204" pitchFamily="34" charset="0"/>
            </a:endParaRPr>
          </a:p>
          <a:p>
            <a:pPr marL="342900" marR="0" lvl="0" indent="-342900" algn="l" rtl="0">
              <a:lnSpc>
                <a:spcPct val="92000"/>
              </a:lnSpc>
              <a:spcAft>
                <a:spcPts val="1200"/>
              </a:spcAft>
              <a:buFont typeface="Symbol" panose="05050102010706020507" pitchFamily="18" charset="2"/>
              <a:buChar char=""/>
            </a:pPr>
            <a:r>
              <a:rPr lang="es-US" sz="1850" b="1" i="0" u="none" baseline="0" dirty="0">
                <a:solidFill>
                  <a:srgbClr val="000000"/>
                </a:solidFill>
                <a:effectLst/>
                <a:ea typeface="Aptos" panose="020B0004020202020204" pitchFamily="34" charset="0"/>
                <a:cs typeface="Calibri" panose="020F0502020204030204" pitchFamily="34" charset="0"/>
              </a:rPr>
              <a:t>Extensión de la investigación de Descubrir (opcional): </a:t>
            </a:r>
            <a:r>
              <a:rPr lang="es-US" sz="1850" b="0" i="0" u="none" baseline="0" dirty="0">
                <a:solidFill>
                  <a:srgbClr val="000000"/>
                </a:solidFill>
                <a:effectLst/>
                <a:ea typeface="Aptos" panose="020B0004020202020204" pitchFamily="34" charset="0"/>
                <a:cs typeface="Calibri" panose="020F0502020204030204" pitchFamily="34" charset="0"/>
              </a:rPr>
              <a:t>los estudiantes pueden ampliar su aprendizaje sobre la conexión entre la comida y la cultura realizando un dibujo de una comida especial y analizando lo que significa para ellos. </a:t>
            </a:r>
            <a:endParaRPr lang="es-US" sz="185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927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2334282" y="165097"/>
            <a:ext cx="8176279"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chemeClr val="tx1"/>
                </a:solidFill>
                <a:effectLst/>
                <a:uLnTx/>
                <a:uFillTx/>
                <a:ea typeface="+mn-ea"/>
                <a:cs typeface="+mn-cs"/>
              </a:rPr>
              <a:t>Lectura de Descubrir</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pPr rtl="0"/>
            <a:r>
              <a:rPr kumimoji="0" lang="es-US" sz="2800" b="0" i="0" u="none" strike="noStrike" kern="1200" cap="none" spc="0" normalizeH="0" baseline="0" dirty="0">
                <a:ln>
                  <a:noFill/>
                </a:ln>
                <a:effectLst/>
                <a:uLnTx/>
                <a:uFillTx/>
                <a:latin typeface="+mn-lt"/>
                <a:ea typeface="+mn-ea"/>
                <a:cs typeface="+mn-cs"/>
              </a:rPr>
              <a:t>Alimentación y salud</a:t>
            </a:r>
            <a:endParaRPr lang="es-US" dirty="0"/>
          </a:p>
        </p:txBody>
      </p:sp>
      <p:sp>
        <p:nvSpPr>
          <p:cNvPr id="2" name="Content Placeholder 1"/>
          <p:cNvSpPr>
            <a:spLocks noGrp="1"/>
          </p:cNvSpPr>
          <p:nvPr>
            <p:ph sz="quarter" idx="11"/>
          </p:nvPr>
        </p:nvSpPr>
        <p:spPr>
          <a:xfrm>
            <a:off x="633641" y="1943100"/>
            <a:ext cx="10796359" cy="4505325"/>
          </a:xfrm>
        </p:spPr>
        <p:txBody>
          <a:bodyPr>
            <a:noAutofit/>
          </a:bodyPr>
          <a:lstStyle/>
          <a:p>
            <a:pPr algn="l" rtl="0"/>
            <a:r>
              <a:rPr lang="es-US" sz="2500" b="0" i="0" u="none" baseline="0" dirty="0"/>
              <a:t>La comida es importante para ayudarnos a crecer, mantenernos sanos </a:t>
            </a:r>
            <a:br>
              <a:rPr lang="es-US" sz="2500" b="0" i="0" u="none" baseline="0" dirty="0"/>
            </a:br>
            <a:r>
              <a:rPr lang="es-US" sz="2500" b="0" i="0" u="none" baseline="0" dirty="0"/>
              <a:t>y prevenir enfermedades. Los alimentos saludables aportan a nuestro organismo vitaminas esenciales, minerales, proteínas y grasas saludables. Estos nutrientes contribuyen al buen funcionamiento de los órganos, </a:t>
            </a:r>
            <a:br>
              <a:rPr lang="es-US" sz="2500" b="0" i="0" u="none" baseline="0" dirty="0"/>
            </a:br>
            <a:r>
              <a:rPr lang="es-US" sz="2500" b="0" i="0" u="none" baseline="0" dirty="0"/>
              <a:t>nos aportan energía y refuerzan el sistema inmunitario. </a:t>
            </a:r>
          </a:p>
          <a:p>
            <a:pPr algn="l" rtl="0"/>
            <a:r>
              <a:rPr lang="es-US" sz="2500" b="0" i="0" u="none" baseline="0" dirty="0"/>
              <a:t>Por ejemplo, comer mucha fruta, verdura, cereales integrales y proteínas magras puede reducir el riesgo de padecer enfermedades graves como cardiopatías, diabetes y obesidad. Los niños y adolescentes necesitan alimentos ricos en nutrientes para crecer fuertes y desarrollar su cerebro, por lo que una alimentación sana es crucial para una buena vida.</a:t>
            </a:r>
          </a:p>
          <a:p>
            <a:pPr algn="l" rtl="0"/>
            <a:r>
              <a:rPr lang="es-US" sz="2500" b="0" i="0" u="none" baseline="0" dirty="0"/>
              <a:t>Sin embargo, la mayoría de la gente no come de la forma más saludable para ellos. La fruta y la verdura forman parte de una dieta saludable.</a:t>
            </a:r>
            <a:endParaRPr lang="es-US" sz="2500" dirty="0"/>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017188" y="173180"/>
            <a:ext cx="10094330" cy="1028069"/>
          </a:xfrm>
        </p:spPr>
        <p:txBody>
          <a:bodyPr vert="horz" lIns="91440" tIns="45720" rIns="91440" bIns="45720" rtlCol="0" anchor="ctr">
            <a:normAutofit/>
          </a:bodyPr>
          <a:lstStyle/>
          <a:p>
            <a:pPr rtl="0"/>
            <a:r>
              <a:rPr lang="es-US" sz="4000" b="1" i="0" u="none" baseline="0" dirty="0"/>
              <a:t>Lectura de Descubrir, diapositiva 2</a:t>
            </a:r>
          </a:p>
        </p:txBody>
      </p:sp>
      <p:pic>
        <p:nvPicPr>
          <p:cNvPr id="4" name="Picture 3">
            <a:extLst>
              <a:ext uri="{FF2B5EF4-FFF2-40B4-BE49-F238E27FC236}">
                <a16:creationId xmlns:a16="http://schemas.microsoft.com/office/drawing/2014/main" id="{F152ABE1-AD08-66FF-C235-75CA26B0B9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2011"/>
            <a:ext cx="1276350" cy="1355166"/>
          </a:xfrm>
          <a:prstGeom prst="rect">
            <a:avLst/>
          </a:prstGeom>
        </p:spPr>
      </p:pic>
      <p:sp>
        <p:nvSpPr>
          <p:cNvPr id="14" name="TextBox 13">
            <a:extLst>
              <a:ext uri="{FF2B5EF4-FFF2-40B4-BE49-F238E27FC236}">
                <a16:creationId xmlns:a16="http://schemas.microsoft.com/office/drawing/2014/main" id="{40AFF93E-B5D8-C28B-C370-6CA0E88ED682}"/>
              </a:ext>
            </a:extLst>
          </p:cNvPr>
          <p:cNvSpPr txBox="1"/>
          <p:nvPr/>
        </p:nvSpPr>
        <p:spPr>
          <a:xfrm>
            <a:off x="2548712" y="1269931"/>
            <a:ext cx="3065913" cy="369332"/>
          </a:xfrm>
          <a:prstGeom prst="rect">
            <a:avLst/>
          </a:prstGeom>
          <a:noFill/>
        </p:spPr>
        <p:txBody>
          <a:bodyPr wrap="square" rtlCol="0">
            <a:spAutoFit/>
          </a:bodyPr>
          <a:lstStyle/>
          <a:p>
            <a:pPr algn="l" rtl="0"/>
            <a:r>
              <a:rPr lang="es-US" b="0" i="0" u="none" baseline="0" dirty="0"/>
              <a:t>Consumo mundial de fruta</a:t>
            </a:r>
          </a:p>
        </p:txBody>
      </p:sp>
      <p:sp>
        <p:nvSpPr>
          <p:cNvPr id="15" name="TextBox 14">
            <a:extLst>
              <a:ext uri="{FF2B5EF4-FFF2-40B4-BE49-F238E27FC236}">
                <a16:creationId xmlns:a16="http://schemas.microsoft.com/office/drawing/2014/main" id="{7FD97B98-4E65-77DB-1B56-3AB18EB5BAD1}"/>
              </a:ext>
            </a:extLst>
          </p:cNvPr>
          <p:cNvSpPr txBox="1"/>
          <p:nvPr/>
        </p:nvSpPr>
        <p:spPr>
          <a:xfrm>
            <a:off x="6891562" y="1253987"/>
            <a:ext cx="3331232" cy="369332"/>
          </a:xfrm>
          <a:prstGeom prst="rect">
            <a:avLst/>
          </a:prstGeom>
          <a:noFill/>
        </p:spPr>
        <p:txBody>
          <a:bodyPr wrap="square" rtlCol="0">
            <a:spAutoFit/>
          </a:bodyPr>
          <a:lstStyle/>
          <a:p>
            <a:pPr algn="l" rtl="0"/>
            <a:r>
              <a:rPr lang="es-US" b="0" i="0" u="none" baseline="0" dirty="0"/>
              <a:t>Consumo mundial de verdura</a:t>
            </a:r>
          </a:p>
        </p:txBody>
      </p:sp>
      <p:sp>
        <p:nvSpPr>
          <p:cNvPr id="2" name="Content Placeholder 1"/>
          <p:cNvSpPr>
            <a:spLocks noGrp="1"/>
          </p:cNvSpPr>
          <p:nvPr>
            <p:ph sz="quarter" idx="11"/>
          </p:nvPr>
        </p:nvSpPr>
        <p:spPr>
          <a:xfrm>
            <a:off x="895350" y="5463936"/>
            <a:ext cx="10725150" cy="1509162"/>
          </a:xfrm>
        </p:spPr>
        <p:txBody>
          <a:bodyPr>
            <a:normAutofit/>
          </a:bodyPr>
          <a:lstStyle/>
          <a:p>
            <a:pPr marL="0" marR="0" algn="l" rtl="0">
              <a:spcBef>
                <a:spcPts val="1200"/>
              </a:spcBef>
              <a:spcAft>
                <a:spcPts val="1200"/>
              </a:spcAft>
            </a:pPr>
            <a:r>
              <a:rPr lang="es-US" sz="2600" b="0" i="0" u="none" baseline="0" dirty="0">
                <a:effectLst/>
                <a:ea typeface="Aptos" panose="020B0004020202020204" pitchFamily="34" charset="0"/>
                <a:cs typeface="Times New Roman" panose="02020603050405020304" pitchFamily="18" charset="0"/>
              </a:rPr>
              <a:t>Examina los dos gráficos. Muestran la ingesta de fruta y verdura en zonas de todo el mundo. Por ingesta se entiende la cantidad de algo que se ingiere o come. </a:t>
            </a:r>
          </a:p>
        </p:txBody>
      </p:sp>
      <p:pic>
        <p:nvPicPr>
          <p:cNvPr id="5" name="Picture 7">
            <a:extLst>
              <a:ext uri="{FF2B5EF4-FFF2-40B4-BE49-F238E27FC236}">
                <a16:creationId xmlns:a16="http://schemas.microsoft.com/office/drawing/2014/main" id="{07455604-52E0-B67D-025D-8D3D4AFAB0CD}"/>
              </a:ext>
            </a:extLst>
          </p:cNvPr>
          <p:cNvPicPr>
            <a:picLocks noChangeAspect="1"/>
          </p:cNvPicPr>
          <p:nvPr/>
        </p:nvPicPr>
        <p:blipFill>
          <a:blip r:embed="rId4"/>
          <a:srcRect/>
          <a:stretch/>
        </p:blipFill>
        <p:spPr>
          <a:xfrm>
            <a:off x="2304384" y="1699952"/>
            <a:ext cx="2987644" cy="3436653"/>
          </a:xfrm>
          <a:prstGeom prst="rect">
            <a:avLst/>
          </a:prstGeom>
        </p:spPr>
      </p:pic>
      <p:pic>
        <p:nvPicPr>
          <p:cNvPr id="6" name="Picture 8">
            <a:extLst>
              <a:ext uri="{FF2B5EF4-FFF2-40B4-BE49-F238E27FC236}">
                <a16:creationId xmlns:a16="http://schemas.microsoft.com/office/drawing/2014/main" id="{242A2907-8560-F47B-90F4-7E3635C13A0C}"/>
              </a:ext>
            </a:extLst>
          </p:cNvPr>
          <p:cNvPicPr>
            <a:picLocks noChangeAspect="1"/>
          </p:cNvPicPr>
          <p:nvPr/>
        </p:nvPicPr>
        <p:blipFill>
          <a:blip r:embed="rId5"/>
          <a:srcRect/>
          <a:stretch/>
        </p:blipFill>
        <p:spPr>
          <a:xfrm>
            <a:off x="6916439" y="1628726"/>
            <a:ext cx="2958063" cy="3656912"/>
          </a:xfrm>
          <a:prstGeom prst="rect">
            <a:avLst/>
          </a:prstGeom>
        </p:spPr>
      </p:pic>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FD74-F2C3-6E94-60E4-07E0763A21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4753F5-90A4-30DB-6293-0BF1AC823EC1}"/>
              </a:ext>
            </a:extLst>
          </p:cNvPr>
          <p:cNvSpPr>
            <a:spLocks noGrp="1"/>
          </p:cNvSpPr>
          <p:nvPr>
            <p:ph type="title"/>
          </p:nvPr>
        </p:nvSpPr>
        <p:spPr>
          <a:xfrm>
            <a:off x="2013274" y="159745"/>
            <a:ext cx="10094330" cy="1028069"/>
          </a:xfrm>
        </p:spPr>
        <p:txBody>
          <a:bodyPr vert="horz" lIns="91440" tIns="45720" rIns="91440" bIns="45720" rtlCol="0" anchor="ctr">
            <a:normAutofit/>
          </a:bodyPr>
          <a:lstStyle/>
          <a:p>
            <a:pPr rtl="0"/>
            <a:r>
              <a:rPr lang="es-US" sz="4000" b="1" i="0" u="none" baseline="0" dirty="0"/>
              <a:t>Lectura de Descubrir, diapositiva 3</a:t>
            </a:r>
          </a:p>
        </p:txBody>
      </p:sp>
      <p:sp>
        <p:nvSpPr>
          <p:cNvPr id="6" name="TextBox 5">
            <a:extLst>
              <a:ext uri="{FF2B5EF4-FFF2-40B4-BE49-F238E27FC236}">
                <a16:creationId xmlns:a16="http://schemas.microsoft.com/office/drawing/2014/main" id="{3B3D8CAD-D41D-7369-576B-37F22CD84738}"/>
              </a:ext>
            </a:extLst>
          </p:cNvPr>
          <p:cNvSpPr txBox="1"/>
          <p:nvPr/>
        </p:nvSpPr>
        <p:spPr>
          <a:xfrm>
            <a:off x="173104" y="1850416"/>
            <a:ext cx="5817371" cy="4524315"/>
          </a:xfrm>
          <a:prstGeom prst="rect">
            <a:avLst/>
          </a:prstGeom>
          <a:noFill/>
        </p:spPr>
        <p:txBody>
          <a:bodyPr wrap="square">
            <a:noAutofit/>
          </a:bodyPr>
          <a:lstStyle/>
          <a:p>
            <a:pPr marL="0" marR="0" algn="l" rtl="0">
              <a:spcBef>
                <a:spcPts val="1200"/>
              </a:spcBef>
              <a:spcAft>
                <a:spcPts val="1200"/>
              </a:spcAft>
            </a:pPr>
            <a:r>
              <a:rPr lang="es-US" sz="1900" b="0" i="0" u="none" baseline="0" dirty="0">
                <a:effectLst/>
                <a:ea typeface="Aptos" panose="020B0004020202020204" pitchFamily="34" charset="0"/>
                <a:cs typeface="Times New Roman" panose="02020603050405020304" pitchFamily="18" charset="0"/>
              </a:rPr>
              <a:t>Analiza los gráficos.</a:t>
            </a:r>
            <a:endParaRPr lang="es-US" sz="1900" b="1" dirty="0">
              <a:effectLst/>
              <a:ea typeface="Aptos" panose="020B0004020202020204" pitchFamily="34" charset="0"/>
              <a:cs typeface="Times New Roman" panose="02020603050405020304" pitchFamily="18" charset="0"/>
            </a:endParaRPr>
          </a:p>
          <a:p>
            <a:pPr marL="457200" marR="0" indent="-457200" algn="l" rtl="0">
              <a:spcBef>
                <a:spcPts val="1200"/>
              </a:spcBef>
              <a:spcAft>
                <a:spcPts val="1200"/>
              </a:spcAft>
              <a:buFont typeface="Arial" panose="020B0604020202020204" pitchFamily="34" charset="0"/>
              <a:buChar char="•"/>
            </a:pPr>
            <a:r>
              <a:rPr lang="es-US" sz="1900" b="0" i="0" u="none" baseline="0" dirty="0">
                <a:effectLst/>
                <a:ea typeface="Aptos" panose="020B0004020202020204" pitchFamily="34" charset="0"/>
                <a:cs typeface="Times New Roman" panose="02020603050405020304" pitchFamily="18" charset="0"/>
              </a:rPr>
              <a:t>La línea vertical verde continua muestra la cantidad que, según los expertos, sería óptima o mejor consumir. ¿Cuántos gramos de fruta </a:t>
            </a:r>
            <a:br>
              <a:rPr lang="es-US" sz="1900" b="0" i="0" u="none" baseline="0" dirty="0">
                <a:effectLst/>
                <a:ea typeface="Aptos" panose="020B0004020202020204" pitchFamily="34" charset="0"/>
                <a:cs typeface="Times New Roman" panose="02020603050405020304" pitchFamily="18" charset="0"/>
              </a:rPr>
            </a:br>
            <a:r>
              <a:rPr lang="es-US" sz="1900" b="0" i="0" u="none" baseline="0" dirty="0">
                <a:effectLst/>
                <a:ea typeface="Aptos" panose="020B0004020202020204" pitchFamily="34" charset="0"/>
                <a:cs typeface="Times New Roman" panose="02020603050405020304" pitchFamily="18" charset="0"/>
              </a:rPr>
              <a:t>y verdura creen? </a:t>
            </a:r>
          </a:p>
          <a:p>
            <a:pPr marL="457200" marR="0" indent="-457200" algn="l" rtl="0">
              <a:spcBef>
                <a:spcPts val="1200"/>
              </a:spcBef>
              <a:spcAft>
                <a:spcPts val="1200"/>
              </a:spcAft>
              <a:buFont typeface="Arial" panose="020B0604020202020204" pitchFamily="34" charset="0"/>
              <a:buChar char="•"/>
            </a:pPr>
            <a:r>
              <a:rPr lang="es-US" sz="1900" b="0" i="0" u="none" baseline="0" dirty="0">
                <a:effectLst/>
                <a:ea typeface="Aptos" panose="020B0004020202020204" pitchFamily="34" charset="0"/>
                <a:cs typeface="Times New Roman" panose="02020603050405020304" pitchFamily="18" charset="0"/>
              </a:rPr>
              <a:t>La línea de puntos muestra la ingesta promedio mundial. ¿Cuántos gramos de fruta y verdura consumen en promedio las personas en todo </a:t>
            </a:r>
            <a:br>
              <a:rPr lang="es-US" sz="1900" b="0" i="0" u="none" baseline="0" dirty="0">
                <a:effectLst/>
                <a:ea typeface="Aptos" panose="020B0004020202020204" pitchFamily="34" charset="0"/>
                <a:cs typeface="Times New Roman" panose="02020603050405020304" pitchFamily="18" charset="0"/>
              </a:rPr>
            </a:br>
            <a:r>
              <a:rPr lang="es-US" sz="1900" b="0" i="0" u="none" baseline="0" dirty="0">
                <a:effectLst/>
                <a:ea typeface="Aptos" panose="020B0004020202020204" pitchFamily="34" charset="0"/>
                <a:cs typeface="Times New Roman" panose="02020603050405020304" pitchFamily="18" charset="0"/>
              </a:rPr>
              <a:t>el mundo? </a:t>
            </a:r>
          </a:p>
          <a:p>
            <a:pPr marL="457200" marR="0" indent="-457200" algn="l" rtl="0">
              <a:spcBef>
                <a:spcPts val="1200"/>
              </a:spcBef>
              <a:spcAft>
                <a:spcPts val="1200"/>
              </a:spcAft>
              <a:buFont typeface="Arial" panose="020B0604020202020204" pitchFamily="34" charset="0"/>
              <a:buChar char="•"/>
            </a:pPr>
            <a:r>
              <a:rPr lang="es-US" sz="1900" b="0" i="0" u="none" baseline="0" dirty="0">
                <a:effectLst/>
                <a:ea typeface="Aptos" panose="020B0004020202020204" pitchFamily="34" charset="0"/>
                <a:cs typeface="Times New Roman" panose="02020603050405020304" pitchFamily="18" charset="0"/>
              </a:rPr>
              <a:t>Busca tu región del mundo y compara la ingesta de tu región con la ingesta óptima. ¿Crees que en tu región se come suficiente fruta y verdura?</a:t>
            </a:r>
          </a:p>
        </p:txBody>
      </p:sp>
      <p:pic>
        <p:nvPicPr>
          <p:cNvPr id="8" name="Picture 7">
            <a:extLst>
              <a:ext uri="{FF2B5EF4-FFF2-40B4-BE49-F238E27FC236}">
                <a16:creationId xmlns:a16="http://schemas.microsoft.com/office/drawing/2014/main" id="{2105332E-6C68-E564-27B9-9C2EC7E6BBDE}"/>
              </a:ext>
            </a:extLst>
          </p:cNvPr>
          <p:cNvPicPr>
            <a:picLocks noChangeAspect="1"/>
          </p:cNvPicPr>
          <p:nvPr/>
        </p:nvPicPr>
        <p:blipFill>
          <a:blip r:embed="rId3"/>
          <a:srcRect/>
          <a:stretch/>
        </p:blipFill>
        <p:spPr>
          <a:xfrm>
            <a:off x="6203069" y="1850416"/>
            <a:ext cx="2951062" cy="3394574"/>
          </a:xfrm>
          <a:prstGeom prst="rect">
            <a:avLst/>
          </a:prstGeom>
        </p:spPr>
      </p:pic>
      <p:pic>
        <p:nvPicPr>
          <p:cNvPr id="9" name="Picture 8">
            <a:extLst>
              <a:ext uri="{FF2B5EF4-FFF2-40B4-BE49-F238E27FC236}">
                <a16:creationId xmlns:a16="http://schemas.microsoft.com/office/drawing/2014/main" id="{B06FC550-76D2-9BF1-7EF7-421D8444CD56}"/>
              </a:ext>
            </a:extLst>
          </p:cNvPr>
          <p:cNvPicPr>
            <a:picLocks noChangeAspect="1"/>
          </p:cNvPicPr>
          <p:nvPr/>
        </p:nvPicPr>
        <p:blipFill>
          <a:blip r:embed="rId4"/>
          <a:srcRect/>
          <a:stretch/>
        </p:blipFill>
        <p:spPr>
          <a:xfrm>
            <a:off x="9172331" y="1911096"/>
            <a:ext cx="2827375" cy="3495349"/>
          </a:xfrm>
          <a:prstGeom prst="rect">
            <a:avLst/>
          </a:prstGeom>
        </p:spPr>
      </p:pic>
      <p:sp>
        <p:nvSpPr>
          <p:cNvPr id="12" name="Arrow: Right 11">
            <a:extLst>
              <a:ext uri="{FF2B5EF4-FFF2-40B4-BE49-F238E27FC236}">
                <a16:creationId xmlns:a16="http://schemas.microsoft.com/office/drawing/2014/main" id="{D38569B5-97EF-082C-15B5-F15208144DFA}"/>
              </a:ext>
              <a:ext uri="{C183D7F6-B498-43B3-948B-1728B52AA6E4}">
                <adec:decorative xmlns:adec="http://schemas.microsoft.com/office/drawing/2017/decorative" val="1"/>
              </a:ext>
            </a:extLst>
          </p:cNvPr>
          <p:cNvSpPr/>
          <p:nvPr/>
        </p:nvSpPr>
        <p:spPr>
          <a:xfrm rot="18492817">
            <a:off x="7221942" y="5461674"/>
            <a:ext cx="820765" cy="8544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rtl="0"/>
            <a:endParaRPr lang="es-US" dirty="0"/>
          </a:p>
        </p:txBody>
      </p:sp>
      <p:sp>
        <p:nvSpPr>
          <p:cNvPr id="13" name="Arrow: Right 12">
            <a:extLst>
              <a:ext uri="{FF2B5EF4-FFF2-40B4-BE49-F238E27FC236}">
                <a16:creationId xmlns:a16="http://schemas.microsoft.com/office/drawing/2014/main" id="{C087F90D-1B60-B605-BE3C-39D0B0DCEAFC}"/>
              </a:ext>
              <a:ext uri="{C183D7F6-B498-43B3-948B-1728B52AA6E4}">
                <adec:decorative xmlns:adec="http://schemas.microsoft.com/office/drawing/2017/decorative" val="1"/>
              </a:ext>
            </a:extLst>
          </p:cNvPr>
          <p:cNvSpPr/>
          <p:nvPr/>
        </p:nvSpPr>
        <p:spPr>
          <a:xfrm rot="2153815" flipH="1">
            <a:off x="8563803" y="5346735"/>
            <a:ext cx="820765" cy="85442"/>
          </a:xfrm>
          <a:prstGeom prst="rightArrow">
            <a:avLst/>
          </a:prstGeom>
          <a:solidFill>
            <a:srgbClr val="A5C28B"/>
          </a:solidFill>
          <a:ln>
            <a:solidFill>
              <a:srgbClr val="A5C28B"/>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rtl="0"/>
            <a:endParaRPr lang="es-US" dirty="0"/>
          </a:p>
        </p:txBody>
      </p:sp>
      <p:sp>
        <p:nvSpPr>
          <p:cNvPr id="14" name="TextBox 13">
            <a:extLst>
              <a:ext uri="{FF2B5EF4-FFF2-40B4-BE49-F238E27FC236}">
                <a16:creationId xmlns:a16="http://schemas.microsoft.com/office/drawing/2014/main" id="{40AFF93E-B5D8-C28B-C370-6CA0E88ED682}"/>
              </a:ext>
            </a:extLst>
          </p:cNvPr>
          <p:cNvSpPr txBox="1"/>
          <p:nvPr/>
        </p:nvSpPr>
        <p:spPr>
          <a:xfrm>
            <a:off x="6005052" y="1350120"/>
            <a:ext cx="3065913" cy="369332"/>
          </a:xfrm>
          <a:prstGeom prst="rect">
            <a:avLst/>
          </a:prstGeom>
          <a:noFill/>
        </p:spPr>
        <p:txBody>
          <a:bodyPr wrap="square" rtlCol="0">
            <a:spAutoFit/>
          </a:bodyPr>
          <a:lstStyle/>
          <a:p>
            <a:pPr algn="l" rtl="0"/>
            <a:r>
              <a:rPr lang="es-US" b="0" i="0" u="none" baseline="0" dirty="0"/>
              <a:t>Consumo mundial de fruta</a:t>
            </a:r>
          </a:p>
        </p:txBody>
      </p:sp>
      <p:sp>
        <p:nvSpPr>
          <p:cNvPr id="15" name="TextBox 14">
            <a:extLst>
              <a:ext uri="{FF2B5EF4-FFF2-40B4-BE49-F238E27FC236}">
                <a16:creationId xmlns:a16="http://schemas.microsoft.com/office/drawing/2014/main" id="{7FD97B98-4E65-77DB-1B56-3AB18EB5BAD1}"/>
              </a:ext>
            </a:extLst>
          </p:cNvPr>
          <p:cNvSpPr txBox="1"/>
          <p:nvPr/>
        </p:nvSpPr>
        <p:spPr>
          <a:xfrm>
            <a:off x="9075783" y="1351386"/>
            <a:ext cx="3331232" cy="369332"/>
          </a:xfrm>
          <a:prstGeom prst="rect">
            <a:avLst/>
          </a:prstGeom>
          <a:noFill/>
        </p:spPr>
        <p:txBody>
          <a:bodyPr wrap="square" rtlCol="0">
            <a:spAutoFit/>
          </a:bodyPr>
          <a:lstStyle/>
          <a:p>
            <a:pPr algn="l" rtl="0"/>
            <a:r>
              <a:rPr lang="es-US" b="0" i="0" u="none" baseline="0" dirty="0"/>
              <a:t>Consumo mundial de verdura</a:t>
            </a:r>
          </a:p>
        </p:txBody>
      </p:sp>
      <p:sp>
        <p:nvSpPr>
          <p:cNvPr id="16" name="TextBox 15">
            <a:extLst>
              <a:ext uri="{FF2B5EF4-FFF2-40B4-BE49-F238E27FC236}">
                <a16:creationId xmlns:a16="http://schemas.microsoft.com/office/drawing/2014/main" id="{40AFF93E-B5D8-C28B-C370-6CA0E88ED682}"/>
              </a:ext>
            </a:extLst>
          </p:cNvPr>
          <p:cNvSpPr txBox="1"/>
          <p:nvPr/>
        </p:nvSpPr>
        <p:spPr>
          <a:xfrm>
            <a:off x="6228310" y="5853264"/>
            <a:ext cx="2320601" cy="646331"/>
          </a:xfrm>
          <a:prstGeom prst="rect">
            <a:avLst/>
          </a:prstGeom>
          <a:noFill/>
        </p:spPr>
        <p:txBody>
          <a:bodyPr wrap="square" rtlCol="0">
            <a:spAutoFit/>
          </a:bodyPr>
          <a:lstStyle/>
          <a:p>
            <a:r>
              <a:rPr lang="es-US" dirty="0"/>
              <a:t>Ingesta promedio mundial</a:t>
            </a:r>
            <a:endParaRPr lang="es-US" b="0" i="0" u="none" baseline="0" dirty="0"/>
          </a:p>
        </p:txBody>
      </p:sp>
      <p:sp>
        <p:nvSpPr>
          <p:cNvPr id="17" name="TextBox 16">
            <a:extLst>
              <a:ext uri="{FF2B5EF4-FFF2-40B4-BE49-F238E27FC236}">
                <a16:creationId xmlns:a16="http://schemas.microsoft.com/office/drawing/2014/main" id="{40AFF93E-B5D8-C28B-C370-6CA0E88ED682}"/>
              </a:ext>
            </a:extLst>
          </p:cNvPr>
          <p:cNvSpPr txBox="1"/>
          <p:nvPr/>
        </p:nvSpPr>
        <p:spPr>
          <a:xfrm>
            <a:off x="9331674" y="5585091"/>
            <a:ext cx="1395211" cy="646331"/>
          </a:xfrm>
          <a:prstGeom prst="rect">
            <a:avLst/>
          </a:prstGeom>
          <a:noFill/>
        </p:spPr>
        <p:txBody>
          <a:bodyPr wrap="square" rtlCol="0">
            <a:spAutoFit/>
          </a:bodyPr>
          <a:lstStyle/>
          <a:p>
            <a:r>
              <a:rPr lang="es-US" dirty="0"/>
              <a:t>Ingesta óptima</a:t>
            </a:r>
            <a:endParaRPr lang="es-US" b="0" i="0" u="none" baseline="0" dirty="0"/>
          </a:p>
        </p:txBody>
      </p:sp>
    </p:spTree>
    <p:extLst>
      <p:ext uri="{BB962C8B-B14F-4D97-AF65-F5344CB8AC3E}">
        <p14:creationId xmlns:p14="http://schemas.microsoft.com/office/powerpoint/2010/main" val="386802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128171" y="154219"/>
            <a:ext cx="9863307" cy="1039130"/>
          </a:xfrm>
        </p:spPr>
        <p:txBody>
          <a:bodyPr vert="horz" lIns="91440" tIns="45720" rIns="91440" bIns="45720" rtlCol="0" anchor="ctr">
            <a:noAutofit/>
          </a:bodyPr>
          <a:lstStyle/>
          <a:p>
            <a:pPr rtl="0"/>
            <a:r>
              <a:rPr lang="es-US" sz="4000" b="1" i="0" u="none" baseline="0" dirty="0"/>
              <a:t>Lectura de Descubrir, diapositiva 4</a:t>
            </a:r>
          </a:p>
        </p:txBody>
      </p:sp>
      <p:sp>
        <p:nvSpPr>
          <p:cNvPr id="2" name="Content Placeholder 1"/>
          <p:cNvSpPr>
            <a:spLocks noGrp="1"/>
          </p:cNvSpPr>
          <p:nvPr>
            <p:ph sz="quarter" idx="11"/>
          </p:nvPr>
        </p:nvSpPr>
        <p:spPr>
          <a:xfrm>
            <a:off x="2800349" y="2185013"/>
            <a:ext cx="8877300" cy="3349012"/>
          </a:xfrm>
        </p:spPr>
        <p:txBody>
          <a:bodyPr>
            <a:normAutofit/>
          </a:bodyPr>
          <a:lstStyle/>
          <a:p>
            <a:pPr marL="0" marR="0" algn="l" rtl="0">
              <a:lnSpc>
                <a:spcPct val="96000"/>
              </a:lnSpc>
              <a:spcBef>
                <a:spcPts val="1200"/>
              </a:spcBef>
              <a:spcAft>
                <a:spcPts val="1200"/>
              </a:spcAft>
            </a:pPr>
            <a:r>
              <a:rPr lang="es-US" b="1" i="0" u="none" baseline="0" dirty="0"/>
              <a:t>Conexión con la comunidad:</a:t>
            </a:r>
            <a:r>
              <a:rPr lang="es-US" b="0" i="0" u="none" baseline="0" dirty="0"/>
              <a:t> </a:t>
            </a:r>
            <a:r>
              <a:rPr lang="es-US" b="0" i="0" u="none" baseline="0" dirty="0">
                <a:effectLst/>
                <a:ea typeface="Aptos" panose="020B0004020202020204" pitchFamily="34" charset="0"/>
                <a:cs typeface="Times New Roman" panose="02020603050405020304" pitchFamily="18" charset="0"/>
              </a:rPr>
              <a:t>debate con un compañero o tu equipo:</a:t>
            </a:r>
          </a:p>
          <a:p>
            <a:pPr marL="342900" marR="0" lvl="0" indent="-342900" algn="l" rtl="0">
              <a:lnSpc>
                <a:spcPct val="96000"/>
              </a:lnSpc>
              <a:spcBef>
                <a:spcPts val="1200"/>
              </a:spcBef>
              <a:buFont typeface="Symbol" panose="05050102010706020507" pitchFamily="18" charset="2"/>
              <a:buChar char=""/>
            </a:pPr>
            <a:r>
              <a:rPr lang="es-US" b="0" i="0" u="none" baseline="0" dirty="0">
                <a:effectLst/>
                <a:ea typeface="Aptos" panose="020B0004020202020204" pitchFamily="34" charset="0"/>
                <a:cs typeface="Times New Roman" panose="02020603050405020304" pitchFamily="18" charset="0"/>
              </a:rPr>
              <a:t>¿Hay frutas y verduras que te guste comer?</a:t>
            </a:r>
          </a:p>
          <a:p>
            <a:pPr marL="342900" marR="0" lvl="0" indent="-342900" algn="l" rtl="0">
              <a:lnSpc>
                <a:spcPct val="96000"/>
              </a:lnSpc>
              <a:spcBef>
                <a:spcPts val="1200"/>
              </a:spcBef>
              <a:buFont typeface="Symbol" panose="05050102010706020507" pitchFamily="18" charset="2"/>
              <a:buChar char=""/>
            </a:pPr>
            <a:r>
              <a:rPr lang="es-US" b="0" i="0" u="none" baseline="0" dirty="0">
                <a:effectLst/>
                <a:ea typeface="Aptos" panose="020B0004020202020204" pitchFamily="34" charset="0"/>
                <a:cs typeface="Times New Roman" panose="02020603050405020304" pitchFamily="18" charset="0"/>
              </a:rPr>
              <a:t>¿Dónde se encuentran estas frutas y verduras? </a:t>
            </a:r>
          </a:p>
          <a:p>
            <a:pPr marL="342900" marR="0" lvl="0" indent="-342900" algn="l" rtl="0">
              <a:lnSpc>
                <a:spcPct val="96000"/>
              </a:lnSpc>
              <a:spcBef>
                <a:spcPts val="1200"/>
              </a:spcBef>
              <a:buFont typeface="Symbol" panose="05050102010706020507" pitchFamily="18" charset="2"/>
              <a:buChar char=""/>
            </a:pPr>
            <a:r>
              <a:rPr lang="es-US" b="0" i="0" u="none" baseline="0" dirty="0">
                <a:effectLst/>
                <a:ea typeface="Aptos" panose="020B0004020202020204" pitchFamily="34" charset="0"/>
                <a:cs typeface="Times New Roman" panose="02020603050405020304" pitchFamily="18" charset="0"/>
              </a:rPr>
              <a:t>¿Crees que los demás miembros de tu comunidad comen suficiente fruta y verdura?</a:t>
            </a:r>
            <a:endParaRPr lang="es-US" dirty="0"/>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1" y="2504100"/>
            <a:ext cx="2710838" cy="2710838"/>
          </a:xfrm>
          <a:prstGeom prst="rect">
            <a:avLst/>
          </a:prstGeom>
        </p:spPr>
      </p:pic>
    </p:spTree>
    <p:extLst>
      <p:ext uri="{BB962C8B-B14F-4D97-AF65-F5344CB8AC3E}">
        <p14:creationId xmlns:p14="http://schemas.microsoft.com/office/powerpoint/2010/main" val="175259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pPr algn="l" rtl="0"/>
            <a:r>
              <a:rPr lang="es-US" b="1" i="0" u="none" baseline="0" dirty="0"/>
              <a:t>Investigación de Descubrir</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101051" y="1332921"/>
            <a:ext cx="11299350" cy="505857"/>
          </a:xfrm>
        </p:spPr>
        <p:txBody>
          <a:bodyPr>
            <a:normAutofit/>
          </a:bodyPr>
          <a:lstStyle/>
          <a:p>
            <a:pPr algn="ctr" rtl="0"/>
            <a:r>
              <a:rPr kumimoji="0" lang="es-US" b="0" i="0" u="none" strike="noStrike" kern="1200" cap="none" spc="0" normalizeH="0" baseline="0" dirty="0">
                <a:ln>
                  <a:noFill/>
                </a:ln>
                <a:effectLst/>
                <a:uLnTx/>
                <a:uFillTx/>
                <a:latin typeface="+mn-lt"/>
                <a:ea typeface="+mn-ea"/>
                <a:cs typeface="+mn-cs"/>
              </a:rPr>
              <a:t>¿Cómo es la alimentación saludable en mi comunidad?</a:t>
            </a:r>
            <a:endParaRPr lang="es-US"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41" y="1781628"/>
            <a:ext cx="10924717" cy="4648200"/>
          </a:xfrm>
        </p:spPr>
        <p:txBody>
          <a:bodyPr>
            <a:normAutofit fontScale="77500" lnSpcReduction="20000"/>
          </a:bodyPr>
          <a:lstStyle/>
          <a:p>
            <a:pPr marL="0" indent="0" algn="l" rtl="0">
              <a:lnSpc>
                <a:spcPct val="120000"/>
              </a:lnSpc>
              <a:spcAft>
                <a:spcPts val="1200"/>
              </a:spcAft>
              <a:buNone/>
            </a:pPr>
            <a:r>
              <a:rPr lang="es-US" sz="2800" b="0" i="0" u="none" baseline="0" dirty="0"/>
              <a:t>Hay muchas razones por las que la gente come alimentos poco saludables. A veces puede resultar más cómodo o familiar comer otros alimentos. Otras veces puede resultar difícil llegar a lugares donde vendan alimentos saludables o poder comprarlos. Comprender cuáles son los principales problemas puede ayudarte a plantearte </a:t>
            </a:r>
            <a:br>
              <a:rPr lang="es-US" sz="2800" b="0" i="0" u="none" baseline="0" dirty="0"/>
            </a:br>
            <a:r>
              <a:rPr lang="es-US" sz="2800" b="0" i="0" u="none" baseline="0" dirty="0"/>
              <a:t>la forma de hacer más saludables tus hábitos de alimentación o los de tu comunidad.</a:t>
            </a:r>
          </a:p>
          <a:p>
            <a:pPr algn="l" rtl="0">
              <a:lnSpc>
                <a:spcPct val="120000"/>
              </a:lnSpc>
              <a:spcAft>
                <a:spcPts val="1200"/>
              </a:spcAft>
            </a:pPr>
            <a:r>
              <a:rPr lang="es-US" sz="2800" b="0" i="0" u="none" baseline="0" dirty="0">
                <a:solidFill>
                  <a:srgbClr val="211D1E"/>
                </a:solidFill>
                <a:effectLst/>
                <a:ea typeface="Calibri" panose="020F0502020204030204" pitchFamily="34" charset="0"/>
              </a:rPr>
              <a:t>Piensa en silencio, ¿crees que los alimentos que comes son saludables en general? Si no es así, ¿por qué no?</a:t>
            </a:r>
          </a:p>
          <a:p>
            <a:pPr algn="l" rtl="0">
              <a:lnSpc>
                <a:spcPct val="120000"/>
              </a:lnSpc>
              <a:spcAft>
                <a:spcPts val="1200"/>
              </a:spcAft>
            </a:pPr>
            <a:r>
              <a:rPr lang="es-US" sz="2800" b="0" i="0" u="none" baseline="0" dirty="0">
                <a:solidFill>
                  <a:srgbClr val="211D1E"/>
                </a:solidFill>
                <a:effectLst/>
                <a:ea typeface="Calibri" panose="020F0502020204030204" pitchFamily="34" charset="0"/>
              </a:rPr>
              <a:t>Convérsalo con un compañero o en grupo:</a:t>
            </a:r>
            <a:endParaRPr lang="es-US" sz="2800" dirty="0">
              <a:solidFill>
                <a:srgbClr val="211D1E"/>
              </a:solidFill>
              <a:ea typeface="Calibri" panose="020F0502020204030204" pitchFamily="34" charset="0"/>
            </a:endParaRPr>
          </a:p>
          <a:p>
            <a:pPr marL="971550" lvl="1" indent="-514350" algn="l" rtl="0">
              <a:lnSpc>
                <a:spcPct val="120000"/>
              </a:lnSpc>
              <a:spcAft>
                <a:spcPts val="1200"/>
              </a:spcAft>
              <a:buFont typeface="+mj-lt"/>
              <a:buAutoNum type="alphaLcPeriod"/>
            </a:pPr>
            <a:r>
              <a:rPr lang="es-US" sz="2800" b="0" i="0" u="none" baseline="0" dirty="0">
                <a:effectLst/>
                <a:ea typeface="Times New Roman" panose="02020603050405020304" pitchFamily="18" charset="0"/>
              </a:rPr>
              <a:t>¿Crees que los alimentos que consume tu comunidad son sanos en general?</a:t>
            </a:r>
          </a:p>
          <a:p>
            <a:pPr marL="971550" lvl="1" indent="-514350" algn="l" rtl="0">
              <a:lnSpc>
                <a:spcPct val="120000"/>
              </a:lnSpc>
              <a:spcAft>
                <a:spcPts val="1200"/>
              </a:spcAft>
              <a:buFont typeface="+mj-lt"/>
              <a:buAutoNum type="alphaLcPeriod"/>
            </a:pPr>
            <a:r>
              <a:rPr lang="es-US" sz="2800" b="0" i="0" u="none" baseline="0" dirty="0">
                <a:effectLst/>
                <a:ea typeface="Times New Roman" panose="02020603050405020304" pitchFamily="18" charset="0"/>
              </a:rPr>
              <a:t>¿Por qué sí o por qué no?</a:t>
            </a:r>
          </a:p>
          <a:p>
            <a:pPr marL="0" indent="0" algn="l" rtl="0">
              <a:lnSpc>
                <a:spcPct val="120000"/>
              </a:lnSpc>
              <a:spcAft>
                <a:spcPts val="1200"/>
              </a:spcAft>
              <a:buNone/>
            </a:pPr>
            <a:endParaRPr lang="es-US" sz="3100" dirty="0"/>
          </a:p>
          <a:p>
            <a:endParaRPr lang="es-US" dirty="0"/>
          </a:p>
        </p:txBody>
      </p:sp>
    </p:spTree>
    <p:extLst>
      <p:ext uri="{BB962C8B-B14F-4D97-AF65-F5344CB8AC3E}">
        <p14:creationId xmlns:p14="http://schemas.microsoft.com/office/powerpoint/2010/main" val="113555350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4FEC9DB8CDBB44B396B9879CE711F8" ma:contentTypeVersion="19" ma:contentTypeDescription="Create a new document." ma:contentTypeScope="" ma:versionID="acff6c05d89ea126f8ee5df83a4c7e06">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3302eb40872d3e78a1f410293d95264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customXml/itemProps2.xml><?xml version="1.0" encoding="utf-8"?>
<ds:datastoreItem xmlns:ds="http://schemas.openxmlformats.org/officeDocument/2006/customXml" ds:itemID="{89817351-7525-4E17-AA15-A41E6BDFAE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6508</TotalTime>
  <Words>3966</Words>
  <Application>Microsoft Office PowerPoint</Application>
  <PresentationFormat>Panorámica</PresentationFormat>
  <Paragraphs>260</Paragraphs>
  <Slides>38</Slides>
  <Notes>38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Aptos</vt:lpstr>
      <vt:lpstr>Arial</vt:lpstr>
      <vt:lpstr>Calibri</vt:lpstr>
      <vt:lpstr>Rockwell</vt:lpstr>
      <vt:lpstr>Symbol</vt:lpstr>
      <vt:lpstr>Tahoma</vt:lpstr>
      <vt:lpstr>Times New Roman</vt:lpstr>
      <vt:lpstr>Custom</vt:lpstr>
      <vt:lpstr>Cómo comenzar con  la sostenibilidad Diapositivas de la lección</vt:lpstr>
      <vt:lpstr>Resumen de la lección:</vt:lpstr>
      <vt:lpstr>La buena salud y la alimentación Descubrir</vt:lpstr>
      <vt:lpstr>Resumen de Descubrir</vt:lpstr>
      <vt:lpstr>Lectura de Descubrir</vt:lpstr>
      <vt:lpstr>Lectura de Descubrir, diapositiva 2</vt:lpstr>
      <vt:lpstr>Lectura de Descubrir, diapositiva 3</vt:lpstr>
      <vt:lpstr>Lectura de Descubrir, diapositiva 4</vt:lpstr>
      <vt:lpstr>Investigación de Descubrir</vt:lpstr>
      <vt:lpstr>Investigación de Descubrir, diapositiva 2</vt:lpstr>
      <vt:lpstr>Investigación de Descubrir, diapositiva 3</vt:lpstr>
      <vt:lpstr>Extensión de Descubrir</vt:lpstr>
      <vt:lpstr>Extensión de Descubrir, diapositiva 2</vt:lpstr>
      <vt:lpstr>Extensión de Descubrir, diapositiva 3</vt:lpstr>
      <vt:lpstr>La buena salud y la alimentación Comprender</vt:lpstr>
      <vt:lpstr>Resumen de Comprender</vt:lpstr>
      <vt:lpstr>Lectura de Comprender</vt:lpstr>
      <vt:lpstr>Lectura de Comprender, diapositiva 2</vt:lpstr>
      <vt:lpstr>Lectura de Comprender, diapositiva 3</vt:lpstr>
      <vt:lpstr>Investigación de Comprender</vt:lpstr>
      <vt:lpstr>Investigación de Comprender, diapositiva 2</vt:lpstr>
      <vt:lpstr>Investigación de Comprender, diapositiva 3</vt:lpstr>
      <vt:lpstr>Comprender Extensión:</vt:lpstr>
      <vt:lpstr>Extensión de Comprender, diapositiva 2</vt:lpstr>
      <vt:lpstr>Extensión de Comprender, diapositiva 3</vt:lpstr>
      <vt:lpstr>La buena salud y la alimentación Actuar</vt:lpstr>
      <vt:lpstr>Resumen de Actuar</vt:lpstr>
      <vt:lpstr>Lectura de Actuar</vt:lpstr>
      <vt:lpstr>Lectura de Actuar, diapositiva 2</vt:lpstr>
      <vt:lpstr>Lectura de Actuar, diapositiva 3</vt:lpstr>
      <vt:lpstr>Investigación de Actuar</vt:lpstr>
      <vt:lpstr>Investigación de Actuar, diapositiva 2</vt:lpstr>
      <vt:lpstr>Investigación de Actuar, diapositiva 3</vt:lpstr>
      <vt:lpstr>Investigación de Actuar, diapositiva 4</vt:lpstr>
      <vt:lpstr>Extensión de la investigación de Actuar</vt:lpstr>
      <vt:lpstr>Extensión de la investigación de Actuar, diapositiva 2</vt:lpstr>
      <vt:lpstr>Extensión de la investigación de Actuar, diapositiva 3</vt:lpstr>
      <vt:lpstr>Glosario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user</dc:creator>
  <cp:lastModifiedBy>María Paula  Manosalva</cp:lastModifiedBy>
  <cp:revision>111</cp:revision>
  <dcterms:created xsi:type="dcterms:W3CDTF">2024-12-17T02:33:39Z</dcterms:created>
  <dcterms:modified xsi:type="dcterms:W3CDTF">2025-03-24T12:38:33Z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y fmtid="{D5CDD505-2E9C-101B-9397-08002B2CF9AE}" pid="3" name="MediaServiceImageTags">
    <vt:lpwstr/>
  </property>
</Properties>
</file>