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83" r:id="rId5"/>
    <p:sldId id="309" r:id="rId6"/>
    <p:sldId id="274" r:id="rId7"/>
    <p:sldId id="276" r:id="rId8"/>
    <p:sldId id="313" r:id="rId9"/>
    <p:sldId id="310" r:id="rId10"/>
    <p:sldId id="278" r:id="rId11"/>
    <p:sldId id="279" r:id="rId12"/>
    <p:sldId id="280" r:id="rId13"/>
    <p:sldId id="281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01C2FD"/>
    <a:srgbClr val="E60BAC"/>
    <a:srgbClr val="01774B"/>
    <a:srgbClr val="FFC000"/>
    <a:srgbClr val="D3A02A"/>
    <a:srgbClr val="EA3F33"/>
    <a:srgbClr val="173668"/>
    <a:srgbClr val="18558B"/>
    <a:srgbClr val="60B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25" autoAdjust="0"/>
    <p:restoredTop sz="93120" autoAdjust="0"/>
  </p:normalViewPr>
  <p:slideViewPr>
    <p:cSldViewPr snapToGrid="0">
      <p:cViewPr varScale="1">
        <p:scale>
          <a:sx n="56" d="100"/>
          <a:sy n="56" d="100"/>
        </p:scale>
        <p:origin x="1206" y="108"/>
      </p:cViewPr>
      <p:guideLst/>
    </p:cSldViewPr>
  </p:slideViewPr>
  <p:outlineViewPr>
    <p:cViewPr>
      <p:scale>
        <a:sx n="33" d="100"/>
        <a:sy n="33" d="100"/>
      </p:scale>
      <p:origin x="0" y="-1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23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bson, Heidi" userId="625c5426-83d3-499a-b65b-cae782d30fe8" providerId="ADAL" clId="{B09212D5-0D59-434E-A486-01BDBE500B43}"/>
    <pc:docChg chg="undo custSel addSld delSld modSld modMainMaster">
      <pc:chgData name="Gibson, Heidi" userId="625c5426-83d3-499a-b65b-cae782d30fe8" providerId="ADAL" clId="{B09212D5-0D59-434E-A486-01BDBE500B43}" dt="2025-01-13T17:08:52.100" v="270"/>
      <pc:docMkLst>
        <pc:docMk/>
      </pc:docMkLst>
      <pc:sldChg chg="modSp mod">
        <pc:chgData name="Gibson, Heidi" userId="625c5426-83d3-499a-b65b-cae782d30fe8" providerId="ADAL" clId="{B09212D5-0D59-434E-A486-01BDBE500B43}" dt="2025-01-08T23:50:29.574" v="143" actId="207"/>
        <pc:sldMkLst>
          <pc:docMk/>
          <pc:sldMk cId="249101071" sldId="274"/>
        </pc:sldMkLst>
        <pc:spChg chg="mod">
          <ac:chgData name="Gibson, Heidi" userId="625c5426-83d3-499a-b65b-cae782d30fe8" providerId="ADAL" clId="{B09212D5-0D59-434E-A486-01BDBE500B43}" dt="2025-01-08T23:50:29.574" v="143" actId="207"/>
          <ac:spMkLst>
            <pc:docMk/>
            <pc:sldMk cId="249101071" sldId="274"/>
            <ac:spMk id="4" creationId="{E41A8DD9-BA47-EB7D-1917-AFF4566D4532}"/>
          </ac:spMkLst>
        </pc:spChg>
      </pc:sldChg>
      <pc:sldChg chg="addSp modSp mod">
        <pc:chgData name="Gibson, Heidi" userId="625c5426-83d3-499a-b65b-cae782d30fe8" providerId="ADAL" clId="{B09212D5-0D59-434E-A486-01BDBE500B43}" dt="2025-01-09T02:50:25.708" v="207" actId="1076"/>
        <pc:sldMkLst>
          <pc:docMk/>
          <pc:sldMk cId="1677965726" sldId="276"/>
        </pc:sldMkLst>
        <pc:spChg chg="mod">
          <ac:chgData name="Gibson, Heidi" userId="625c5426-83d3-499a-b65b-cae782d30fe8" providerId="ADAL" clId="{B09212D5-0D59-434E-A486-01BDBE500B43}" dt="2025-01-09T02:50:19.669" v="204" actId="14100"/>
          <ac:spMkLst>
            <pc:docMk/>
            <pc:sldMk cId="1677965726" sldId="276"/>
            <ac:spMk id="2" creationId="{00000000-0000-0000-0000-000000000000}"/>
          </ac:spMkLst>
        </pc:spChg>
        <pc:picChg chg="add mod">
          <ac:chgData name="Gibson, Heidi" userId="625c5426-83d3-499a-b65b-cae782d30fe8" providerId="ADAL" clId="{B09212D5-0D59-434E-A486-01BDBE500B43}" dt="2025-01-09T02:50:25.708" v="207" actId="1076"/>
          <ac:picMkLst>
            <pc:docMk/>
            <pc:sldMk cId="1677965726" sldId="276"/>
            <ac:picMk id="4" creationId="{49C88A57-56E0-ED33-3445-CEE8DBC377CF}"/>
          </ac:picMkLst>
        </pc:picChg>
        <pc:picChg chg="mod">
          <ac:chgData name="Gibson, Heidi" userId="625c5426-83d3-499a-b65b-cae782d30fe8" providerId="ADAL" clId="{B09212D5-0D59-434E-A486-01BDBE500B43}" dt="2025-01-08T23:41:18.080" v="78" actId="1582"/>
          <ac:picMkLst>
            <pc:docMk/>
            <pc:sldMk cId="1677965726" sldId="276"/>
            <ac:picMk id="8" creationId="{00000000-0000-0000-0000-000000000000}"/>
          </ac:picMkLst>
        </pc:picChg>
      </pc:sldChg>
      <pc:sldChg chg="del">
        <pc:chgData name="Gibson, Heidi" userId="625c5426-83d3-499a-b65b-cae782d30fe8" providerId="ADAL" clId="{B09212D5-0D59-434E-A486-01BDBE500B43}" dt="2025-01-08T21:26:41.434" v="1" actId="47"/>
        <pc:sldMkLst>
          <pc:docMk/>
          <pc:sldMk cId="1752597152" sldId="277"/>
        </pc:sldMkLst>
      </pc:sldChg>
      <pc:sldChg chg="modSp mod">
        <pc:chgData name="Gibson, Heidi" userId="625c5426-83d3-499a-b65b-cae782d30fe8" providerId="ADAL" clId="{B09212D5-0D59-434E-A486-01BDBE500B43}" dt="2025-01-08T22:13:15.241" v="3" actId="6549"/>
        <pc:sldMkLst>
          <pc:docMk/>
          <pc:sldMk cId="1064556362" sldId="281"/>
        </pc:sldMkLst>
        <pc:spChg chg="mod">
          <ac:chgData name="Gibson, Heidi" userId="625c5426-83d3-499a-b65b-cae782d30fe8" providerId="ADAL" clId="{B09212D5-0D59-434E-A486-01BDBE500B43}" dt="2025-01-08T22:13:15.241" v="3" actId="6549"/>
          <ac:spMkLst>
            <pc:docMk/>
            <pc:sldMk cId="1064556362" sldId="281"/>
            <ac:spMk id="4" creationId="{4DDDE2E1-6BA0-3098-610E-E87D5AA1C88C}"/>
          </ac:spMkLst>
        </pc:spChg>
      </pc:sldChg>
      <pc:sldChg chg="modSp mod">
        <pc:chgData name="Gibson, Heidi" userId="625c5426-83d3-499a-b65b-cae782d30fe8" providerId="ADAL" clId="{B09212D5-0D59-434E-A486-01BDBE500B43}" dt="2025-01-08T22:13:19.250" v="5" actId="27636"/>
        <pc:sldMkLst>
          <pc:docMk/>
          <pc:sldMk cId="884548789" sldId="282"/>
        </pc:sldMkLst>
        <pc:spChg chg="mod">
          <ac:chgData name="Gibson, Heidi" userId="625c5426-83d3-499a-b65b-cae782d30fe8" providerId="ADAL" clId="{B09212D5-0D59-434E-A486-01BDBE500B43}" dt="2025-01-08T22:13:19.250" v="5" actId="27636"/>
          <ac:spMkLst>
            <pc:docMk/>
            <pc:sldMk cId="884548789" sldId="282"/>
            <ac:spMk id="4" creationId="{FC436D25-51C0-CEBF-5D2F-8E8C2740D66B}"/>
          </ac:spMkLst>
        </pc:spChg>
      </pc:sldChg>
      <pc:sldChg chg="modSp mod chgLayout">
        <pc:chgData name="Gibson, Heidi" userId="625c5426-83d3-499a-b65b-cae782d30fe8" providerId="ADAL" clId="{B09212D5-0D59-434E-A486-01BDBE500B43}" dt="2025-01-08T23:49:20.189" v="139" actId="1076"/>
        <pc:sldMkLst>
          <pc:docMk/>
          <pc:sldMk cId="1033933664" sldId="287"/>
        </pc:sldMkLst>
        <pc:spChg chg="mod ord">
          <ac:chgData name="Gibson, Heidi" userId="625c5426-83d3-499a-b65b-cae782d30fe8" providerId="ADAL" clId="{B09212D5-0D59-434E-A486-01BDBE500B43}" dt="2025-01-08T22:17:00.458" v="51" actId="14100"/>
          <ac:spMkLst>
            <pc:docMk/>
            <pc:sldMk cId="1033933664" sldId="287"/>
            <ac:spMk id="2" creationId="{00000000-0000-0000-0000-000000000000}"/>
          </ac:spMkLst>
        </pc:spChg>
        <pc:spChg chg="mod ord">
          <ac:chgData name="Gibson, Heidi" userId="625c5426-83d3-499a-b65b-cae782d30fe8" providerId="ADAL" clId="{B09212D5-0D59-434E-A486-01BDBE500B43}" dt="2025-01-08T23:49:20.189" v="139" actId="1076"/>
          <ac:spMkLst>
            <pc:docMk/>
            <pc:sldMk cId="1033933664" sldId="287"/>
            <ac:spMk id="3" creationId="{00000000-0000-0000-0000-000000000000}"/>
          </ac:spMkLst>
        </pc:spChg>
        <pc:spChg chg="mod ord">
          <ac:chgData name="Gibson, Heidi" userId="625c5426-83d3-499a-b65b-cae782d30fe8" providerId="ADAL" clId="{B09212D5-0D59-434E-A486-01BDBE500B43}" dt="2025-01-08T22:17:08.946" v="53"/>
          <ac:spMkLst>
            <pc:docMk/>
            <pc:sldMk cId="1033933664" sldId="287"/>
            <ac:spMk id="5" creationId="{30DCA5FE-62A3-C4FC-B8E0-D3C5A4C989DA}"/>
          </ac:spMkLst>
        </pc:spChg>
        <pc:picChg chg="mod">
          <ac:chgData name="Gibson, Heidi" userId="625c5426-83d3-499a-b65b-cae782d30fe8" providerId="ADAL" clId="{B09212D5-0D59-434E-A486-01BDBE500B43}" dt="2025-01-08T23:41:40.044" v="80" actId="1582"/>
          <ac:picMkLst>
            <pc:docMk/>
            <pc:sldMk cId="1033933664" sldId="287"/>
            <ac:picMk id="4" creationId="{741F8E1C-4584-76EA-41A0-10E8BB3C5627}"/>
          </ac:picMkLst>
        </pc:picChg>
      </pc:sldChg>
      <pc:sldChg chg="addSp modSp mod modClrScheme chgLayout">
        <pc:chgData name="Gibson, Heidi" userId="625c5426-83d3-499a-b65b-cae782d30fe8" providerId="ADAL" clId="{B09212D5-0D59-434E-A486-01BDBE500B43}" dt="2025-01-09T02:51:20.212" v="216" actId="1076"/>
        <pc:sldMkLst>
          <pc:docMk/>
          <pc:sldMk cId="1654263301" sldId="288"/>
        </pc:sldMkLst>
        <pc:spChg chg="mod ord">
          <ac:chgData name="Gibson, Heidi" userId="625c5426-83d3-499a-b65b-cae782d30fe8" providerId="ADAL" clId="{B09212D5-0D59-434E-A486-01BDBE500B43}" dt="2025-01-09T02:51:03.685" v="214" actId="14100"/>
          <ac:spMkLst>
            <pc:docMk/>
            <pc:sldMk cId="1654263301" sldId="288"/>
            <ac:spMk id="2" creationId="{00000000-0000-0000-0000-000000000000}"/>
          </ac:spMkLst>
        </pc:spChg>
        <pc:spChg chg="mod ord">
          <ac:chgData name="Gibson, Heidi" userId="625c5426-83d3-499a-b65b-cae782d30fe8" providerId="ADAL" clId="{B09212D5-0D59-434E-A486-01BDBE500B43}" dt="2025-01-09T02:51:20.212" v="216" actId="1076"/>
          <ac:spMkLst>
            <pc:docMk/>
            <pc:sldMk cId="1654263301" sldId="288"/>
            <ac:spMk id="3" creationId="{651A7CD4-89D2-6052-1A47-0C17EF661FD3}"/>
          </ac:spMkLst>
        </pc:spChg>
        <pc:picChg chg="add mod">
          <ac:chgData name="Gibson, Heidi" userId="625c5426-83d3-499a-b65b-cae782d30fe8" providerId="ADAL" clId="{B09212D5-0D59-434E-A486-01BDBE500B43}" dt="2025-01-09T02:50:59.797" v="213" actId="1076"/>
          <ac:picMkLst>
            <pc:docMk/>
            <pc:sldMk cId="1654263301" sldId="288"/>
            <ac:picMk id="4" creationId="{932818C3-7337-0A88-F491-15358531DE88}"/>
          </ac:picMkLst>
        </pc:picChg>
      </pc:sldChg>
      <pc:sldChg chg="modSp mod modClrScheme chgLayout">
        <pc:chgData name="Gibson, Heidi" userId="625c5426-83d3-499a-b65b-cae782d30fe8" providerId="ADAL" clId="{B09212D5-0D59-434E-A486-01BDBE500B43}" dt="2025-01-09T02:51:33.195" v="218" actId="1076"/>
        <pc:sldMkLst>
          <pc:docMk/>
          <pc:sldMk cId="859592937" sldId="289"/>
        </pc:sldMkLst>
        <pc:spChg chg="mod ord">
          <ac:chgData name="Gibson, Heidi" userId="625c5426-83d3-499a-b65b-cae782d30fe8" providerId="ADAL" clId="{B09212D5-0D59-434E-A486-01BDBE500B43}" dt="2025-01-08T22:15:19.779" v="26" actId="14100"/>
          <ac:spMkLst>
            <pc:docMk/>
            <pc:sldMk cId="859592937" sldId="289"/>
            <ac:spMk id="2" creationId="{00000000-0000-0000-0000-000000000000}"/>
          </ac:spMkLst>
        </pc:spChg>
        <pc:spChg chg="mod ord">
          <ac:chgData name="Gibson, Heidi" userId="625c5426-83d3-499a-b65b-cae782d30fe8" providerId="ADAL" clId="{B09212D5-0D59-434E-A486-01BDBE500B43}" dt="2025-01-09T02:51:33.195" v="218" actId="1076"/>
          <ac:spMkLst>
            <pc:docMk/>
            <pc:sldMk cId="859592937" sldId="289"/>
            <ac:spMk id="3" creationId="{FE326B33-16E7-FBB5-1188-88A36335A781}"/>
          </ac:spMkLst>
        </pc:spChg>
        <pc:picChg chg="mod">
          <ac:chgData name="Gibson, Heidi" userId="625c5426-83d3-499a-b65b-cae782d30fe8" providerId="ADAL" clId="{B09212D5-0D59-434E-A486-01BDBE500B43}" dt="2025-01-08T23:41:58.078" v="83" actId="1076"/>
          <ac:picMkLst>
            <pc:docMk/>
            <pc:sldMk cId="859592937" sldId="289"/>
            <ac:picMk id="5" creationId="{2AC21471-7583-7BB1-C0BE-1F9A121325A8}"/>
          </ac:picMkLst>
        </pc:picChg>
      </pc:sldChg>
      <pc:sldChg chg="modSp mod modClrScheme chgLayout">
        <pc:chgData name="Gibson, Heidi" userId="625c5426-83d3-499a-b65b-cae782d30fe8" providerId="ADAL" clId="{B09212D5-0D59-434E-A486-01BDBE500B43}" dt="2025-01-09T02:51:45.116" v="219" actId="1076"/>
        <pc:sldMkLst>
          <pc:docMk/>
          <pc:sldMk cId="877392205" sldId="290"/>
        </pc:sldMkLst>
        <pc:spChg chg="mod ord">
          <ac:chgData name="Gibson, Heidi" userId="625c5426-83d3-499a-b65b-cae782d30fe8" providerId="ADAL" clId="{B09212D5-0D59-434E-A486-01BDBE500B43}" dt="2025-01-08T22:16:05.963" v="42" actId="14100"/>
          <ac:spMkLst>
            <pc:docMk/>
            <pc:sldMk cId="877392205" sldId="290"/>
            <ac:spMk id="2" creationId="{00000000-0000-0000-0000-000000000000}"/>
          </ac:spMkLst>
        </pc:spChg>
        <pc:spChg chg="mod ord">
          <ac:chgData name="Gibson, Heidi" userId="625c5426-83d3-499a-b65b-cae782d30fe8" providerId="ADAL" clId="{B09212D5-0D59-434E-A486-01BDBE500B43}" dt="2025-01-09T02:51:45.116" v="219" actId="1076"/>
          <ac:spMkLst>
            <pc:docMk/>
            <pc:sldMk cId="877392205" sldId="290"/>
            <ac:spMk id="3" creationId="{A37386FD-C382-8E15-5A34-B03CE8987B47}"/>
          </ac:spMkLst>
        </pc:spChg>
      </pc:sldChg>
      <pc:sldChg chg="modSp mod">
        <pc:chgData name="Gibson, Heidi" userId="625c5426-83d3-499a-b65b-cae782d30fe8" providerId="ADAL" clId="{B09212D5-0D59-434E-A486-01BDBE500B43}" dt="2025-01-09T02:51:52.692" v="220" actId="14100"/>
        <pc:sldMkLst>
          <pc:docMk/>
          <pc:sldMk cId="1531229088" sldId="291"/>
        </pc:sldMkLst>
        <pc:spChg chg="mod">
          <ac:chgData name="Gibson, Heidi" userId="625c5426-83d3-499a-b65b-cae782d30fe8" providerId="ADAL" clId="{B09212D5-0D59-434E-A486-01BDBE500B43}" dt="2025-01-09T02:51:52.692" v="220" actId="14100"/>
          <ac:spMkLst>
            <pc:docMk/>
            <pc:sldMk cId="1531229088" sldId="291"/>
            <ac:spMk id="4" creationId="{C956FE82-34E5-3656-565B-C4AA9B21C215}"/>
          </ac:spMkLst>
        </pc:spChg>
        <pc:picChg chg="mod">
          <ac:chgData name="Gibson, Heidi" userId="625c5426-83d3-499a-b65b-cae782d30fe8" providerId="ADAL" clId="{B09212D5-0D59-434E-A486-01BDBE500B43}" dt="2025-01-08T23:42:09.200" v="85" actId="1582"/>
          <ac:picMkLst>
            <pc:docMk/>
            <pc:sldMk cId="1531229088" sldId="291"/>
            <ac:picMk id="5" creationId="{335AA0C8-C404-1CC0-B1D6-AF06699FB514}"/>
          </ac:picMkLst>
        </pc:picChg>
      </pc:sldChg>
      <pc:sldChg chg="modSp mod">
        <pc:chgData name="Gibson, Heidi" userId="625c5426-83d3-499a-b65b-cae782d30fe8" providerId="ADAL" clId="{B09212D5-0D59-434E-A486-01BDBE500B43}" dt="2025-01-08T23:43:43.353" v="92" actId="20577"/>
        <pc:sldMkLst>
          <pc:docMk/>
          <pc:sldMk cId="1490101841" sldId="292"/>
        </pc:sldMkLst>
        <pc:spChg chg="mod">
          <ac:chgData name="Gibson, Heidi" userId="625c5426-83d3-499a-b65b-cae782d30fe8" providerId="ADAL" clId="{B09212D5-0D59-434E-A486-01BDBE500B43}" dt="2025-01-08T23:43:43.353" v="92" actId="20577"/>
          <ac:spMkLst>
            <pc:docMk/>
            <pc:sldMk cId="1490101841" sldId="292"/>
            <ac:spMk id="3" creationId="{2922CE14-5313-7B11-21B5-36E25F88F6F6}"/>
          </ac:spMkLst>
        </pc:spChg>
      </pc:sldChg>
      <pc:sldChg chg="modSp mod">
        <pc:chgData name="Gibson, Heidi" userId="625c5426-83d3-499a-b65b-cae782d30fe8" providerId="ADAL" clId="{B09212D5-0D59-434E-A486-01BDBE500B43}" dt="2025-01-08T23:48:56.364" v="138" actId="1076"/>
        <pc:sldMkLst>
          <pc:docMk/>
          <pc:sldMk cId="322584319" sldId="294"/>
        </pc:sldMkLst>
        <pc:spChg chg="mod">
          <ac:chgData name="Gibson, Heidi" userId="625c5426-83d3-499a-b65b-cae782d30fe8" providerId="ADAL" clId="{B09212D5-0D59-434E-A486-01BDBE500B43}" dt="2025-01-08T23:48:56.364" v="138" actId="1076"/>
          <ac:spMkLst>
            <pc:docMk/>
            <pc:sldMk cId="322584319" sldId="294"/>
            <ac:spMk id="2" creationId="{00000000-0000-0000-0000-000000000000}"/>
          </ac:spMkLst>
        </pc:spChg>
        <pc:spChg chg="mod">
          <ac:chgData name="Gibson, Heidi" userId="625c5426-83d3-499a-b65b-cae782d30fe8" providerId="ADAL" clId="{B09212D5-0D59-434E-A486-01BDBE500B43}" dt="2025-01-08T23:43:51.052" v="100" actId="20577"/>
          <ac:spMkLst>
            <pc:docMk/>
            <pc:sldMk cId="322584319" sldId="294"/>
            <ac:spMk id="4" creationId="{55027541-FA84-D61F-3290-BE39B79ECE69}"/>
          </ac:spMkLst>
        </pc:spChg>
      </pc:sldChg>
      <pc:sldChg chg="modSp mod">
        <pc:chgData name="Gibson, Heidi" userId="625c5426-83d3-499a-b65b-cae782d30fe8" providerId="ADAL" clId="{B09212D5-0D59-434E-A486-01BDBE500B43}" dt="2025-01-08T23:44:15.749" v="112" actId="20577"/>
        <pc:sldMkLst>
          <pc:docMk/>
          <pc:sldMk cId="227199329" sldId="295"/>
        </pc:sldMkLst>
        <pc:spChg chg="mod">
          <ac:chgData name="Gibson, Heidi" userId="625c5426-83d3-499a-b65b-cae782d30fe8" providerId="ADAL" clId="{B09212D5-0D59-434E-A486-01BDBE500B43}" dt="2025-01-08T23:44:15.749" v="112" actId="20577"/>
          <ac:spMkLst>
            <pc:docMk/>
            <pc:sldMk cId="227199329" sldId="295"/>
            <ac:spMk id="3" creationId="{C9CFEAB3-0DDD-5D12-B028-7836DDA667C4}"/>
          </ac:spMkLst>
        </pc:spChg>
      </pc:sldChg>
      <pc:sldChg chg="modSp mod">
        <pc:chgData name="Gibson, Heidi" userId="625c5426-83d3-499a-b65b-cae782d30fe8" providerId="ADAL" clId="{B09212D5-0D59-434E-A486-01BDBE500B43}" dt="2025-01-08T23:44:28.638" v="114" actId="14100"/>
        <pc:sldMkLst>
          <pc:docMk/>
          <pc:sldMk cId="976409459" sldId="296"/>
        </pc:sldMkLst>
        <pc:spChg chg="mod">
          <ac:chgData name="Gibson, Heidi" userId="625c5426-83d3-499a-b65b-cae782d30fe8" providerId="ADAL" clId="{B09212D5-0D59-434E-A486-01BDBE500B43}" dt="2025-01-08T23:44:28.638" v="114" actId="14100"/>
          <ac:spMkLst>
            <pc:docMk/>
            <pc:sldMk cId="976409459" sldId="296"/>
            <ac:spMk id="3" creationId="{0AAEAF22-F5F1-0E0E-1116-D3D71A871A73}"/>
          </ac:spMkLst>
        </pc:spChg>
        <pc:picChg chg="mod">
          <ac:chgData name="Gibson, Heidi" userId="625c5426-83d3-499a-b65b-cae782d30fe8" providerId="ADAL" clId="{B09212D5-0D59-434E-A486-01BDBE500B43}" dt="2025-01-08T23:42:22.529" v="87" actId="1582"/>
          <ac:picMkLst>
            <pc:docMk/>
            <pc:sldMk cId="976409459" sldId="296"/>
            <ac:picMk id="4" creationId="{AE8DC6C5-749A-408D-EB02-557163BDD5E8}"/>
          </ac:picMkLst>
        </pc:picChg>
      </pc:sldChg>
      <pc:sldChg chg="modSp mod">
        <pc:chgData name="Gibson, Heidi" userId="625c5426-83d3-499a-b65b-cae782d30fe8" providerId="ADAL" clId="{B09212D5-0D59-434E-A486-01BDBE500B43}" dt="2025-01-08T23:42:48.813" v="90" actId="1582"/>
        <pc:sldMkLst>
          <pc:docMk/>
          <pc:sldMk cId="252248477" sldId="300"/>
        </pc:sldMkLst>
        <pc:picChg chg="mod">
          <ac:chgData name="Gibson, Heidi" userId="625c5426-83d3-499a-b65b-cae782d30fe8" providerId="ADAL" clId="{B09212D5-0D59-434E-A486-01BDBE500B43}" dt="2025-01-08T23:42:48.813" v="90" actId="1582"/>
          <ac:picMkLst>
            <pc:docMk/>
            <pc:sldMk cId="252248477" sldId="300"/>
            <ac:picMk id="8" creationId="{00000000-0000-0000-0000-000000000000}"/>
          </ac:picMkLst>
        </pc:picChg>
      </pc:sldChg>
      <pc:sldChg chg="modSp mod">
        <pc:chgData name="Gibson, Heidi" userId="625c5426-83d3-499a-b65b-cae782d30fe8" providerId="ADAL" clId="{B09212D5-0D59-434E-A486-01BDBE500B43}" dt="2025-01-08T23:48:25.277" v="135" actId="1076"/>
        <pc:sldMkLst>
          <pc:docMk/>
          <pc:sldMk cId="359278058" sldId="302"/>
        </pc:sldMkLst>
        <pc:spChg chg="mod">
          <ac:chgData name="Gibson, Heidi" userId="625c5426-83d3-499a-b65b-cae782d30fe8" providerId="ADAL" clId="{B09212D5-0D59-434E-A486-01BDBE500B43}" dt="2025-01-08T23:48:25.277" v="135" actId="1076"/>
          <ac:spMkLst>
            <pc:docMk/>
            <pc:sldMk cId="359278058" sldId="302"/>
            <ac:spMk id="3" creationId="{00000000-0000-0000-0000-000000000000}"/>
          </ac:spMkLst>
        </pc:spChg>
      </pc:sldChg>
      <pc:sldChg chg="modSp mod">
        <pc:chgData name="Gibson, Heidi" userId="625c5426-83d3-499a-b65b-cae782d30fe8" providerId="ADAL" clId="{B09212D5-0D59-434E-A486-01BDBE500B43}" dt="2025-01-08T23:44:47.853" v="117"/>
        <pc:sldMkLst>
          <pc:docMk/>
          <pc:sldMk cId="43312864" sldId="306"/>
        </pc:sldMkLst>
        <pc:spChg chg="mod">
          <ac:chgData name="Gibson, Heidi" userId="625c5426-83d3-499a-b65b-cae782d30fe8" providerId="ADAL" clId="{B09212D5-0D59-434E-A486-01BDBE500B43}" dt="2025-01-08T23:44:47.853" v="117"/>
          <ac:spMkLst>
            <pc:docMk/>
            <pc:sldMk cId="43312864" sldId="306"/>
            <ac:spMk id="5" creationId="{AA8D0E16-DC68-1B56-5EEE-3134A1E60AA3}"/>
          </ac:spMkLst>
        </pc:spChg>
      </pc:sldChg>
      <pc:sldChg chg="modSp mod">
        <pc:chgData name="Gibson, Heidi" userId="625c5426-83d3-499a-b65b-cae782d30fe8" providerId="ADAL" clId="{B09212D5-0D59-434E-A486-01BDBE500B43}" dt="2025-01-08T23:44:55.012" v="119" actId="27636"/>
        <pc:sldMkLst>
          <pc:docMk/>
          <pc:sldMk cId="1279288554" sldId="307"/>
        </pc:sldMkLst>
        <pc:spChg chg="mod">
          <ac:chgData name="Gibson, Heidi" userId="625c5426-83d3-499a-b65b-cae782d30fe8" providerId="ADAL" clId="{B09212D5-0D59-434E-A486-01BDBE500B43}" dt="2025-01-08T23:44:55.012" v="119" actId="27636"/>
          <ac:spMkLst>
            <pc:docMk/>
            <pc:sldMk cId="1279288554" sldId="307"/>
            <ac:spMk id="3" creationId="{DDA74836-8065-0FB8-5497-82396C7660DE}"/>
          </ac:spMkLst>
        </pc:spChg>
      </pc:sldChg>
      <pc:sldChg chg="modSp mod">
        <pc:chgData name="Gibson, Heidi" userId="625c5426-83d3-499a-b65b-cae782d30fe8" providerId="ADAL" clId="{B09212D5-0D59-434E-A486-01BDBE500B43}" dt="2025-01-08T23:45:02.001" v="121" actId="27636"/>
        <pc:sldMkLst>
          <pc:docMk/>
          <pc:sldMk cId="301228494" sldId="308"/>
        </pc:sldMkLst>
        <pc:spChg chg="mod">
          <ac:chgData name="Gibson, Heidi" userId="625c5426-83d3-499a-b65b-cae782d30fe8" providerId="ADAL" clId="{B09212D5-0D59-434E-A486-01BDBE500B43}" dt="2025-01-08T23:45:02.001" v="121" actId="27636"/>
          <ac:spMkLst>
            <pc:docMk/>
            <pc:sldMk cId="301228494" sldId="308"/>
            <ac:spMk id="5" creationId="{B500A0B1-DA0B-3003-F948-201F3E95DCB3}"/>
          </ac:spMkLst>
        </pc:spChg>
      </pc:sldChg>
      <pc:sldChg chg="modSp mod">
        <pc:chgData name="Gibson, Heidi" userId="625c5426-83d3-499a-b65b-cae782d30fe8" providerId="ADAL" clId="{B09212D5-0D59-434E-A486-01BDBE500B43}" dt="2025-01-09T02:34:02.079" v="191" actId="27636"/>
        <pc:sldMkLst>
          <pc:docMk/>
          <pc:sldMk cId="1135553507" sldId="310"/>
        </pc:sldMkLst>
        <pc:spChg chg="mod">
          <ac:chgData name="Gibson, Heidi" userId="625c5426-83d3-499a-b65b-cae782d30fe8" providerId="ADAL" clId="{B09212D5-0D59-434E-A486-01BDBE500B43}" dt="2025-01-08T23:50:59.084" v="149" actId="1076"/>
          <ac:spMkLst>
            <pc:docMk/>
            <pc:sldMk cId="1135553507" sldId="310"/>
            <ac:spMk id="2" creationId="{80270430-DB69-071C-CFC6-58E9FD937ACC}"/>
          </ac:spMkLst>
        </pc:spChg>
        <pc:spChg chg="mod">
          <ac:chgData name="Gibson, Heidi" userId="625c5426-83d3-499a-b65b-cae782d30fe8" providerId="ADAL" clId="{B09212D5-0D59-434E-A486-01BDBE500B43}" dt="2025-01-09T02:34:02.079" v="191" actId="27636"/>
          <ac:spMkLst>
            <pc:docMk/>
            <pc:sldMk cId="1135553507" sldId="310"/>
            <ac:spMk id="3" creationId="{AF161D01-3513-B5AE-1271-C95911CA8314}"/>
          </ac:spMkLst>
        </pc:spChg>
        <pc:spChg chg="mod">
          <ac:chgData name="Gibson, Heidi" userId="625c5426-83d3-499a-b65b-cae782d30fe8" providerId="ADAL" clId="{B09212D5-0D59-434E-A486-01BDBE500B43}" dt="2025-01-08T23:50:50.821" v="147" actId="1076"/>
          <ac:spMkLst>
            <pc:docMk/>
            <pc:sldMk cId="1135553507" sldId="310"/>
            <ac:spMk id="9" creationId="{6ACB3C78-360B-267B-E714-8730614A84B1}"/>
          </ac:spMkLst>
        </pc:spChg>
        <pc:picChg chg="mod">
          <ac:chgData name="Gibson, Heidi" userId="625c5426-83d3-499a-b65b-cae782d30fe8" providerId="ADAL" clId="{B09212D5-0D59-434E-A486-01BDBE500B43}" dt="2025-01-08T23:50:54.349" v="148" actId="1076"/>
          <ac:picMkLst>
            <pc:docMk/>
            <pc:sldMk cId="1135553507" sldId="310"/>
            <ac:picMk id="5" creationId="{068351CC-5674-04F1-2587-A2C5FB43A654}"/>
          </ac:picMkLst>
        </pc:picChg>
      </pc:sldChg>
      <pc:sldChg chg="modSp mod">
        <pc:chgData name="Gibson, Heidi" userId="625c5426-83d3-499a-b65b-cae782d30fe8" providerId="ADAL" clId="{B09212D5-0D59-434E-A486-01BDBE500B43}" dt="2025-01-13T17:08:52.100" v="270"/>
        <pc:sldMkLst>
          <pc:docMk/>
          <pc:sldMk cId="1814893947" sldId="312"/>
        </pc:sldMkLst>
        <pc:spChg chg="mod">
          <ac:chgData name="Gibson, Heidi" userId="625c5426-83d3-499a-b65b-cae782d30fe8" providerId="ADAL" clId="{B09212D5-0D59-434E-A486-01BDBE500B43}" dt="2025-01-09T02:53:11.126" v="221" actId="14100"/>
          <ac:spMkLst>
            <pc:docMk/>
            <pc:sldMk cId="1814893947" sldId="312"/>
            <ac:spMk id="3" creationId="{30209840-0C09-6414-B73C-22DE0946745F}"/>
          </ac:spMkLst>
        </pc:spChg>
        <pc:picChg chg="mod ord">
          <ac:chgData name="Gibson, Heidi" userId="625c5426-83d3-499a-b65b-cae782d30fe8" providerId="ADAL" clId="{B09212D5-0D59-434E-A486-01BDBE500B43}" dt="2025-01-13T17:08:52.100" v="270"/>
          <ac:picMkLst>
            <pc:docMk/>
            <pc:sldMk cId="1814893947" sldId="312"/>
            <ac:picMk id="6" creationId="{D62C1836-8E9A-6664-F6AD-4443EC7E7A71}"/>
          </ac:picMkLst>
        </pc:picChg>
      </pc:sldChg>
      <pc:sldChg chg="modSp add mod">
        <pc:chgData name="Gibson, Heidi" userId="625c5426-83d3-499a-b65b-cae782d30fe8" providerId="ADAL" clId="{B09212D5-0D59-434E-A486-01BDBE500B43}" dt="2025-01-08T21:26:59.326" v="2"/>
        <pc:sldMkLst>
          <pc:docMk/>
          <pc:sldMk cId="1904510239" sldId="313"/>
        </pc:sldMkLst>
        <pc:spChg chg="ord">
          <ac:chgData name="Gibson, Heidi" userId="625c5426-83d3-499a-b65b-cae782d30fe8" providerId="ADAL" clId="{B09212D5-0D59-434E-A486-01BDBE500B43}" dt="2025-01-08T21:26:59.326" v="2"/>
          <ac:spMkLst>
            <pc:docMk/>
            <pc:sldMk cId="1904510239" sldId="313"/>
            <ac:spMk id="5" creationId="{00000000-0000-0000-0000-000000000000}"/>
          </ac:spMkLst>
        </pc:spChg>
      </pc:sldChg>
      <pc:sldChg chg="modSp new mod">
        <pc:chgData name="Gibson, Heidi" userId="625c5426-83d3-499a-b65b-cae782d30fe8" providerId="ADAL" clId="{B09212D5-0D59-434E-A486-01BDBE500B43}" dt="2025-01-08T23:40:31.594" v="76" actId="20577"/>
        <pc:sldMkLst>
          <pc:docMk/>
          <pc:sldMk cId="2473017550" sldId="314"/>
        </pc:sldMkLst>
        <pc:spChg chg="mod">
          <ac:chgData name="Gibson, Heidi" userId="625c5426-83d3-499a-b65b-cae782d30fe8" providerId="ADAL" clId="{B09212D5-0D59-434E-A486-01BDBE500B43}" dt="2025-01-08T23:40:31.594" v="76" actId="20577"/>
          <ac:spMkLst>
            <pc:docMk/>
            <pc:sldMk cId="2473017550" sldId="314"/>
            <ac:spMk id="2" creationId="{C926A3A7-54A8-18E5-64EC-E699EBDF0191}"/>
          </ac:spMkLst>
        </pc:spChg>
        <pc:spChg chg="mod">
          <ac:chgData name="Gibson, Heidi" userId="625c5426-83d3-499a-b65b-cae782d30fe8" providerId="ADAL" clId="{B09212D5-0D59-434E-A486-01BDBE500B43}" dt="2025-01-08T23:40:18.767" v="68" actId="948"/>
          <ac:spMkLst>
            <pc:docMk/>
            <pc:sldMk cId="2473017550" sldId="314"/>
            <ac:spMk id="3" creationId="{9AB7BDE9-144E-3B9F-DBEB-28BDB3418C84}"/>
          </ac:spMkLst>
        </pc:spChg>
      </pc:sldChg>
      <pc:sldMasterChg chg="modSldLayout">
        <pc:chgData name="Gibson, Heidi" userId="625c5426-83d3-499a-b65b-cae782d30fe8" providerId="ADAL" clId="{B09212D5-0D59-434E-A486-01BDBE500B43}" dt="2025-01-09T02:36:47.525" v="201" actId="14100"/>
        <pc:sldMasterMkLst>
          <pc:docMk/>
          <pc:sldMasterMk cId="4122039451" sldId="2147483648"/>
        </pc:sldMasterMkLst>
        <pc:sldLayoutChg chg="modSp mod">
          <pc:chgData name="Gibson, Heidi" userId="625c5426-83d3-499a-b65b-cae782d30fe8" providerId="ADAL" clId="{B09212D5-0D59-434E-A486-01BDBE500B43}" dt="2025-01-09T02:27:28.328" v="154" actId="122"/>
          <pc:sldLayoutMkLst>
            <pc:docMk/>
            <pc:sldMasterMk cId="4122039451" sldId="2147483648"/>
            <pc:sldLayoutMk cId="0" sldId="2147483674"/>
          </pc:sldLayoutMkLst>
          <pc:spChg chg="mod">
            <ac:chgData name="Gibson, Heidi" userId="625c5426-83d3-499a-b65b-cae782d30fe8" providerId="ADAL" clId="{B09212D5-0D59-434E-A486-01BDBE500B43}" dt="2025-01-09T02:27:28.328" v="154" actId="122"/>
            <ac:spMkLst>
              <pc:docMk/>
              <pc:sldMasterMk cId="4122039451" sldId="2147483648"/>
              <pc:sldLayoutMk cId="0" sldId="2147483674"/>
              <ac:spMk id="2" creationId="{CB78FBD4-A1C2-377C-79FC-ED614BC8320E}"/>
            </ac:spMkLst>
          </pc:spChg>
          <pc:spChg chg="mod">
            <ac:chgData name="Gibson, Heidi" userId="625c5426-83d3-499a-b65b-cae782d30fe8" providerId="ADAL" clId="{B09212D5-0D59-434E-A486-01BDBE500B43}" dt="2025-01-08T23:48:00.342" v="132" actId="207"/>
            <ac:spMkLst>
              <pc:docMk/>
              <pc:sldMasterMk cId="4122039451" sldId="2147483648"/>
              <pc:sldLayoutMk cId="0" sldId="2147483674"/>
              <ac:spMk id="20" creationId="{5D140298-3E00-4E73-B947-697E69282864}"/>
            </ac:spMkLst>
          </pc:spChg>
        </pc:sldLayoutChg>
        <pc:sldLayoutChg chg="modSp mod">
          <pc:chgData name="Gibson, Heidi" userId="625c5426-83d3-499a-b65b-cae782d30fe8" providerId="ADAL" clId="{B09212D5-0D59-434E-A486-01BDBE500B43}" dt="2025-01-09T02:27:40.911" v="156" actId="122"/>
          <pc:sldLayoutMkLst>
            <pc:docMk/>
            <pc:sldMasterMk cId="4122039451" sldId="2147483648"/>
            <pc:sldLayoutMk cId="0" sldId="2147483678"/>
          </pc:sldLayoutMkLst>
          <pc:spChg chg="mod">
            <ac:chgData name="Gibson, Heidi" userId="625c5426-83d3-499a-b65b-cae782d30fe8" providerId="ADAL" clId="{B09212D5-0D59-434E-A486-01BDBE500B43}" dt="2025-01-09T02:27:40.911" v="156" actId="122"/>
            <ac:spMkLst>
              <pc:docMk/>
              <pc:sldMasterMk cId="4122039451" sldId="2147483648"/>
              <pc:sldLayoutMk cId="0" sldId="2147483678"/>
              <ac:spMk id="3" creationId="{504A5E7F-EE5D-60D8-F4EB-5C9241121EFA}"/>
            </ac:spMkLst>
          </pc:spChg>
          <pc:spChg chg="mod">
            <ac:chgData name="Gibson, Heidi" userId="625c5426-83d3-499a-b65b-cae782d30fe8" providerId="ADAL" clId="{B09212D5-0D59-434E-A486-01BDBE500B43}" dt="2025-01-09T02:26:58.246" v="151" actId="1076"/>
            <ac:spMkLst>
              <pc:docMk/>
              <pc:sldMasterMk cId="4122039451" sldId="2147483648"/>
              <pc:sldLayoutMk cId="0" sldId="2147483678"/>
              <ac:spMk id="20" creationId="{5D140298-3E00-4E73-B947-697E69282864}"/>
            </ac:spMkLst>
          </pc:spChg>
        </pc:sldLayoutChg>
        <pc:sldLayoutChg chg="modSp mod">
          <pc:chgData name="Gibson, Heidi" userId="625c5426-83d3-499a-b65b-cae782d30fe8" providerId="ADAL" clId="{B09212D5-0D59-434E-A486-01BDBE500B43}" dt="2025-01-09T02:34:30.045" v="193" actId="14100"/>
          <pc:sldLayoutMkLst>
            <pc:docMk/>
            <pc:sldMasterMk cId="4122039451" sldId="2147483648"/>
            <pc:sldLayoutMk cId="0" sldId="2147483680"/>
          </pc:sldLayoutMkLst>
          <pc:spChg chg="mod">
            <ac:chgData name="Gibson, Heidi" userId="625c5426-83d3-499a-b65b-cae782d30fe8" providerId="ADAL" clId="{B09212D5-0D59-434E-A486-01BDBE500B43}" dt="2025-01-09T02:34:30.045" v="193" actId="14100"/>
            <ac:spMkLst>
              <pc:docMk/>
              <pc:sldMasterMk cId="4122039451" sldId="2147483648"/>
              <pc:sldLayoutMk cId="0" sldId="2147483680"/>
              <ac:spMk id="20" creationId="{5D140298-3E00-4E73-B947-697E69282864}"/>
            </ac:spMkLst>
          </pc:spChg>
        </pc:sldLayoutChg>
        <pc:sldLayoutChg chg="modSp mod">
          <pc:chgData name="Gibson, Heidi" userId="625c5426-83d3-499a-b65b-cae782d30fe8" providerId="ADAL" clId="{B09212D5-0D59-434E-A486-01BDBE500B43}" dt="2025-01-09T02:35:38.957" v="195" actId="14100"/>
          <pc:sldLayoutMkLst>
            <pc:docMk/>
            <pc:sldMasterMk cId="4122039451" sldId="2147483648"/>
            <pc:sldLayoutMk cId="0" sldId="2147483681"/>
          </pc:sldLayoutMkLst>
          <pc:spChg chg="mod">
            <ac:chgData name="Gibson, Heidi" userId="625c5426-83d3-499a-b65b-cae782d30fe8" providerId="ADAL" clId="{B09212D5-0D59-434E-A486-01BDBE500B43}" dt="2025-01-09T02:31:33.822" v="176" actId="14100"/>
            <ac:spMkLst>
              <pc:docMk/>
              <pc:sldMasterMk cId="4122039451" sldId="2147483648"/>
              <pc:sldLayoutMk cId="0" sldId="2147483681"/>
              <ac:spMk id="5" creationId="{BCB137BB-D176-29BA-51A9-8D59FA6D0017}"/>
            </ac:spMkLst>
          </pc:spChg>
          <pc:spChg chg="mod">
            <ac:chgData name="Gibson, Heidi" userId="625c5426-83d3-499a-b65b-cae782d30fe8" providerId="ADAL" clId="{B09212D5-0D59-434E-A486-01BDBE500B43}" dt="2025-01-09T02:35:38.957" v="195" actId="14100"/>
            <ac:spMkLst>
              <pc:docMk/>
              <pc:sldMasterMk cId="4122039451" sldId="2147483648"/>
              <pc:sldLayoutMk cId="0" sldId="2147483681"/>
              <ac:spMk id="13" creationId="{FEC25703-917A-4EFC-591E-AB786C42F627}"/>
            </ac:spMkLst>
          </pc:spChg>
          <pc:spChg chg="mod">
            <ac:chgData name="Gibson, Heidi" userId="625c5426-83d3-499a-b65b-cae782d30fe8" providerId="ADAL" clId="{B09212D5-0D59-434E-A486-01BDBE500B43}" dt="2025-01-09T02:35:35.294" v="194" actId="14100"/>
            <ac:spMkLst>
              <pc:docMk/>
              <pc:sldMasterMk cId="4122039451" sldId="2147483648"/>
              <pc:sldLayoutMk cId="0" sldId="2147483681"/>
              <ac:spMk id="20" creationId="{5D140298-3E00-4E73-B947-697E69282864}"/>
            </ac:spMkLst>
          </pc:spChg>
        </pc:sldLayoutChg>
        <pc:sldLayoutChg chg="modSp mod">
          <pc:chgData name="Gibson, Heidi" userId="625c5426-83d3-499a-b65b-cae782d30fe8" providerId="ADAL" clId="{B09212D5-0D59-434E-A486-01BDBE500B43}" dt="2025-01-09T02:36:47.525" v="201" actId="14100"/>
          <pc:sldLayoutMkLst>
            <pc:docMk/>
            <pc:sldMasterMk cId="4122039451" sldId="2147483648"/>
            <pc:sldLayoutMk cId="0" sldId="2147483682"/>
          </pc:sldLayoutMkLst>
          <pc:spChg chg="mod">
            <ac:chgData name="Gibson, Heidi" userId="625c5426-83d3-499a-b65b-cae782d30fe8" providerId="ADAL" clId="{B09212D5-0D59-434E-A486-01BDBE500B43}" dt="2025-01-09T02:36:47.525" v="201" actId="14100"/>
            <ac:spMkLst>
              <pc:docMk/>
              <pc:sldMasterMk cId="4122039451" sldId="2147483648"/>
              <pc:sldLayoutMk cId="0" sldId="2147483682"/>
              <ac:spMk id="5" creationId="{BCB137BB-D176-29BA-51A9-8D59FA6D0017}"/>
            </ac:spMkLst>
          </pc:spChg>
          <pc:spChg chg="mod">
            <ac:chgData name="Gibson, Heidi" userId="625c5426-83d3-499a-b65b-cae782d30fe8" providerId="ADAL" clId="{B09212D5-0D59-434E-A486-01BDBE500B43}" dt="2025-01-09T02:32:51.797" v="181" actId="14100"/>
            <ac:spMkLst>
              <pc:docMk/>
              <pc:sldMasterMk cId="4122039451" sldId="2147483648"/>
              <pc:sldLayoutMk cId="0" sldId="2147483682"/>
              <ac:spMk id="8" creationId="{F3C31276-56F8-2EA0-2F94-6CA03E998A14}"/>
            </ac:spMkLst>
          </pc:spChg>
          <pc:spChg chg="mod">
            <ac:chgData name="Gibson, Heidi" userId="625c5426-83d3-499a-b65b-cae782d30fe8" providerId="ADAL" clId="{B09212D5-0D59-434E-A486-01BDBE500B43}" dt="2025-01-09T02:36:13.051" v="199" actId="1076"/>
            <ac:spMkLst>
              <pc:docMk/>
              <pc:sldMasterMk cId="4122039451" sldId="2147483648"/>
              <pc:sldLayoutMk cId="0" sldId="2147483682"/>
              <ac:spMk id="20" creationId="{5D140298-3E00-4E73-B947-697E69282864}"/>
            </ac:spMkLst>
          </pc:spChg>
        </pc:sldLayoutChg>
        <pc:sldLayoutChg chg="modSp mod">
          <pc:chgData name="Gibson, Heidi" userId="625c5426-83d3-499a-b65b-cae782d30fe8" providerId="ADAL" clId="{B09212D5-0D59-434E-A486-01BDBE500B43}" dt="2025-01-09T02:34:22.982" v="192" actId="14100"/>
          <pc:sldLayoutMkLst>
            <pc:docMk/>
            <pc:sldMasterMk cId="4122039451" sldId="2147483648"/>
            <pc:sldLayoutMk cId="0" sldId="2147483683"/>
          </pc:sldLayoutMkLst>
          <pc:spChg chg="mod">
            <ac:chgData name="Gibson, Heidi" userId="625c5426-83d3-499a-b65b-cae782d30fe8" providerId="ADAL" clId="{B09212D5-0D59-434E-A486-01BDBE500B43}" dt="2025-01-09T02:30:12.901" v="170" actId="14100"/>
            <ac:spMkLst>
              <pc:docMk/>
              <pc:sldMasterMk cId="4122039451" sldId="2147483648"/>
              <pc:sldLayoutMk cId="0" sldId="2147483683"/>
              <ac:spMk id="5" creationId="{BCB137BB-D176-29BA-51A9-8D59FA6D0017}"/>
            </ac:spMkLst>
          </pc:spChg>
          <pc:spChg chg="mod">
            <ac:chgData name="Gibson, Heidi" userId="625c5426-83d3-499a-b65b-cae782d30fe8" providerId="ADAL" clId="{B09212D5-0D59-434E-A486-01BDBE500B43}" dt="2025-01-09T02:34:22.982" v="192" actId="14100"/>
            <ac:spMkLst>
              <pc:docMk/>
              <pc:sldMasterMk cId="4122039451" sldId="2147483648"/>
              <pc:sldLayoutMk cId="0" sldId="2147483683"/>
              <ac:spMk id="20" creationId="{5D140298-3E00-4E73-B947-697E69282864}"/>
            </ac:spMkLst>
          </pc:spChg>
        </pc:sldLayoutChg>
        <pc:sldLayoutChg chg="modSp mod">
          <pc:chgData name="Gibson, Heidi" userId="625c5426-83d3-499a-b65b-cae782d30fe8" providerId="ADAL" clId="{B09212D5-0D59-434E-A486-01BDBE500B43}" dt="2025-01-09T02:35:54.142" v="196" actId="14100"/>
          <pc:sldLayoutMkLst>
            <pc:docMk/>
            <pc:sldMasterMk cId="4122039451" sldId="2147483648"/>
            <pc:sldLayoutMk cId="0" sldId="2147483684"/>
          </pc:sldLayoutMkLst>
          <pc:spChg chg="mod">
            <ac:chgData name="Gibson, Heidi" userId="625c5426-83d3-499a-b65b-cae782d30fe8" providerId="ADAL" clId="{B09212D5-0D59-434E-A486-01BDBE500B43}" dt="2025-01-09T02:32:20.686" v="179" actId="14100"/>
            <ac:spMkLst>
              <pc:docMk/>
              <pc:sldMasterMk cId="4122039451" sldId="2147483648"/>
              <pc:sldLayoutMk cId="0" sldId="2147483684"/>
              <ac:spMk id="5" creationId="{BCB137BB-D176-29BA-51A9-8D59FA6D0017}"/>
            </ac:spMkLst>
          </pc:spChg>
          <pc:spChg chg="mod">
            <ac:chgData name="Gibson, Heidi" userId="625c5426-83d3-499a-b65b-cae782d30fe8" providerId="ADAL" clId="{B09212D5-0D59-434E-A486-01BDBE500B43}" dt="2025-01-09T02:35:54.142" v="196" actId="14100"/>
            <ac:spMkLst>
              <pc:docMk/>
              <pc:sldMasterMk cId="4122039451" sldId="2147483648"/>
              <pc:sldLayoutMk cId="0" sldId="2147483684"/>
              <ac:spMk id="20" creationId="{5D140298-3E00-4E73-B947-697E69282864}"/>
            </ac:spMkLst>
          </pc:spChg>
        </pc:sldLayoutChg>
        <pc:sldLayoutChg chg="modSp mod">
          <pc:chgData name="Gibson, Heidi" userId="625c5426-83d3-499a-b65b-cae782d30fe8" providerId="ADAL" clId="{B09212D5-0D59-434E-A486-01BDBE500B43}" dt="2025-01-09T02:36:30.725" v="200" actId="14100"/>
          <pc:sldLayoutMkLst>
            <pc:docMk/>
            <pc:sldMasterMk cId="4122039451" sldId="2147483648"/>
            <pc:sldLayoutMk cId="0" sldId="2147483685"/>
          </pc:sldLayoutMkLst>
          <pc:spChg chg="mod">
            <ac:chgData name="Gibson, Heidi" userId="625c5426-83d3-499a-b65b-cae782d30fe8" providerId="ADAL" clId="{B09212D5-0D59-434E-A486-01BDBE500B43}" dt="2025-01-09T02:33:17.438" v="186" actId="14100"/>
            <ac:spMkLst>
              <pc:docMk/>
              <pc:sldMasterMk cId="4122039451" sldId="2147483648"/>
              <pc:sldLayoutMk cId="0" sldId="2147483685"/>
              <ac:spMk id="5" creationId="{BCB137BB-D176-29BA-51A9-8D59FA6D0017}"/>
            </ac:spMkLst>
          </pc:spChg>
          <pc:spChg chg="mod">
            <ac:chgData name="Gibson, Heidi" userId="625c5426-83d3-499a-b65b-cae782d30fe8" providerId="ADAL" clId="{B09212D5-0D59-434E-A486-01BDBE500B43}" dt="2025-01-09T02:36:30.725" v="200" actId="14100"/>
            <ac:spMkLst>
              <pc:docMk/>
              <pc:sldMasterMk cId="4122039451" sldId="2147483648"/>
              <pc:sldLayoutMk cId="0" sldId="2147483685"/>
              <ac:spMk id="20" creationId="{5D140298-3E00-4E73-B947-697E69282864}"/>
            </ac:spMkLst>
          </pc:spChg>
        </pc:sldLayoutChg>
        <pc:sldLayoutChg chg="modSp mod">
          <pc:chgData name="Gibson, Heidi" userId="625c5426-83d3-499a-b65b-cae782d30fe8" providerId="ADAL" clId="{B09212D5-0D59-434E-A486-01BDBE500B43}" dt="2025-01-09T02:28:09.935" v="161" actId="122"/>
          <pc:sldLayoutMkLst>
            <pc:docMk/>
            <pc:sldMasterMk cId="4122039451" sldId="2147483648"/>
            <pc:sldLayoutMk cId="2634383156" sldId="2147483690"/>
          </pc:sldLayoutMkLst>
          <pc:spChg chg="mod">
            <ac:chgData name="Gibson, Heidi" userId="625c5426-83d3-499a-b65b-cae782d30fe8" providerId="ADAL" clId="{B09212D5-0D59-434E-A486-01BDBE500B43}" dt="2025-01-09T02:28:09.935" v="161" actId="122"/>
            <ac:spMkLst>
              <pc:docMk/>
              <pc:sldMasterMk cId="4122039451" sldId="2147483648"/>
              <pc:sldLayoutMk cId="2634383156" sldId="2147483690"/>
              <ac:spMk id="2" creationId="{CB78FBD4-A1C2-377C-79FC-ED614BC8320E}"/>
            </ac:spMkLst>
          </pc:spChg>
        </pc:sldLayoutChg>
        <pc:sldLayoutChg chg="modSp mod">
          <pc:chgData name="Gibson, Heidi" userId="625c5426-83d3-499a-b65b-cae782d30fe8" providerId="ADAL" clId="{B09212D5-0D59-434E-A486-01BDBE500B43}" dt="2025-01-09T02:29:02.966" v="166" actId="14100"/>
          <pc:sldLayoutMkLst>
            <pc:docMk/>
            <pc:sldMasterMk cId="4122039451" sldId="2147483648"/>
            <pc:sldLayoutMk cId="856489036" sldId="2147483692"/>
          </pc:sldLayoutMkLst>
          <pc:spChg chg="mod">
            <ac:chgData name="Gibson, Heidi" userId="625c5426-83d3-499a-b65b-cae782d30fe8" providerId="ADAL" clId="{B09212D5-0D59-434E-A486-01BDBE500B43}" dt="2025-01-09T02:29:02.966" v="166" actId="14100"/>
            <ac:spMkLst>
              <pc:docMk/>
              <pc:sldMasterMk cId="4122039451" sldId="2147483648"/>
              <pc:sldLayoutMk cId="856489036" sldId="2147483692"/>
              <ac:spMk id="3" creationId="{504A5E7F-EE5D-60D8-F4EB-5C9241121EFA}"/>
            </ac:spMkLst>
          </pc:spChg>
        </pc:sldLayoutChg>
        <pc:sldLayoutChg chg="modSp mod">
          <pc:chgData name="Gibson, Heidi" userId="625c5426-83d3-499a-b65b-cae782d30fe8" providerId="ADAL" clId="{B09212D5-0D59-434E-A486-01BDBE500B43}" dt="2025-01-09T02:28:42.670" v="164" actId="14100"/>
          <pc:sldLayoutMkLst>
            <pc:docMk/>
            <pc:sldMasterMk cId="4122039451" sldId="2147483648"/>
            <pc:sldLayoutMk cId="1632506912" sldId="2147483694"/>
          </pc:sldLayoutMkLst>
          <pc:spChg chg="mod">
            <ac:chgData name="Gibson, Heidi" userId="625c5426-83d3-499a-b65b-cae782d30fe8" providerId="ADAL" clId="{B09212D5-0D59-434E-A486-01BDBE500B43}" dt="2025-01-09T02:28:42.670" v="164" actId="14100"/>
            <ac:spMkLst>
              <pc:docMk/>
              <pc:sldMasterMk cId="4122039451" sldId="2147483648"/>
              <pc:sldLayoutMk cId="1632506912" sldId="2147483694"/>
              <ac:spMk id="5" creationId="{BCB137BB-D176-29BA-51A9-8D59FA6D0017}"/>
            </ac:spMkLst>
          </pc:spChg>
          <pc:spChg chg="mod">
            <ac:chgData name="Gibson, Heidi" userId="625c5426-83d3-499a-b65b-cae782d30fe8" providerId="ADAL" clId="{B09212D5-0D59-434E-A486-01BDBE500B43}" dt="2025-01-09T02:28:38.327" v="163" actId="14100"/>
            <ac:spMkLst>
              <pc:docMk/>
              <pc:sldMasterMk cId="4122039451" sldId="2147483648"/>
              <pc:sldLayoutMk cId="1632506912" sldId="2147483694"/>
              <ac:spMk id="20" creationId="{5D140298-3E00-4E73-B947-697E69282864}"/>
            </ac:spMkLst>
          </pc:spChg>
        </pc:sldLayoutChg>
        <pc:sldLayoutChg chg="modSp mod">
          <pc:chgData name="Gibson, Heidi" userId="625c5426-83d3-499a-b65b-cae782d30fe8" providerId="ADAL" clId="{B09212D5-0D59-434E-A486-01BDBE500B43}" dt="2025-01-09T02:33:00.381" v="183" actId="14100"/>
          <pc:sldLayoutMkLst>
            <pc:docMk/>
            <pc:sldMasterMk cId="4122039451" sldId="2147483648"/>
            <pc:sldLayoutMk cId="2379418376" sldId="2147483695"/>
          </pc:sldLayoutMkLst>
          <pc:spChg chg="mod">
            <ac:chgData name="Gibson, Heidi" userId="625c5426-83d3-499a-b65b-cae782d30fe8" providerId="ADAL" clId="{B09212D5-0D59-434E-A486-01BDBE500B43}" dt="2025-01-09T02:33:00.381" v="183" actId="14100"/>
            <ac:spMkLst>
              <pc:docMk/>
              <pc:sldMasterMk cId="4122039451" sldId="2147483648"/>
              <pc:sldLayoutMk cId="2379418376" sldId="2147483695"/>
              <ac:spMk id="8" creationId="{F3C31276-56F8-2EA0-2F94-6CA03E998A14}"/>
            </ac:spMkLst>
          </pc:spChg>
        </pc:sldLayoutChg>
      </pc:sldMasterChg>
    </pc:docChg>
  </pc:docChgLst>
  <pc:docChgLst>
    <pc:chgData name="Osborn, Hannah" userId="5d18528b-c4b5-40a1-923a-111b6417dfa3" providerId="ADAL" clId="{8EEE167F-DC08-4CC8-ACD9-72355F5118A2}"/>
    <pc:docChg chg="delSld">
      <pc:chgData name="Osborn, Hannah" userId="5d18528b-c4b5-40a1-923a-111b6417dfa3" providerId="ADAL" clId="{8EEE167F-DC08-4CC8-ACD9-72355F5118A2}" dt="2025-03-27T15:52:49.357" v="1" actId="2696"/>
      <pc:docMkLst>
        <pc:docMk/>
      </pc:docMkLst>
      <pc:sldChg chg="del">
        <pc:chgData name="Osborn, Hannah" userId="5d18528b-c4b5-40a1-923a-111b6417dfa3" providerId="ADAL" clId="{8EEE167F-DC08-4CC8-ACD9-72355F5118A2}" dt="2025-03-27T15:52:42.037" v="0" actId="2696"/>
        <pc:sldMkLst>
          <pc:docMk/>
          <pc:sldMk cId="1119733248" sldId="271"/>
        </pc:sldMkLst>
      </pc:sldChg>
      <pc:sldChg chg="del">
        <pc:chgData name="Osborn, Hannah" userId="5d18528b-c4b5-40a1-923a-111b6417dfa3" providerId="ADAL" clId="{8EEE167F-DC08-4CC8-ACD9-72355F5118A2}" dt="2025-03-27T15:52:42.037" v="0" actId="2696"/>
        <pc:sldMkLst>
          <pc:docMk/>
          <pc:sldMk cId="73394110" sldId="272"/>
        </pc:sldMkLst>
      </pc:sldChg>
      <pc:sldChg chg="del">
        <pc:chgData name="Osborn, Hannah" userId="5d18528b-c4b5-40a1-923a-111b6417dfa3" providerId="ADAL" clId="{8EEE167F-DC08-4CC8-ACD9-72355F5118A2}" dt="2025-03-27T15:52:49.357" v="1" actId="2696"/>
        <pc:sldMkLst>
          <pc:docMk/>
          <pc:sldMk cId="977195968" sldId="284"/>
        </pc:sldMkLst>
      </pc:sldChg>
      <pc:sldChg chg="del">
        <pc:chgData name="Osborn, Hannah" userId="5d18528b-c4b5-40a1-923a-111b6417dfa3" providerId="ADAL" clId="{8EEE167F-DC08-4CC8-ACD9-72355F5118A2}" dt="2025-03-27T15:52:49.357" v="1" actId="2696"/>
        <pc:sldMkLst>
          <pc:docMk/>
          <pc:sldMk cId="1033933664" sldId="287"/>
        </pc:sldMkLst>
      </pc:sldChg>
      <pc:sldChg chg="del">
        <pc:chgData name="Osborn, Hannah" userId="5d18528b-c4b5-40a1-923a-111b6417dfa3" providerId="ADAL" clId="{8EEE167F-DC08-4CC8-ACD9-72355F5118A2}" dt="2025-03-27T15:52:49.357" v="1" actId="2696"/>
        <pc:sldMkLst>
          <pc:docMk/>
          <pc:sldMk cId="1654263301" sldId="288"/>
        </pc:sldMkLst>
      </pc:sldChg>
      <pc:sldChg chg="del">
        <pc:chgData name="Osborn, Hannah" userId="5d18528b-c4b5-40a1-923a-111b6417dfa3" providerId="ADAL" clId="{8EEE167F-DC08-4CC8-ACD9-72355F5118A2}" dt="2025-03-27T15:52:49.357" v="1" actId="2696"/>
        <pc:sldMkLst>
          <pc:docMk/>
          <pc:sldMk cId="859592937" sldId="289"/>
        </pc:sldMkLst>
      </pc:sldChg>
      <pc:sldChg chg="del">
        <pc:chgData name="Osborn, Hannah" userId="5d18528b-c4b5-40a1-923a-111b6417dfa3" providerId="ADAL" clId="{8EEE167F-DC08-4CC8-ACD9-72355F5118A2}" dt="2025-03-27T15:52:49.357" v="1" actId="2696"/>
        <pc:sldMkLst>
          <pc:docMk/>
          <pc:sldMk cId="877392205" sldId="290"/>
        </pc:sldMkLst>
      </pc:sldChg>
      <pc:sldChg chg="del">
        <pc:chgData name="Osborn, Hannah" userId="5d18528b-c4b5-40a1-923a-111b6417dfa3" providerId="ADAL" clId="{8EEE167F-DC08-4CC8-ACD9-72355F5118A2}" dt="2025-03-27T15:52:49.357" v="1" actId="2696"/>
        <pc:sldMkLst>
          <pc:docMk/>
          <pc:sldMk cId="1531229088" sldId="291"/>
        </pc:sldMkLst>
      </pc:sldChg>
      <pc:sldChg chg="del">
        <pc:chgData name="Osborn, Hannah" userId="5d18528b-c4b5-40a1-923a-111b6417dfa3" providerId="ADAL" clId="{8EEE167F-DC08-4CC8-ACD9-72355F5118A2}" dt="2025-03-27T15:52:49.357" v="1" actId="2696"/>
        <pc:sldMkLst>
          <pc:docMk/>
          <pc:sldMk cId="1490101841" sldId="292"/>
        </pc:sldMkLst>
      </pc:sldChg>
      <pc:sldChg chg="del">
        <pc:chgData name="Osborn, Hannah" userId="5d18528b-c4b5-40a1-923a-111b6417dfa3" providerId="ADAL" clId="{8EEE167F-DC08-4CC8-ACD9-72355F5118A2}" dt="2025-03-27T15:52:49.357" v="1" actId="2696"/>
        <pc:sldMkLst>
          <pc:docMk/>
          <pc:sldMk cId="755838110" sldId="293"/>
        </pc:sldMkLst>
      </pc:sldChg>
      <pc:sldChg chg="del">
        <pc:chgData name="Osborn, Hannah" userId="5d18528b-c4b5-40a1-923a-111b6417dfa3" providerId="ADAL" clId="{8EEE167F-DC08-4CC8-ACD9-72355F5118A2}" dt="2025-03-27T15:52:49.357" v="1" actId="2696"/>
        <pc:sldMkLst>
          <pc:docMk/>
          <pc:sldMk cId="322584319" sldId="294"/>
        </pc:sldMkLst>
      </pc:sldChg>
      <pc:sldChg chg="del">
        <pc:chgData name="Osborn, Hannah" userId="5d18528b-c4b5-40a1-923a-111b6417dfa3" providerId="ADAL" clId="{8EEE167F-DC08-4CC8-ACD9-72355F5118A2}" dt="2025-03-27T15:52:49.357" v="1" actId="2696"/>
        <pc:sldMkLst>
          <pc:docMk/>
          <pc:sldMk cId="227199329" sldId="295"/>
        </pc:sldMkLst>
      </pc:sldChg>
      <pc:sldChg chg="del">
        <pc:chgData name="Osborn, Hannah" userId="5d18528b-c4b5-40a1-923a-111b6417dfa3" providerId="ADAL" clId="{8EEE167F-DC08-4CC8-ACD9-72355F5118A2}" dt="2025-03-27T15:52:49.357" v="1" actId="2696"/>
        <pc:sldMkLst>
          <pc:docMk/>
          <pc:sldMk cId="976409459" sldId="296"/>
        </pc:sldMkLst>
      </pc:sldChg>
      <pc:sldChg chg="del">
        <pc:chgData name="Osborn, Hannah" userId="5d18528b-c4b5-40a1-923a-111b6417dfa3" providerId="ADAL" clId="{8EEE167F-DC08-4CC8-ACD9-72355F5118A2}" dt="2025-03-27T15:52:49.357" v="1" actId="2696"/>
        <pc:sldMkLst>
          <pc:docMk/>
          <pc:sldMk cId="1388645160" sldId="297"/>
        </pc:sldMkLst>
      </pc:sldChg>
      <pc:sldChg chg="del">
        <pc:chgData name="Osborn, Hannah" userId="5d18528b-c4b5-40a1-923a-111b6417dfa3" providerId="ADAL" clId="{8EEE167F-DC08-4CC8-ACD9-72355F5118A2}" dt="2025-03-27T15:52:49.357" v="1" actId="2696"/>
        <pc:sldMkLst>
          <pc:docMk/>
          <pc:sldMk cId="2017572474" sldId="298"/>
        </pc:sldMkLst>
      </pc:sldChg>
      <pc:sldChg chg="del">
        <pc:chgData name="Osborn, Hannah" userId="5d18528b-c4b5-40a1-923a-111b6417dfa3" providerId="ADAL" clId="{8EEE167F-DC08-4CC8-ACD9-72355F5118A2}" dt="2025-03-27T15:52:49.357" v="1" actId="2696"/>
        <pc:sldMkLst>
          <pc:docMk/>
          <pc:sldMk cId="252248477" sldId="300"/>
        </pc:sldMkLst>
      </pc:sldChg>
      <pc:sldChg chg="del">
        <pc:chgData name="Osborn, Hannah" userId="5d18528b-c4b5-40a1-923a-111b6417dfa3" providerId="ADAL" clId="{8EEE167F-DC08-4CC8-ACD9-72355F5118A2}" dt="2025-03-27T15:52:49.357" v="1" actId="2696"/>
        <pc:sldMkLst>
          <pc:docMk/>
          <pc:sldMk cId="1149712222" sldId="301"/>
        </pc:sldMkLst>
      </pc:sldChg>
      <pc:sldChg chg="del">
        <pc:chgData name="Osborn, Hannah" userId="5d18528b-c4b5-40a1-923a-111b6417dfa3" providerId="ADAL" clId="{8EEE167F-DC08-4CC8-ACD9-72355F5118A2}" dt="2025-03-27T15:52:49.357" v="1" actId="2696"/>
        <pc:sldMkLst>
          <pc:docMk/>
          <pc:sldMk cId="359278058" sldId="302"/>
        </pc:sldMkLst>
      </pc:sldChg>
      <pc:sldChg chg="del">
        <pc:chgData name="Osborn, Hannah" userId="5d18528b-c4b5-40a1-923a-111b6417dfa3" providerId="ADAL" clId="{8EEE167F-DC08-4CC8-ACD9-72355F5118A2}" dt="2025-03-27T15:52:49.357" v="1" actId="2696"/>
        <pc:sldMkLst>
          <pc:docMk/>
          <pc:sldMk cId="841949799" sldId="303"/>
        </pc:sldMkLst>
      </pc:sldChg>
      <pc:sldChg chg="del">
        <pc:chgData name="Osborn, Hannah" userId="5d18528b-c4b5-40a1-923a-111b6417dfa3" providerId="ADAL" clId="{8EEE167F-DC08-4CC8-ACD9-72355F5118A2}" dt="2025-03-27T15:52:49.357" v="1" actId="2696"/>
        <pc:sldMkLst>
          <pc:docMk/>
          <pc:sldMk cId="280470922" sldId="304"/>
        </pc:sldMkLst>
      </pc:sldChg>
      <pc:sldChg chg="del">
        <pc:chgData name="Osborn, Hannah" userId="5d18528b-c4b5-40a1-923a-111b6417dfa3" providerId="ADAL" clId="{8EEE167F-DC08-4CC8-ACD9-72355F5118A2}" dt="2025-03-27T15:52:49.357" v="1" actId="2696"/>
        <pc:sldMkLst>
          <pc:docMk/>
          <pc:sldMk cId="246208913" sldId="305"/>
        </pc:sldMkLst>
      </pc:sldChg>
      <pc:sldChg chg="del">
        <pc:chgData name="Osborn, Hannah" userId="5d18528b-c4b5-40a1-923a-111b6417dfa3" providerId="ADAL" clId="{8EEE167F-DC08-4CC8-ACD9-72355F5118A2}" dt="2025-03-27T15:52:49.357" v="1" actId="2696"/>
        <pc:sldMkLst>
          <pc:docMk/>
          <pc:sldMk cId="43312864" sldId="306"/>
        </pc:sldMkLst>
      </pc:sldChg>
      <pc:sldChg chg="del">
        <pc:chgData name="Osborn, Hannah" userId="5d18528b-c4b5-40a1-923a-111b6417dfa3" providerId="ADAL" clId="{8EEE167F-DC08-4CC8-ACD9-72355F5118A2}" dt="2025-03-27T15:52:49.357" v="1" actId="2696"/>
        <pc:sldMkLst>
          <pc:docMk/>
          <pc:sldMk cId="1279288554" sldId="307"/>
        </pc:sldMkLst>
      </pc:sldChg>
      <pc:sldChg chg="del">
        <pc:chgData name="Osborn, Hannah" userId="5d18528b-c4b5-40a1-923a-111b6417dfa3" providerId="ADAL" clId="{8EEE167F-DC08-4CC8-ACD9-72355F5118A2}" dt="2025-03-27T15:52:49.357" v="1" actId="2696"/>
        <pc:sldMkLst>
          <pc:docMk/>
          <pc:sldMk cId="301228494" sldId="308"/>
        </pc:sldMkLst>
      </pc:sldChg>
      <pc:sldChg chg="del">
        <pc:chgData name="Osborn, Hannah" userId="5d18528b-c4b5-40a1-923a-111b6417dfa3" providerId="ADAL" clId="{8EEE167F-DC08-4CC8-ACD9-72355F5118A2}" dt="2025-03-27T15:52:49.357" v="1" actId="2696"/>
        <pc:sldMkLst>
          <pc:docMk/>
          <pc:sldMk cId="3548019939" sldId="311"/>
        </pc:sldMkLst>
      </pc:sldChg>
      <pc:sldChg chg="del">
        <pc:chgData name="Osborn, Hannah" userId="5d18528b-c4b5-40a1-923a-111b6417dfa3" providerId="ADAL" clId="{8EEE167F-DC08-4CC8-ACD9-72355F5118A2}" dt="2025-03-27T15:52:49.357" v="1" actId="2696"/>
        <pc:sldMkLst>
          <pc:docMk/>
          <pc:sldMk cId="1814893947" sldId="312"/>
        </pc:sldMkLst>
      </pc:sldChg>
      <pc:sldChg chg="del">
        <pc:chgData name="Osborn, Hannah" userId="5d18528b-c4b5-40a1-923a-111b6417dfa3" providerId="ADAL" clId="{8EEE167F-DC08-4CC8-ACD9-72355F5118A2}" dt="2025-03-27T15:52:49.357" v="1" actId="2696"/>
        <pc:sldMkLst>
          <pc:docMk/>
          <pc:sldMk cId="2473017550" sldId="31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7FC7C1-D8AA-B091-1F6F-DF34F496CE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4C66C-4BFB-810C-145A-0148EAF322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948B2-9F39-4214-ADF8-BB8A8597363A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74DF4-2BD2-B359-2542-5A3171304A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6933CE-E538-0BA9-37EF-03D2B904A5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620F8-C27B-45D3-8113-3F786F5F3A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26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C853816F-A1CF-4485-B308-1B9F14B36EAD}" type="slidenum">
              <a:rPr/>
              <a:t>7</a:t>
            </a:fld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644319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20.png"/><Relationship Id="rId26" Type="http://schemas.openxmlformats.org/officeDocument/2006/relationships/image" Target="../media/image17.png"/><Relationship Id="rId3" Type="http://schemas.openxmlformats.org/officeDocument/2006/relationships/image" Target="../media/image7.svg"/><Relationship Id="rId21" Type="http://schemas.openxmlformats.org/officeDocument/2006/relationships/image" Target="../media/image23.png"/><Relationship Id="rId7" Type="http://schemas.openxmlformats.org/officeDocument/2006/relationships/image" Target="../media/image19.svg"/><Relationship Id="rId12" Type="http://schemas.openxmlformats.org/officeDocument/2006/relationships/image" Target="../media/image3.png"/><Relationship Id="rId17" Type="http://schemas.openxmlformats.org/officeDocument/2006/relationships/image" Target="../media/image2.png"/><Relationship Id="rId25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5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13.svg"/><Relationship Id="rId24" Type="http://schemas.openxmlformats.org/officeDocument/2006/relationships/image" Target="../media/image1.png"/><Relationship Id="rId5" Type="http://schemas.openxmlformats.org/officeDocument/2006/relationships/image" Target="../media/image9.svg"/><Relationship Id="rId15" Type="http://schemas.openxmlformats.org/officeDocument/2006/relationships/image" Target="../media/image4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11.svg"/><Relationship Id="rId14" Type="http://schemas.openxmlformats.org/officeDocument/2006/relationships/image" Target="../media/image15.svg"/><Relationship Id="rId22" Type="http://schemas.openxmlformats.org/officeDocument/2006/relationships/image" Target="../media/image24.png"/><Relationship Id="rId27" Type="http://schemas.openxmlformats.org/officeDocument/2006/relationships/image" Target="../media/image2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60D5DF-18C4-346A-850F-E3EE2F6D2DEB}"/>
              </a:ext>
            </a:extLst>
          </p:cNvPr>
          <p:cNvSpPr txBox="1"/>
          <p:nvPr userDrawn="1"/>
        </p:nvSpPr>
        <p:spPr>
          <a:xfrm>
            <a:off x="9475076" y="6488668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© Smithsonian Institution 2024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F23187-F68F-28ED-3DE2-13895540D9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6072" t="21587" r="27768" b="65238"/>
          <a:stretch/>
        </p:blipFill>
        <p:spPr>
          <a:xfrm>
            <a:off x="2768076" y="5438826"/>
            <a:ext cx="6724130" cy="10795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2436D3-97AB-EA58-FCD8-68E3D9EB09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408" y="5771974"/>
            <a:ext cx="862888" cy="86288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19929" y="-1"/>
            <a:ext cx="1121298" cy="5499848"/>
          </a:xfrm>
          <a:prstGeom prst="rect">
            <a:avLst/>
          </a:prstGeom>
          <a:solidFill>
            <a:srgbClr val="4E9C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49867" y="4408"/>
            <a:ext cx="640080" cy="3553349"/>
          </a:xfrm>
          <a:prstGeom prst="rect">
            <a:avLst/>
          </a:prstGeom>
          <a:solidFill>
            <a:srgbClr val="C433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834703" y="13446"/>
            <a:ext cx="640080" cy="3553349"/>
          </a:xfrm>
          <a:prstGeom prst="rect">
            <a:avLst/>
          </a:prstGeom>
          <a:solidFill>
            <a:srgbClr val="EA3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935303" y="13446"/>
            <a:ext cx="640080" cy="3553349"/>
          </a:xfrm>
          <a:prstGeom prst="rect">
            <a:avLst/>
          </a:prstGeom>
          <a:solidFill>
            <a:srgbClr val="9025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329635" y="4408"/>
            <a:ext cx="640080" cy="3553349"/>
          </a:xfrm>
          <a:prstGeom prst="rect">
            <a:avLst/>
          </a:prstGeom>
          <a:solidFill>
            <a:srgbClr val="E345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620139" y="13446"/>
            <a:ext cx="640080" cy="3553349"/>
          </a:xfrm>
          <a:prstGeom prst="rect">
            <a:avLst/>
          </a:prstGeom>
          <a:solidFill>
            <a:srgbClr val="ED6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3242636" y="13436"/>
            <a:ext cx="640080" cy="3553349"/>
          </a:xfrm>
          <a:prstGeom prst="rect">
            <a:avLst/>
          </a:prstGeom>
          <a:solidFill>
            <a:srgbClr val="F6B7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519925" y="13436"/>
            <a:ext cx="640080" cy="3553349"/>
          </a:xfrm>
          <a:prstGeom prst="rect">
            <a:avLst/>
          </a:prstGeom>
          <a:solidFill>
            <a:srgbClr val="4AAF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041224" y="13446"/>
            <a:ext cx="640080" cy="3553349"/>
          </a:xfrm>
          <a:prstGeom prst="rect">
            <a:avLst/>
          </a:prstGeom>
          <a:solidFill>
            <a:srgbClr val="F29D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6745118" y="13446"/>
            <a:ext cx="640080" cy="3553349"/>
          </a:xfrm>
          <a:prstGeom prst="rect">
            <a:avLst/>
          </a:prstGeom>
          <a:solidFill>
            <a:srgbClr val="CF8D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7423885" y="13446"/>
            <a:ext cx="640080" cy="3553349"/>
          </a:xfrm>
          <a:prstGeom prst="rect">
            <a:avLst/>
          </a:prstGeom>
          <a:solidFill>
            <a:srgbClr val="4877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9461864" y="13446"/>
            <a:ext cx="640080" cy="3553349"/>
          </a:xfrm>
          <a:prstGeom prst="rect">
            <a:avLst/>
          </a:prstGeom>
          <a:solidFill>
            <a:srgbClr val="1855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10836772" y="4408"/>
            <a:ext cx="640080" cy="3553349"/>
          </a:xfrm>
          <a:prstGeom prst="rect">
            <a:avLst/>
          </a:prstGeom>
          <a:solidFill>
            <a:srgbClr val="EA3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10150442" y="13446"/>
            <a:ext cx="640080" cy="3553349"/>
          </a:xfrm>
          <a:prstGeom prst="rect">
            <a:avLst/>
          </a:prstGeom>
          <a:solidFill>
            <a:srgbClr val="1736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8780561" y="13436"/>
            <a:ext cx="640080" cy="3553349"/>
          </a:xfrm>
          <a:prstGeom prst="rect">
            <a:avLst/>
          </a:prstGeom>
          <a:solidFill>
            <a:srgbClr val="60BB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8104330" y="4408"/>
            <a:ext cx="640080" cy="3553349"/>
          </a:xfrm>
          <a:prstGeom prst="rect">
            <a:avLst/>
          </a:prstGeom>
          <a:solidFill>
            <a:srgbClr val="2B7D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11539339" y="4408"/>
            <a:ext cx="640080" cy="3553349"/>
          </a:xfrm>
          <a:prstGeom prst="rect">
            <a:avLst/>
          </a:prstGeom>
          <a:solidFill>
            <a:srgbClr val="D3A0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903" y="678387"/>
            <a:ext cx="11458476" cy="2107453"/>
          </a:xfrm>
          <a:solidFill>
            <a:schemeClr val="bg1"/>
          </a:solidFill>
          <a:ln w="38100">
            <a:solidFill>
              <a:schemeClr val="tx1"/>
            </a:solidFill>
            <a:prstDash val="solid"/>
          </a:ln>
        </p:spPr>
        <p:txBody>
          <a:bodyPr anchor="ctr">
            <a:normAutofit/>
          </a:bodyPr>
          <a:lstStyle>
            <a:lvl1pPr algn="ctr">
              <a:defRPr sz="7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275" y="3885862"/>
            <a:ext cx="9620000" cy="607910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4800" b="1" i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57403" y="6447209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</a:t>
            </a:r>
            <a:r>
              <a:rPr lang="en-US" sz="1300">
                <a:solidFill>
                  <a:schemeClr val="tx1"/>
                </a:solidFill>
              </a:rPr>
              <a:t>Institution 2025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D992B0-A519-A120-5871-8CEDBBE5696A}"/>
              </a:ext>
            </a:extLst>
          </p:cNvPr>
          <p:cNvSpPr/>
          <p:nvPr userDrawn="1"/>
        </p:nvSpPr>
        <p:spPr>
          <a:xfrm>
            <a:off x="0" y="1136916"/>
            <a:ext cx="12192000" cy="163271"/>
          </a:xfrm>
          <a:prstGeom prst="rect">
            <a:avLst/>
          </a:prstGeom>
          <a:solidFill>
            <a:srgbClr val="01C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27526" y="1724025"/>
            <a:ext cx="10924717" cy="4599430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4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Investigation Steps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581309" y="6461981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solidFill>
                  <a:schemeClr val="tx1"/>
                </a:solidFill>
              </a:rPr>
              <a:t>© Smithsonian Institution 2025</a:t>
            </a:r>
          </a:p>
        </p:txBody>
      </p:sp>
      <p:pic>
        <p:nvPicPr>
          <p:cNvPr id="10" name="Picture 9" descr="A blue circle with a white map and a point in the center&#10;&#10;Description automatically generated">
            <a:extLst>
              <a:ext uri="{FF2B5EF4-FFF2-40B4-BE49-F238E27FC236}">
                <a16:creationId xmlns:a16="http://schemas.microsoft.com/office/drawing/2014/main" id="{9655F596-C739-595E-43D4-140DE608D4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1829" y="19662"/>
            <a:ext cx="2250171" cy="1967541"/>
          </a:xfrm>
          <a:prstGeom prst="rect">
            <a:avLst/>
          </a:prstGeom>
        </p:spPr>
      </p:pic>
      <p:pic>
        <p:nvPicPr>
          <p:cNvPr id="2" name="Graphic 6">
            <a:extLst>
              <a:ext uri="{FF2B5EF4-FFF2-40B4-BE49-F238E27FC236}">
                <a16:creationId xmlns:a16="http://schemas.microsoft.com/office/drawing/2014/main" id="{B7EE27FD-792F-CCA0-FB1E-760E6E0ED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4704" y="6436616"/>
            <a:ext cx="421150" cy="421150"/>
          </a:xfrm>
          <a:prstGeom prst="rect">
            <a:avLst/>
          </a:prstGeom>
        </p:spPr>
      </p:pic>
      <p:pic>
        <p:nvPicPr>
          <p:cNvPr id="3" name="Graphic 8">
            <a:extLst>
              <a:ext uri="{FF2B5EF4-FFF2-40B4-BE49-F238E27FC236}">
                <a16:creationId xmlns:a16="http://schemas.microsoft.com/office/drawing/2014/main" id="{9C833E11-1D45-4E9E-A867-91B0519EF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89" y="6395544"/>
            <a:ext cx="478636" cy="478636"/>
          </a:xfrm>
          <a:prstGeom prst="rect">
            <a:avLst/>
          </a:prstGeom>
        </p:spPr>
      </p:pic>
      <p:pic>
        <p:nvPicPr>
          <p:cNvPr id="4" name="Graphic 11">
            <a:extLst>
              <a:ext uri="{FF2B5EF4-FFF2-40B4-BE49-F238E27FC236}">
                <a16:creationId xmlns:a16="http://schemas.microsoft.com/office/drawing/2014/main" id="{1B72D5F6-ED8C-4D39-3B37-77F972CF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823364" y="6440962"/>
            <a:ext cx="406232" cy="402200"/>
          </a:xfrm>
          <a:prstGeom prst="rect">
            <a:avLst/>
          </a:prstGeom>
        </p:spPr>
      </p:pic>
      <p:pic>
        <p:nvPicPr>
          <p:cNvPr id="6" name="Graphic 12">
            <a:extLst>
              <a:ext uri="{FF2B5EF4-FFF2-40B4-BE49-F238E27FC236}">
                <a16:creationId xmlns:a16="http://schemas.microsoft.com/office/drawing/2014/main" id="{2EA01EE1-79B1-F56F-C864-038D25AA9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3517" y="6473354"/>
            <a:ext cx="374139" cy="374139"/>
          </a:xfrm>
          <a:prstGeom prst="rect">
            <a:avLst/>
          </a:prstGeom>
        </p:spPr>
      </p:pic>
      <p:pic>
        <p:nvPicPr>
          <p:cNvPr id="33" name="Graphic 7">
            <a:extLst>
              <a:ext uri="{FF2B5EF4-FFF2-40B4-BE49-F238E27FC236}">
                <a16:creationId xmlns:a16="http://schemas.microsoft.com/office/drawing/2014/main" id="{6AF32D16-433B-F79C-D302-239A380C6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2364287" y="6435623"/>
            <a:ext cx="260091" cy="373471"/>
          </a:xfrm>
          <a:prstGeom prst="rect">
            <a:avLst/>
          </a:prstGeom>
        </p:spPr>
      </p:pic>
      <p:pic>
        <p:nvPicPr>
          <p:cNvPr id="34" name="Graphic 6">
            <a:extLst>
              <a:ext uri="{FF2B5EF4-FFF2-40B4-BE49-F238E27FC236}">
                <a16:creationId xmlns:a16="http://schemas.microsoft.com/office/drawing/2014/main" id="{4DAF4FB2-3B0D-88C7-BA42-E701D419A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0613" y="6427699"/>
            <a:ext cx="421150" cy="421150"/>
          </a:xfrm>
          <a:prstGeom prst="rect">
            <a:avLst/>
          </a:prstGeom>
        </p:spPr>
      </p:pic>
      <p:pic>
        <p:nvPicPr>
          <p:cNvPr id="35" name="Graphic 8">
            <a:extLst>
              <a:ext uri="{FF2B5EF4-FFF2-40B4-BE49-F238E27FC236}">
                <a16:creationId xmlns:a16="http://schemas.microsoft.com/office/drawing/2014/main" id="{59FE6AC6-6E6A-C1F6-AF4A-D32A11BA9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6383" y="6396718"/>
            <a:ext cx="478636" cy="478636"/>
          </a:xfrm>
          <a:prstGeom prst="rect">
            <a:avLst/>
          </a:prstGeom>
        </p:spPr>
      </p:pic>
      <p:pic>
        <p:nvPicPr>
          <p:cNvPr id="36" name="Graphic 11">
            <a:extLst>
              <a:ext uri="{FF2B5EF4-FFF2-40B4-BE49-F238E27FC236}">
                <a16:creationId xmlns:a16="http://schemas.microsoft.com/office/drawing/2014/main" id="{82D90D4D-13D0-B788-E3D0-8E2BE660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019654" y="6423681"/>
            <a:ext cx="406232" cy="402200"/>
          </a:xfrm>
          <a:prstGeom prst="rect">
            <a:avLst/>
          </a:prstGeom>
        </p:spPr>
      </p:pic>
      <p:pic>
        <p:nvPicPr>
          <p:cNvPr id="37" name="Graphic 12">
            <a:extLst>
              <a:ext uri="{FF2B5EF4-FFF2-40B4-BE49-F238E27FC236}">
                <a16:creationId xmlns:a16="http://schemas.microsoft.com/office/drawing/2014/main" id="{8BC6E086-C36F-9BAC-84C2-B785FF3E1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86386" y="6464973"/>
            <a:ext cx="374139" cy="374139"/>
          </a:xfrm>
          <a:prstGeom prst="rect">
            <a:avLst/>
          </a:prstGeom>
        </p:spPr>
      </p:pic>
      <p:pic>
        <p:nvPicPr>
          <p:cNvPr id="38" name="Graphic 7">
            <a:extLst>
              <a:ext uri="{FF2B5EF4-FFF2-40B4-BE49-F238E27FC236}">
                <a16:creationId xmlns:a16="http://schemas.microsoft.com/office/drawing/2014/main" id="{7B88904D-20E5-E181-EE02-FF76D123A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5537396" y="6441142"/>
            <a:ext cx="260091" cy="373471"/>
          </a:xfrm>
          <a:prstGeom prst="rect">
            <a:avLst/>
          </a:prstGeom>
        </p:spPr>
      </p:pic>
      <p:pic>
        <p:nvPicPr>
          <p:cNvPr id="39" name="Graphic 6">
            <a:extLst>
              <a:ext uri="{FF2B5EF4-FFF2-40B4-BE49-F238E27FC236}">
                <a16:creationId xmlns:a16="http://schemas.microsoft.com/office/drawing/2014/main" id="{BBC61D86-E4A3-46C0-C176-E0B6C61D8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3926" y="6411173"/>
            <a:ext cx="421150" cy="421150"/>
          </a:xfrm>
          <a:prstGeom prst="rect">
            <a:avLst/>
          </a:prstGeom>
        </p:spPr>
      </p:pic>
      <p:pic>
        <p:nvPicPr>
          <p:cNvPr id="40" name="Graphic 8">
            <a:extLst>
              <a:ext uri="{FF2B5EF4-FFF2-40B4-BE49-F238E27FC236}">
                <a16:creationId xmlns:a16="http://schemas.microsoft.com/office/drawing/2014/main" id="{93B26803-3E9E-F4A8-C7EA-1F7BB8DB5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2179" y="6392710"/>
            <a:ext cx="478636" cy="478636"/>
          </a:xfrm>
          <a:prstGeom prst="rect">
            <a:avLst/>
          </a:prstGeom>
        </p:spPr>
      </p:pic>
      <p:pic>
        <p:nvPicPr>
          <p:cNvPr id="41" name="Graphic 11">
            <a:extLst>
              <a:ext uri="{FF2B5EF4-FFF2-40B4-BE49-F238E27FC236}">
                <a16:creationId xmlns:a16="http://schemas.microsoft.com/office/drawing/2014/main" id="{9E584B0D-3326-1D8B-80C6-82EB1DD7F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210463" y="6435480"/>
            <a:ext cx="406232" cy="402200"/>
          </a:xfrm>
          <a:prstGeom prst="rect">
            <a:avLst/>
          </a:prstGeom>
        </p:spPr>
      </p:pic>
      <p:pic>
        <p:nvPicPr>
          <p:cNvPr id="42" name="Graphic 12">
            <a:extLst>
              <a:ext uri="{FF2B5EF4-FFF2-40B4-BE49-F238E27FC236}">
                <a16:creationId xmlns:a16="http://schemas.microsoft.com/office/drawing/2014/main" id="{1D6452FA-189A-1D71-7F25-99416F89F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13188" y="6458184"/>
            <a:ext cx="374139" cy="374139"/>
          </a:xfrm>
          <a:prstGeom prst="rect">
            <a:avLst/>
          </a:prstGeom>
        </p:spPr>
      </p:pic>
      <p:pic>
        <p:nvPicPr>
          <p:cNvPr id="43" name="Graphic 7">
            <a:extLst>
              <a:ext uri="{FF2B5EF4-FFF2-40B4-BE49-F238E27FC236}">
                <a16:creationId xmlns:a16="http://schemas.microsoft.com/office/drawing/2014/main" id="{03AF5381-379C-614A-E84F-64145620F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8713306" y="6445962"/>
            <a:ext cx="260091" cy="373471"/>
          </a:xfrm>
          <a:prstGeom prst="rect">
            <a:avLst/>
          </a:prstGeom>
        </p:spPr>
      </p:pic>
      <p:pic>
        <p:nvPicPr>
          <p:cNvPr id="44" name="Picture 43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F10A9B54-5997-ADFE-7BF2-FD144993735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28795" y="6487733"/>
            <a:ext cx="344488" cy="288590"/>
          </a:xfrm>
          <a:prstGeom prst="rect">
            <a:avLst/>
          </a:prstGeom>
        </p:spPr>
      </p:pic>
      <p:pic>
        <p:nvPicPr>
          <p:cNvPr id="45" name="Picture 44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723F5D66-D9F2-5AAB-1A73-012CE8377E8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0870" y="6452141"/>
            <a:ext cx="360087" cy="365441"/>
          </a:xfrm>
          <a:prstGeom prst="rect">
            <a:avLst/>
          </a:prstGeom>
        </p:spPr>
      </p:pic>
      <p:pic>
        <p:nvPicPr>
          <p:cNvPr id="46" name="Picture 45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9CD784ED-9E91-3BF0-A7AF-60A0EAA3EBA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172602" y="6461981"/>
            <a:ext cx="360087" cy="365441"/>
          </a:xfrm>
          <a:prstGeom prst="rect">
            <a:avLst/>
          </a:prstGeom>
        </p:spPr>
      </p:pic>
      <p:pic>
        <p:nvPicPr>
          <p:cNvPr id="47" name="Picture 46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7BDE2FAC-E9BE-910B-7900-B709E7A9B77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09891" y="6461981"/>
            <a:ext cx="360087" cy="365441"/>
          </a:xfrm>
          <a:prstGeom prst="rect">
            <a:avLst/>
          </a:prstGeom>
        </p:spPr>
      </p:pic>
      <p:pic>
        <p:nvPicPr>
          <p:cNvPr id="48" name="Picture 47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A8EBEDBE-872E-E19F-6C5A-0A392C4A317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80221" y="6487733"/>
            <a:ext cx="344488" cy="288590"/>
          </a:xfrm>
          <a:prstGeom prst="rect">
            <a:avLst/>
          </a:prstGeom>
        </p:spPr>
      </p:pic>
      <p:pic>
        <p:nvPicPr>
          <p:cNvPr id="49" name="Picture 48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B5CC8D65-0AA1-88BD-9FBB-1361154C8A5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83240" y="6507747"/>
            <a:ext cx="344488" cy="28859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6A01B1D-AD7A-B522-0A66-54575ACFBF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687" y="371475"/>
            <a:ext cx="9499663" cy="76462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4318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62ADDA-0E83-D8FC-AD08-EE3FA2E07167}"/>
              </a:ext>
            </a:extLst>
          </p:cNvPr>
          <p:cNvSpPr/>
          <p:nvPr userDrawn="1"/>
        </p:nvSpPr>
        <p:spPr>
          <a:xfrm>
            <a:off x="0" y="10155"/>
            <a:ext cx="12192000" cy="3920161"/>
          </a:xfrm>
          <a:prstGeom prst="rect">
            <a:avLst/>
          </a:prstGeom>
          <a:solidFill>
            <a:srgbClr val="E60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0D5DF-18C4-346A-850F-E3EE2F6D2DEB}"/>
              </a:ext>
            </a:extLst>
          </p:cNvPr>
          <p:cNvSpPr txBox="1"/>
          <p:nvPr userDrawn="1"/>
        </p:nvSpPr>
        <p:spPr>
          <a:xfrm>
            <a:off x="9475076" y="6488668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© Smithsonian Institution 2024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F23187-F68F-28ED-3DE2-13895540D9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6072" t="21587" r="27768" b="65238"/>
          <a:stretch/>
        </p:blipFill>
        <p:spPr>
          <a:xfrm>
            <a:off x="3194738" y="5799665"/>
            <a:ext cx="5802522" cy="931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747" y="776052"/>
            <a:ext cx="10644505" cy="2388367"/>
          </a:xfrm>
          <a:solidFill>
            <a:schemeClr val="bg1"/>
          </a:solidFill>
          <a:ln w="38100">
            <a:solidFill>
              <a:schemeClr val="tx1"/>
            </a:solidFill>
            <a:prstDash val="solid"/>
          </a:ln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Understand Investigation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6547" y="4696213"/>
            <a:ext cx="7768641" cy="607910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4800" b="1" i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330402" y="6366174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</a:t>
            </a:r>
            <a:r>
              <a:rPr lang="en-US" sz="1300">
                <a:solidFill>
                  <a:schemeClr val="tx1"/>
                </a:solidFill>
              </a:rPr>
              <a:t>Institution 2025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10" name="Picture 9" descr="A purple circle with white gears&#10;&#10;Description automatically generated">
            <a:extLst>
              <a:ext uri="{FF2B5EF4-FFF2-40B4-BE49-F238E27FC236}">
                <a16:creationId xmlns:a16="http://schemas.microsoft.com/office/drawing/2014/main" id="{180B90AB-7A84-6B32-4DDF-5B605FC61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443" r="11447"/>
          <a:stretch/>
        </p:blipFill>
        <p:spPr>
          <a:xfrm>
            <a:off x="192504" y="4394216"/>
            <a:ext cx="2424043" cy="2094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62ADDA-0E83-D8FC-AD08-EE3FA2E07167}"/>
              </a:ext>
            </a:extLst>
          </p:cNvPr>
          <p:cNvSpPr/>
          <p:nvPr userDrawn="1"/>
        </p:nvSpPr>
        <p:spPr>
          <a:xfrm>
            <a:off x="0" y="10155"/>
            <a:ext cx="4287520" cy="6858000"/>
          </a:xfrm>
          <a:prstGeom prst="rect">
            <a:avLst/>
          </a:prstGeom>
          <a:solidFill>
            <a:srgbClr val="E60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31552" y="1447940"/>
            <a:ext cx="7191488" cy="4922022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Understand Reading (Optional):</a:t>
            </a:r>
          </a:p>
          <a:p>
            <a:pPr lvl="0"/>
            <a:r>
              <a:rPr lang="en-US" dirty="0"/>
              <a:t>Understand Investigation:</a:t>
            </a:r>
          </a:p>
          <a:p>
            <a:pPr lvl="0"/>
            <a:r>
              <a:rPr lang="en-US" dirty="0"/>
              <a:t>Understand Investigation Extension (optional):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475076" y="6488668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</a:t>
            </a:r>
            <a:r>
              <a:rPr lang="en-US" sz="1300">
                <a:solidFill>
                  <a:schemeClr val="tx1"/>
                </a:solidFill>
              </a:rPr>
              <a:t>Institution 2025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 txBox="1">
            <a:spLocks/>
          </p:cNvSpPr>
          <p:nvPr userDrawn="1"/>
        </p:nvSpPr>
        <p:spPr>
          <a:xfrm>
            <a:off x="4431552" y="70488"/>
            <a:ext cx="8179441" cy="1073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pic>
        <p:nvPicPr>
          <p:cNvPr id="12" name="Picture 11" descr="A purple circle with white gears&#10;&#10;Description automatically generated">
            <a:extLst>
              <a:ext uri="{FF2B5EF4-FFF2-40B4-BE49-F238E27FC236}">
                <a16:creationId xmlns:a16="http://schemas.microsoft.com/office/drawing/2014/main" id="{180B90AB-7A84-6B32-4DDF-5B605FC618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2778" y="134264"/>
            <a:ext cx="2200014" cy="131367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4303" y="435621"/>
            <a:ext cx="3510404" cy="59969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274320" rIns="274320" anchor="ctr">
            <a:normAutofit/>
          </a:bodyPr>
          <a:lstStyle>
            <a:lvl1pPr marL="0" indent="0" algn="l">
              <a:buNone/>
              <a:defRPr sz="28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Lesson Objective: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A26B27-5902-2E2D-792D-6E7A1DCEBF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1552" y="118389"/>
            <a:ext cx="6236448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62ADDA-0E83-D8FC-AD08-EE3FA2E07167}"/>
              </a:ext>
            </a:extLst>
          </p:cNvPr>
          <p:cNvSpPr/>
          <p:nvPr userDrawn="1"/>
        </p:nvSpPr>
        <p:spPr>
          <a:xfrm>
            <a:off x="0" y="10155"/>
            <a:ext cx="12192000" cy="1264872"/>
          </a:xfrm>
          <a:prstGeom prst="rect">
            <a:avLst/>
          </a:prstGeom>
          <a:solidFill>
            <a:srgbClr val="E60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641" y="2326793"/>
            <a:ext cx="10924717" cy="397344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Understand 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475076" y="6488668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</a:t>
            </a:r>
            <a:r>
              <a:rPr lang="en-US" sz="1300">
                <a:solidFill>
                  <a:schemeClr val="tx1"/>
                </a:solidFill>
              </a:rPr>
              <a:t>Institution 2025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02314" y="1350457"/>
            <a:ext cx="7221166" cy="63411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E60BA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9" name="Picture 8" descr="A purple circle with white gears&#10;&#10;Description automatically generated">
            <a:extLst>
              <a:ext uri="{FF2B5EF4-FFF2-40B4-BE49-F238E27FC236}">
                <a16:creationId xmlns:a16="http://schemas.microsoft.com/office/drawing/2014/main" id="{180B90AB-7A84-6B32-4DDF-5B605FC61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585" r="5156"/>
          <a:stretch/>
        </p:blipFill>
        <p:spPr>
          <a:xfrm>
            <a:off x="296975" y="238885"/>
            <a:ext cx="2165231" cy="169541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04A5E7F-EE5D-60D8-F4EB-5C9241121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314" y="10155"/>
            <a:ext cx="7221166" cy="126487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62ADDA-0E83-D8FC-AD08-EE3FA2E07167}"/>
              </a:ext>
            </a:extLst>
          </p:cNvPr>
          <p:cNvSpPr/>
          <p:nvPr userDrawn="1"/>
        </p:nvSpPr>
        <p:spPr>
          <a:xfrm>
            <a:off x="0" y="10155"/>
            <a:ext cx="12192000" cy="1264871"/>
          </a:xfrm>
          <a:prstGeom prst="rect">
            <a:avLst/>
          </a:prstGeom>
          <a:solidFill>
            <a:srgbClr val="E60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641" y="1934304"/>
            <a:ext cx="10924717" cy="4365933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Understand 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475076" y="6488668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</a:t>
            </a:r>
            <a:r>
              <a:rPr lang="en-US" sz="1300">
                <a:solidFill>
                  <a:schemeClr val="tx1"/>
                </a:solidFill>
              </a:rPr>
              <a:t>Institution 2025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9" name="Picture 8" descr="A purple circle with white gears&#10;&#10;Description automatically generated">
            <a:extLst>
              <a:ext uri="{FF2B5EF4-FFF2-40B4-BE49-F238E27FC236}">
                <a16:creationId xmlns:a16="http://schemas.microsoft.com/office/drawing/2014/main" id="{180B90AB-7A84-6B32-4DDF-5B605FC61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585" r="5156"/>
          <a:stretch/>
        </p:blipFill>
        <p:spPr>
          <a:xfrm>
            <a:off x="296975" y="238885"/>
            <a:ext cx="2165231" cy="169541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04A5E7F-EE5D-60D8-F4EB-5C9241121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2206" y="10155"/>
            <a:ext cx="8510594" cy="126487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56489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62ADDA-0E83-D8FC-AD08-EE3FA2E07167}"/>
              </a:ext>
            </a:extLst>
          </p:cNvPr>
          <p:cNvSpPr/>
          <p:nvPr userDrawn="1"/>
        </p:nvSpPr>
        <p:spPr>
          <a:xfrm>
            <a:off x="0" y="1086595"/>
            <a:ext cx="12192000" cy="188431"/>
          </a:xfrm>
          <a:prstGeom prst="rect">
            <a:avLst/>
          </a:prstGeom>
          <a:solidFill>
            <a:srgbClr val="E60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641" y="2145914"/>
            <a:ext cx="10924717" cy="4154323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4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Understand 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608717" y="6475554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solidFill>
                  <a:schemeClr val="tx1"/>
                </a:solidFill>
              </a:rPr>
              <a:t>© Smithsonian Institution 2025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 txBox="1">
            <a:spLocks/>
          </p:cNvSpPr>
          <p:nvPr userDrawn="1"/>
        </p:nvSpPr>
        <p:spPr>
          <a:xfrm>
            <a:off x="2323177" y="-32465"/>
            <a:ext cx="8179441" cy="1073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4378" y="1367499"/>
            <a:ext cx="8933980" cy="57696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E60BA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9" name="Picture 8" descr="A purple circle with white gears&#10;&#10;Description automatically generated">
            <a:extLst>
              <a:ext uri="{FF2B5EF4-FFF2-40B4-BE49-F238E27FC236}">
                <a16:creationId xmlns:a16="http://schemas.microsoft.com/office/drawing/2014/main" id="{180B90AB-7A84-6B32-4DDF-5B605FC61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585" r="5156"/>
          <a:stretch/>
        </p:blipFill>
        <p:spPr>
          <a:xfrm>
            <a:off x="188532" y="215707"/>
            <a:ext cx="2108266" cy="1650814"/>
          </a:xfrm>
          <a:prstGeom prst="rect">
            <a:avLst/>
          </a:prstGeom>
        </p:spPr>
      </p:pic>
      <p:pic>
        <p:nvPicPr>
          <p:cNvPr id="2" name="Graphic 6">
            <a:extLst>
              <a:ext uri="{FF2B5EF4-FFF2-40B4-BE49-F238E27FC236}">
                <a16:creationId xmlns:a16="http://schemas.microsoft.com/office/drawing/2014/main" id="{45EFF046-9CAD-1DCD-4258-42AE1A630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4704" y="6436616"/>
            <a:ext cx="421150" cy="421150"/>
          </a:xfrm>
          <a:prstGeom prst="rect">
            <a:avLst/>
          </a:prstGeom>
        </p:spPr>
      </p:pic>
      <p:pic>
        <p:nvPicPr>
          <p:cNvPr id="3" name="Graphic 8">
            <a:extLst>
              <a:ext uri="{FF2B5EF4-FFF2-40B4-BE49-F238E27FC236}">
                <a16:creationId xmlns:a16="http://schemas.microsoft.com/office/drawing/2014/main" id="{8655BFEC-2A1A-96F1-8F78-6DEAC61C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89" y="6395544"/>
            <a:ext cx="478636" cy="478636"/>
          </a:xfrm>
          <a:prstGeom prst="rect">
            <a:avLst/>
          </a:prstGeom>
        </p:spPr>
      </p:pic>
      <p:pic>
        <p:nvPicPr>
          <p:cNvPr id="4" name="Graphic 11">
            <a:extLst>
              <a:ext uri="{FF2B5EF4-FFF2-40B4-BE49-F238E27FC236}">
                <a16:creationId xmlns:a16="http://schemas.microsoft.com/office/drawing/2014/main" id="{A3CEBA6C-3CEA-DC11-9679-891DDAE8F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823364" y="6440962"/>
            <a:ext cx="406232" cy="402200"/>
          </a:xfrm>
          <a:prstGeom prst="rect">
            <a:avLst/>
          </a:prstGeom>
        </p:spPr>
      </p:pic>
      <p:pic>
        <p:nvPicPr>
          <p:cNvPr id="6" name="Graphic 12">
            <a:extLst>
              <a:ext uri="{FF2B5EF4-FFF2-40B4-BE49-F238E27FC236}">
                <a16:creationId xmlns:a16="http://schemas.microsoft.com/office/drawing/2014/main" id="{B29105A3-F640-4C2D-A5EB-6E10DD642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3517" y="6473354"/>
            <a:ext cx="374139" cy="374139"/>
          </a:xfrm>
          <a:prstGeom prst="rect">
            <a:avLst/>
          </a:prstGeom>
        </p:spPr>
      </p:pic>
      <p:pic>
        <p:nvPicPr>
          <p:cNvPr id="33" name="Graphic 7">
            <a:extLst>
              <a:ext uri="{FF2B5EF4-FFF2-40B4-BE49-F238E27FC236}">
                <a16:creationId xmlns:a16="http://schemas.microsoft.com/office/drawing/2014/main" id="{D586C060-202C-56E8-A3B8-ACD2EC5C6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2364287" y="6435623"/>
            <a:ext cx="260091" cy="373471"/>
          </a:xfrm>
          <a:prstGeom prst="rect">
            <a:avLst/>
          </a:prstGeom>
        </p:spPr>
      </p:pic>
      <p:pic>
        <p:nvPicPr>
          <p:cNvPr id="34" name="Graphic 6">
            <a:extLst>
              <a:ext uri="{FF2B5EF4-FFF2-40B4-BE49-F238E27FC236}">
                <a16:creationId xmlns:a16="http://schemas.microsoft.com/office/drawing/2014/main" id="{6A15E05F-71D2-70E2-5A43-D4FE059B3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0613" y="6427699"/>
            <a:ext cx="421150" cy="421150"/>
          </a:xfrm>
          <a:prstGeom prst="rect">
            <a:avLst/>
          </a:prstGeom>
        </p:spPr>
      </p:pic>
      <p:pic>
        <p:nvPicPr>
          <p:cNvPr id="35" name="Graphic 8">
            <a:extLst>
              <a:ext uri="{FF2B5EF4-FFF2-40B4-BE49-F238E27FC236}">
                <a16:creationId xmlns:a16="http://schemas.microsoft.com/office/drawing/2014/main" id="{A8A241E3-805C-20B5-1576-ABDD6F85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6383" y="6396718"/>
            <a:ext cx="478636" cy="478636"/>
          </a:xfrm>
          <a:prstGeom prst="rect">
            <a:avLst/>
          </a:prstGeom>
        </p:spPr>
      </p:pic>
      <p:pic>
        <p:nvPicPr>
          <p:cNvPr id="36" name="Graphic 11">
            <a:extLst>
              <a:ext uri="{FF2B5EF4-FFF2-40B4-BE49-F238E27FC236}">
                <a16:creationId xmlns:a16="http://schemas.microsoft.com/office/drawing/2014/main" id="{EE6DE37F-4B1A-5619-3D00-DB19A4079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019654" y="6423681"/>
            <a:ext cx="406232" cy="402200"/>
          </a:xfrm>
          <a:prstGeom prst="rect">
            <a:avLst/>
          </a:prstGeom>
        </p:spPr>
      </p:pic>
      <p:pic>
        <p:nvPicPr>
          <p:cNvPr id="37" name="Graphic 12">
            <a:extLst>
              <a:ext uri="{FF2B5EF4-FFF2-40B4-BE49-F238E27FC236}">
                <a16:creationId xmlns:a16="http://schemas.microsoft.com/office/drawing/2014/main" id="{9D355C16-825C-BC2D-E619-B2BE1DE7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86386" y="6464973"/>
            <a:ext cx="374139" cy="374139"/>
          </a:xfrm>
          <a:prstGeom prst="rect">
            <a:avLst/>
          </a:prstGeom>
        </p:spPr>
      </p:pic>
      <p:pic>
        <p:nvPicPr>
          <p:cNvPr id="38" name="Graphic 7">
            <a:extLst>
              <a:ext uri="{FF2B5EF4-FFF2-40B4-BE49-F238E27FC236}">
                <a16:creationId xmlns:a16="http://schemas.microsoft.com/office/drawing/2014/main" id="{7CEB6F85-1C18-842D-F773-C586DF501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5537396" y="6441142"/>
            <a:ext cx="260091" cy="373471"/>
          </a:xfrm>
          <a:prstGeom prst="rect">
            <a:avLst/>
          </a:prstGeom>
        </p:spPr>
      </p:pic>
      <p:pic>
        <p:nvPicPr>
          <p:cNvPr id="39" name="Graphic 6">
            <a:extLst>
              <a:ext uri="{FF2B5EF4-FFF2-40B4-BE49-F238E27FC236}">
                <a16:creationId xmlns:a16="http://schemas.microsoft.com/office/drawing/2014/main" id="{0E6C14F7-AAC1-4BA6-3405-18C218CE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3926" y="6411173"/>
            <a:ext cx="421150" cy="421150"/>
          </a:xfrm>
          <a:prstGeom prst="rect">
            <a:avLst/>
          </a:prstGeom>
        </p:spPr>
      </p:pic>
      <p:pic>
        <p:nvPicPr>
          <p:cNvPr id="40" name="Graphic 8">
            <a:extLst>
              <a:ext uri="{FF2B5EF4-FFF2-40B4-BE49-F238E27FC236}">
                <a16:creationId xmlns:a16="http://schemas.microsoft.com/office/drawing/2014/main" id="{D735F8CD-B030-9B02-9AE6-41B0F1115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2179" y="6392710"/>
            <a:ext cx="478636" cy="478636"/>
          </a:xfrm>
          <a:prstGeom prst="rect">
            <a:avLst/>
          </a:prstGeom>
        </p:spPr>
      </p:pic>
      <p:pic>
        <p:nvPicPr>
          <p:cNvPr id="41" name="Graphic 11">
            <a:extLst>
              <a:ext uri="{FF2B5EF4-FFF2-40B4-BE49-F238E27FC236}">
                <a16:creationId xmlns:a16="http://schemas.microsoft.com/office/drawing/2014/main" id="{7B9142E8-4E8D-BECC-5EC8-B421997A5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210463" y="6435480"/>
            <a:ext cx="406232" cy="402200"/>
          </a:xfrm>
          <a:prstGeom prst="rect">
            <a:avLst/>
          </a:prstGeom>
        </p:spPr>
      </p:pic>
      <p:pic>
        <p:nvPicPr>
          <p:cNvPr id="42" name="Graphic 12">
            <a:extLst>
              <a:ext uri="{FF2B5EF4-FFF2-40B4-BE49-F238E27FC236}">
                <a16:creationId xmlns:a16="http://schemas.microsoft.com/office/drawing/2014/main" id="{40A07BC8-EF00-CB05-A5EE-869455F9C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13188" y="6458184"/>
            <a:ext cx="374139" cy="374139"/>
          </a:xfrm>
          <a:prstGeom prst="rect">
            <a:avLst/>
          </a:prstGeom>
        </p:spPr>
      </p:pic>
      <p:pic>
        <p:nvPicPr>
          <p:cNvPr id="43" name="Graphic 7">
            <a:extLst>
              <a:ext uri="{FF2B5EF4-FFF2-40B4-BE49-F238E27FC236}">
                <a16:creationId xmlns:a16="http://schemas.microsoft.com/office/drawing/2014/main" id="{9E12CD5C-E104-2783-8455-3295611B4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8713306" y="6445962"/>
            <a:ext cx="260091" cy="373471"/>
          </a:xfrm>
          <a:prstGeom prst="rect">
            <a:avLst/>
          </a:prstGeom>
        </p:spPr>
      </p:pic>
      <p:pic>
        <p:nvPicPr>
          <p:cNvPr id="44" name="Picture 43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8C829D18-F6FD-EB2E-B3F6-D91CC733FD6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28795" y="6487733"/>
            <a:ext cx="344488" cy="288590"/>
          </a:xfrm>
          <a:prstGeom prst="rect">
            <a:avLst/>
          </a:prstGeom>
        </p:spPr>
      </p:pic>
      <p:pic>
        <p:nvPicPr>
          <p:cNvPr id="45" name="Picture 44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C277D7EB-CB88-AB6B-35A0-59510A851F1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0870" y="6452141"/>
            <a:ext cx="360087" cy="365441"/>
          </a:xfrm>
          <a:prstGeom prst="rect">
            <a:avLst/>
          </a:prstGeom>
        </p:spPr>
      </p:pic>
      <p:pic>
        <p:nvPicPr>
          <p:cNvPr id="46" name="Picture 45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9C99F37E-B0D6-19F6-855B-9AC7D34A8B7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172602" y="6461981"/>
            <a:ext cx="360087" cy="365441"/>
          </a:xfrm>
          <a:prstGeom prst="rect">
            <a:avLst/>
          </a:prstGeom>
        </p:spPr>
      </p:pic>
      <p:pic>
        <p:nvPicPr>
          <p:cNvPr id="47" name="Picture 46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C4A40ED4-E3B4-0FFD-6EC8-5D63BE14D39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09891" y="6461981"/>
            <a:ext cx="360087" cy="365441"/>
          </a:xfrm>
          <a:prstGeom prst="rect">
            <a:avLst/>
          </a:prstGeom>
        </p:spPr>
      </p:pic>
      <p:pic>
        <p:nvPicPr>
          <p:cNvPr id="48" name="Picture 47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97C4B1F1-39FF-6F05-1849-85C355D0147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80221" y="6487733"/>
            <a:ext cx="344488" cy="288590"/>
          </a:xfrm>
          <a:prstGeom prst="rect">
            <a:avLst/>
          </a:prstGeom>
        </p:spPr>
      </p:pic>
      <p:pic>
        <p:nvPicPr>
          <p:cNvPr id="49" name="Picture 48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F4A93238-B1A4-B713-082A-C9BD54C2C8A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83240" y="6507747"/>
            <a:ext cx="344488" cy="28859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FEC25703-917A-4EFC-591E-AB786C42F6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24379" y="323849"/>
            <a:ext cx="8933979" cy="74973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62ADDA-0E83-D8FC-AD08-EE3FA2E07167}"/>
              </a:ext>
            </a:extLst>
          </p:cNvPr>
          <p:cNvSpPr/>
          <p:nvPr userDrawn="1"/>
        </p:nvSpPr>
        <p:spPr>
          <a:xfrm>
            <a:off x="0" y="1086595"/>
            <a:ext cx="12192000" cy="188431"/>
          </a:xfrm>
          <a:prstGeom prst="rect">
            <a:avLst/>
          </a:prstGeom>
          <a:solidFill>
            <a:srgbClr val="E60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641" y="1762125"/>
            <a:ext cx="10924717" cy="4538112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4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Understand 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608717" y="6475554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solidFill>
                  <a:schemeClr val="tx1"/>
                </a:solidFill>
              </a:rPr>
              <a:t>© Smithsonian Institution 2025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 txBox="1">
            <a:spLocks/>
          </p:cNvSpPr>
          <p:nvPr userDrawn="1"/>
        </p:nvSpPr>
        <p:spPr>
          <a:xfrm>
            <a:off x="2323177" y="-32465"/>
            <a:ext cx="8179441" cy="1073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/>
          </a:p>
        </p:txBody>
      </p:sp>
      <p:pic>
        <p:nvPicPr>
          <p:cNvPr id="9" name="Picture 8" descr="A purple circle with white gears&#10;&#10;Description automatically generated">
            <a:extLst>
              <a:ext uri="{FF2B5EF4-FFF2-40B4-BE49-F238E27FC236}">
                <a16:creationId xmlns:a16="http://schemas.microsoft.com/office/drawing/2014/main" id="{180B90AB-7A84-6B32-4DDF-5B605FC61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585" r="5156"/>
          <a:stretch/>
        </p:blipFill>
        <p:spPr>
          <a:xfrm>
            <a:off x="188532" y="215707"/>
            <a:ext cx="2108266" cy="1650814"/>
          </a:xfrm>
          <a:prstGeom prst="rect">
            <a:avLst/>
          </a:prstGeom>
        </p:spPr>
      </p:pic>
      <p:pic>
        <p:nvPicPr>
          <p:cNvPr id="2" name="Graphic 6">
            <a:extLst>
              <a:ext uri="{FF2B5EF4-FFF2-40B4-BE49-F238E27FC236}">
                <a16:creationId xmlns:a16="http://schemas.microsoft.com/office/drawing/2014/main" id="{45EFF046-9CAD-1DCD-4258-42AE1A630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4704" y="6436616"/>
            <a:ext cx="421150" cy="421150"/>
          </a:xfrm>
          <a:prstGeom prst="rect">
            <a:avLst/>
          </a:prstGeom>
        </p:spPr>
      </p:pic>
      <p:pic>
        <p:nvPicPr>
          <p:cNvPr id="3" name="Graphic 8">
            <a:extLst>
              <a:ext uri="{FF2B5EF4-FFF2-40B4-BE49-F238E27FC236}">
                <a16:creationId xmlns:a16="http://schemas.microsoft.com/office/drawing/2014/main" id="{8655BFEC-2A1A-96F1-8F78-6DEAC61C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89" y="6395544"/>
            <a:ext cx="478636" cy="478636"/>
          </a:xfrm>
          <a:prstGeom prst="rect">
            <a:avLst/>
          </a:prstGeom>
        </p:spPr>
      </p:pic>
      <p:pic>
        <p:nvPicPr>
          <p:cNvPr id="4" name="Graphic 11">
            <a:extLst>
              <a:ext uri="{FF2B5EF4-FFF2-40B4-BE49-F238E27FC236}">
                <a16:creationId xmlns:a16="http://schemas.microsoft.com/office/drawing/2014/main" id="{A3CEBA6C-3CEA-DC11-9679-891DDAE8F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823364" y="6440962"/>
            <a:ext cx="406232" cy="402200"/>
          </a:xfrm>
          <a:prstGeom prst="rect">
            <a:avLst/>
          </a:prstGeom>
        </p:spPr>
      </p:pic>
      <p:pic>
        <p:nvPicPr>
          <p:cNvPr id="6" name="Graphic 12">
            <a:extLst>
              <a:ext uri="{FF2B5EF4-FFF2-40B4-BE49-F238E27FC236}">
                <a16:creationId xmlns:a16="http://schemas.microsoft.com/office/drawing/2014/main" id="{B29105A3-F640-4C2D-A5EB-6E10DD642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3517" y="6473354"/>
            <a:ext cx="374139" cy="374139"/>
          </a:xfrm>
          <a:prstGeom prst="rect">
            <a:avLst/>
          </a:prstGeom>
        </p:spPr>
      </p:pic>
      <p:pic>
        <p:nvPicPr>
          <p:cNvPr id="33" name="Graphic 7">
            <a:extLst>
              <a:ext uri="{FF2B5EF4-FFF2-40B4-BE49-F238E27FC236}">
                <a16:creationId xmlns:a16="http://schemas.microsoft.com/office/drawing/2014/main" id="{D586C060-202C-56E8-A3B8-ACD2EC5C6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2364287" y="6435623"/>
            <a:ext cx="260091" cy="373471"/>
          </a:xfrm>
          <a:prstGeom prst="rect">
            <a:avLst/>
          </a:prstGeom>
        </p:spPr>
      </p:pic>
      <p:pic>
        <p:nvPicPr>
          <p:cNvPr id="34" name="Graphic 6">
            <a:extLst>
              <a:ext uri="{FF2B5EF4-FFF2-40B4-BE49-F238E27FC236}">
                <a16:creationId xmlns:a16="http://schemas.microsoft.com/office/drawing/2014/main" id="{6A15E05F-71D2-70E2-5A43-D4FE059B3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0613" y="6427699"/>
            <a:ext cx="421150" cy="421150"/>
          </a:xfrm>
          <a:prstGeom prst="rect">
            <a:avLst/>
          </a:prstGeom>
        </p:spPr>
      </p:pic>
      <p:pic>
        <p:nvPicPr>
          <p:cNvPr id="35" name="Graphic 8">
            <a:extLst>
              <a:ext uri="{FF2B5EF4-FFF2-40B4-BE49-F238E27FC236}">
                <a16:creationId xmlns:a16="http://schemas.microsoft.com/office/drawing/2014/main" id="{A8A241E3-805C-20B5-1576-ABDD6F85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6383" y="6396718"/>
            <a:ext cx="478636" cy="478636"/>
          </a:xfrm>
          <a:prstGeom prst="rect">
            <a:avLst/>
          </a:prstGeom>
        </p:spPr>
      </p:pic>
      <p:pic>
        <p:nvPicPr>
          <p:cNvPr id="36" name="Graphic 11">
            <a:extLst>
              <a:ext uri="{FF2B5EF4-FFF2-40B4-BE49-F238E27FC236}">
                <a16:creationId xmlns:a16="http://schemas.microsoft.com/office/drawing/2014/main" id="{EE6DE37F-4B1A-5619-3D00-DB19A4079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019654" y="6423681"/>
            <a:ext cx="406232" cy="402200"/>
          </a:xfrm>
          <a:prstGeom prst="rect">
            <a:avLst/>
          </a:prstGeom>
        </p:spPr>
      </p:pic>
      <p:pic>
        <p:nvPicPr>
          <p:cNvPr id="37" name="Graphic 12">
            <a:extLst>
              <a:ext uri="{FF2B5EF4-FFF2-40B4-BE49-F238E27FC236}">
                <a16:creationId xmlns:a16="http://schemas.microsoft.com/office/drawing/2014/main" id="{9D355C16-825C-BC2D-E619-B2BE1DE7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86386" y="6464973"/>
            <a:ext cx="374139" cy="374139"/>
          </a:xfrm>
          <a:prstGeom prst="rect">
            <a:avLst/>
          </a:prstGeom>
        </p:spPr>
      </p:pic>
      <p:pic>
        <p:nvPicPr>
          <p:cNvPr id="38" name="Graphic 7">
            <a:extLst>
              <a:ext uri="{FF2B5EF4-FFF2-40B4-BE49-F238E27FC236}">
                <a16:creationId xmlns:a16="http://schemas.microsoft.com/office/drawing/2014/main" id="{7CEB6F85-1C18-842D-F773-C586DF501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5537396" y="6441142"/>
            <a:ext cx="260091" cy="373471"/>
          </a:xfrm>
          <a:prstGeom prst="rect">
            <a:avLst/>
          </a:prstGeom>
        </p:spPr>
      </p:pic>
      <p:pic>
        <p:nvPicPr>
          <p:cNvPr id="39" name="Graphic 6">
            <a:extLst>
              <a:ext uri="{FF2B5EF4-FFF2-40B4-BE49-F238E27FC236}">
                <a16:creationId xmlns:a16="http://schemas.microsoft.com/office/drawing/2014/main" id="{0E6C14F7-AAC1-4BA6-3405-18C218CE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3926" y="6411173"/>
            <a:ext cx="421150" cy="421150"/>
          </a:xfrm>
          <a:prstGeom prst="rect">
            <a:avLst/>
          </a:prstGeom>
        </p:spPr>
      </p:pic>
      <p:pic>
        <p:nvPicPr>
          <p:cNvPr id="40" name="Graphic 8">
            <a:extLst>
              <a:ext uri="{FF2B5EF4-FFF2-40B4-BE49-F238E27FC236}">
                <a16:creationId xmlns:a16="http://schemas.microsoft.com/office/drawing/2014/main" id="{D735F8CD-B030-9B02-9AE6-41B0F1115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2179" y="6392710"/>
            <a:ext cx="478636" cy="478636"/>
          </a:xfrm>
          <a:prstGeom prst="rect">
            <a:avLst/>
          </a:prstGeom>
        </p:spPr>
      </p:pic>
      <p:pic>
        <p:nvPicPr>
          <p:cNvPr id="41" name="Graphic 11">
            <a:extLst>
              <a:ext uri="{FF2B5EF4-FFF2-40B4-BE49-F238E27FC236}">
                <a16:creationId xmlns:a16="http://schemas.microsoft.com/office/drawing/2014/main" id="{7B9142E8-4E8D-BECC-5EC8-B421997A5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210463" y="6435480"/>
            <a:ext cx="406232" cy="402200"/>
          </a:xfrm>
          <a:prstGeom prst="rect">
            <a:avLst/>
          </a:prstGeom>
        </p:spPr>
      </p:pic>
      <p:pic>
        <p:nvPicPr>
          <p:cNvPr id="42" name="Graphic 12">
            <a:extLst>
              <a:ext uri="{FF2B5EF4-FFF2-40B4-BE49-F238E27FC236}">
                <a16:creationId xmlns:a16="http://schemas.microsoft.com/office/drawing/2014/main" id="{40A07BC8-EF00-CB05-A5EE-869455F9C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13188" y="6458184"/>
            <a:ext cx="374139" cy="374139"/>
          </a:xfrm>
          <a:prstGeom prst="rect">
            <a:avLst/>
          </a:prstGeom>
        </p:spPr>
      </p:pic>
      <p:pic>
        <p:nvPicPr>
          <p:cNvPr id="43" name="Graphic 7">
            <a:extLst>
              <a:ext uri="{FF2B5EF4-FFF2-40B4-BE49-F238E27FC236}">
                <a16:creationId xmlns:a16="http://schemas.microsoft.com/office/drawing/2014/main" id="{9E12CD5C-E104-2783-8455-3295611B4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8713306" y="6445962"/>
            <a:ext cx="260091" cy="373471"/>
          </a:xfrm>
          <a:prstGeom prst="rect">
            <a:avLst/>
          </a:prstGeom>
        </p:spPr>
      </p:pic>
      <p:pic>
        <p:nvPicPr>
          <p:cNvPr id="44" name="Picture 43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8C829D18-F6FD-EB2E-B3F6-D91CC733FD6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28795" y="6487733"/>
            <a:ext cx="344488" cy="288590"/>
          </a:xfrm>
          <a:prstGeom prst="rect">
            <a:avLst/>
          </a:prstGeom>
        </p:spPr>
      </p:pic>
      <p:pic>
        <p:nvPicPr>
          <p:cNvPr id="45" name="Picture 44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C277D7EB-CB88-AB6B-35A0-59510A851F1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0870" y="6452141"/>
            <a:ext cx="360087" cy="365441"/>
          </a:xfrm>
          <a:prstGeom prst="rect">
            <a:avLst/>
          </a:prstGeom>
        </p:spPr>
      </p:pic>
      <p:pic>
        <p:nvPicPr>
          <p:cNvPr id="46" name="Picture 45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9C99F37E-B0D6-19F6-855B-9AC7D34A8B7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172602" y="6461981"/>
            <a:ext cx="360087" cy="365441"/>
          </a:xfrm>
          <a:prstGeom prst="rect">
            <a:avLst/>
          </a:prstGeom>
        </p:spPr>
      </p:pic>
      <p:pic>
        <p:nvPicPr>
          <p:cNvPr id="47" name="Picture 46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C4A40ED4-E3B4-0FFD-6EC8-5D63BE14D39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09891" y="6461981"/>
            <a:ext cx="360087" cy="365441"/>
          </a:xfrm>
          <a:prstGeom prst="rect">
            <a:avLst/>
          </a:prstGeom>
        </p:spPr>
      </p:pic>
      <p:pic>
        <p:nvPicPr>
          <p:cNvPr id="48" name="Picture 47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97C4B1F1-39FF-6F05-1849-85C355D0147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80221" y="6487733"/>
            <a:ext cx="344488" cy="288590"/>
          </a:xfrm>
          <a:prstGeom prst="rect">
            <a:avLst/>
          </a:prstGeom>
        </p:spPr>
      </p:pic>
      <p:pic>
        <p:nvPicPr>
          <p:cNvPr id="49" name="Picture 48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F4A93238-B1A4-B713-082A-C9BD54C2C8A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83240" y="6507747"/>
            <a:ext cx="344488" cy="28859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FEC25703-917A-4EFC-591E-AB786C42F6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4287" y="323849"/>
            <a:ext cx="10180839" cy="74973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29841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27526" y="2107832"/>
            <a:ext cx="10924717" cy="4215623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4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Investigation Steps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581309" y="6461981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solidFill>
                  <a:schemeClr val="tx1"/>
                </a:solidFill>
              </a:rPr>
              <a:t>© Smithsonian Institution 2025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526" y="1375252"/>
            <a:ext cx="9788326" cy="48361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E60BA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62ADDA-0E83-D8FC-AD08-EE3FA2E07167}"/>
              </a:ext>
            </a:extLst>
          </p:cNvPr>
          <p:cNvSpPr/>
          <p:nvPr userDrawn="1"/>
        </p:nvSpPr>
        <p:spPr>
          <a:xfrm>
            <a:off x="0" y="1086595"/>
            <a:ext cx="12192000" cy="188431"/>
          </a:xfrm>
          <a:prstGeom prst="rect">
            <a:avLst/>
          </a:prstGeom>
          <a:solidFill>
            <a:srgbClr val="E60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A purple circle with white gears&#10;&#10;Description automatically generated">
            <a:extLst>
              <a:ext uri="{FF2B5EF4-FFF2-40B4-BE49-F238E27FC236}">
                <a16:creationId xmlns:a16="http://schemas.microsoft.com/office/drawing/2014/main" id="{180B90AB-7A84-6B32-4DDF-5B605FC61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585" r="5156"/>
          <a:stretch/>
        </p:blipFill>
        <p:spPr>
          <a:xfrm>
            <a:off x="9947997" y="115196"/>
            <a:ext cx="2416809" cy="1892410"/>
          </a:xfrm>
          <a:prstGeom prst="rect">
            <a:avLst/>
          </a:prstGeom>
        </p:spPr>
      </p:pic>
      <p:pic>
        <p:nvPicPr>
          <p:cNvPr id="2" name="Graphic 6">
            <a:extLst>
              <a:ext uri="{FF2B5EF4-FFF2-40B4-BE49-F238E27FC236}">
                <a16:creationId xmlns:a16="http://schemas.microsoft.com/office/drawing/2014/main" id="{6BE4B2A2-C9CA-FF64-E66D-9ADA71CC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4704" y="6436616"/>
            <a:ext cx="421150" cy="421150"/>
          </a:xfrm>
          <a:prstGeom prst="rect">
            <a:avLst/>
          </a:prstGeom>
        </p:spPr>
      </p:pic>
      <p:pic>
        <p:nvPicPr>
          <p:cNvPr id="3" name="Graphic 8">
            <a:extLst>
              <a:ext uri="{FF2B5EF4-FFF2-40B4-BE49-F238E27FC236}">
                <a16:creationId xmlns:a16="http://schemas.microsoft.com/office/drawing/2014/main" id="{A55C9CA9-A662-2133-5741-3D9B3EC36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89" y="6395544"/>
            <a:ext cx="478636" cy="478636"/>
          </a:xfrm>
          <a:prstGeom prst="rect">
            <a:avLst/>
          </a:prstGeom>
        </p:spPr>
      </p:pic>
      <p:pic>
        <p:nvPicPr>
          <p:cNvPr id="4" name="Graphic 11">
            <a:extLst>
              <a:ext uri="{FF2B5EF4-FFF2-40B4-BE49-F238E27FC236}">
                <a16:creationId xmlns:a16="http://schemas.microsoft.com/office/drawing/2014/main" id="{1ED78A26-B6F1-8CEB-74E6-6A332E81A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823364" y="6440962"/>
            <a:ext cx="406232" cy="402200"/>
          </a:xfrm>
          <a:prstGeom prst="rect">
            <a:avLst/>
          </a:prstGeom>
        </p:spPr>
      </p:pic>
      <p:pic>
        <p:nvPicPr>
          <p:cNvPr id="6" name="Graphic 12">
            <a:extLst>
              <a:ext uri="{FF2B5EF4-FFF2-40B4-BE49-F238E27FC236}">
                <a16:creationId xmlns:a16="http://schemas.microsoft.com/office/drawing/2014/main" id="{A6E297CC-F7CE-0580-738C-8627432D3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3517" y="6473354"/>
            <a:ext cx="374139" cy="374139"/>
          </a:xfrm>
          <a:prstGeom prst="rect">
            <a:avLst/>
          </a:prstGeom>
        </p:spPr>
      </p:pic>
      <p:pic>
        <p:nvPicPr>
          <p:cNvPr id="10" name="Graphic 7">
            <a:extLst>
              <a:ext uri="{FF2B5EF4-FFF2-40B4-BE49-F238E27FC236}">
                <a16:creationId xmlns:a16="http://schemas.microsoft.com/office/drawing/2014/main" id="{D7BC4674-DF61-5A91-9BD9-6BE7420A5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2364287" y="6435623"/>
            <a:ext cx="260091" cy="373471"/>
          </a:xfrm>
          <a:prstGeom prst="rect">
            <a:avLst/>
          </a:pr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A78A7DD7-8554-5120-8753-DAF9BCE39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0613" y="6427699"/>
            <a:ext cx="421150" cy="421150"/>
          </a:xfrm>
          <a:prstGeom prst="rect">
            <a:avLst/>
          </a:prstGeom>
        </p:spPr>
      </p:pic>
      <p:pic>
        <p:nvPicPr>
          <p:cNvPr id="35" name="Graphic 8">
            <a:extLst>
              <a:ext uri="{FF2B5EF4-FFF2-40B4-BE49-F238E27FC236}">
                <a16:creationId xmlns:a16="http://schemas.microsoft.com/office/drawing/2014/main" id="{04B946C5-603C-A9D3-C2B8-613F03942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6383" y="6396718"/>
            <a:ext cx="478636" cy="478636"/>
          </a:xfrm>
          <a:prstGeom prst="rect">
            <a:avLst/>
          </a:prstGeom>
        </p:spPr>
      </p:pic>
      <p:pic>
        <p:nvPicPr>
          <p:cNvPr id="36" name="Graphic 11">
            <a:extLst>
              <a:ext uri="{FF2B5EF4-FFF2-40B4-BE49-F238E27FC236}">
                <a16:creationId xmlns:a16="http://schemas.microsoft.com/office/drawing/2014/main" id="{991B107C-90D6-FDCB-27CF-4B6270731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019654" y="6423681"/>
            <a:ext cx="406232" cy="402200"/>
          </a:xfrm>
          <a:prstGeom prst="rect">
            <a:avLst/>
          </a:prstGeom>
        </p:spPr>
      </p:pic>
      <p:pic>
        <p:nvPicPr>
          <p:cNvPr id="37" name="Graphic 12">
            <a:extLst>
              <a:ext uri="{FF2B5EF4-FFF2-40B4-BE49-F238E27FC236}">
                <a16:creationId xmlns:a16="http://schemas.microsoft.com/office/drawing/2014/main" id="{1547E994-D008-C154-397A-458A1D827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86386" y="6464973"/>
            <a:ext cx="374139" cy="374139"/>
          </a:xfrm>
          <a:prstGeom prst="rect">
            <a:avLst/>
          </a:prstGeom>
        </p:spPr>
      </p:pic>
      <p:pic>
        <p:nvPicPr>
          <p:cNvPr id="38" name="Graphic 7">
            <a:extLst>
              <a:ext uri="{FF2B5EF4-FFF2-40B4-BE49-F238E27FC236}">
                <a16:creationId xmlns:a16="http://schemas.microsoft.com/office/drawing/2014/main" id="{D0439352-F2E9-6347-468D-BCAFFEB0D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5537396" y="6441142"/>
            <a:ext cx="260091" cy="373471"/>
          </a:xfrm>
          <a:prstGeom prst="rect">
            <a:avLst/>
          </a:prstGeom>
        </p:spPr>
      </p:pic>
      <p:pic>
        <p:nvPicPr>
          <p:cNvPr id="39" name="Graphic 6">
            <a:extLst>
              <a:ext uri="{FF2B5EF4-FFF2-40B4-BE49-F238E27FC236}">
                <a16:creationId xmlns:a16="http://schemas.microsoft.com/office/drawing/2014/main" id="{22E3941D-4A64-5B83-F261-908639E8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3926" y="6411173"/>
            <a:ext cx="421150" cy="421150"/>
          </a:xfrm>
          <a:prstGeom prst="rect">
            <a:avLst/>
          </a:prstGeom>
        </p:spPr>
      </p:pic>
      <p:pic>
        <p:nvPicPr>
          <p:cNvPr id="40" name="Graphic 8">
            <a:extLst>
              <a:ext uri="{FF2B5EF4-FFF2-40B4-BE49-F238E27FC236}">
                <a16:creationId xmlns:a16="http://schemas.microsoft.com/office/drawing/2014/main" id="{DCE92A5B-5F65-82D1-C545-8ECF6CA0C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2179" y="6392710"/>
            <a:ext cx="478636" cy="478636"/>
          </a:xfrm>
          <a:prstGeom prst="rect">
            <a:avLst/>
          </a:prstGeom>
        </p:spPr>
      </p:pic>
      <p:pic>
        <p:nvPicPr>
          <p:cNvPr id="41" name="Graphic 11">
            <a:extLst>
              <a:ext uri="{FF2B5EF4-FFF2-40B4-BE49-F238E27FC236}">
                <a16:creationId xmlns:a16="http://schemas.microsoft.com/office/drawing/2014/main" id="{7CACB27B-6C32-11BE-E753-B05F6EFB1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210463" y="6435480"/>
            <a:ext cx="406232" cy="402200"/>
          </a:xfrm>
          <a:prstGeom prst="rect">
            <a:avLst/>
          </a:prstGeom>
        </p:spPr>
      </p:pic>
      <p:pic>
        <p:nvPicPr>
          <p:cNvPr id="42" name="Graphic 12">
            <a:extLst>
              <a:ext uri="{FF2B5EF4-FFF2-40B4-BE49-F238E27FC236}">
                <a16:creationId xmlns:a16="http://schemas.microsoft.com/office/drawing/2014/main" id="{52812391-3891-AAF5-9B3C-CC011C6A8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13188" y="6458184"/>
            <a:ext cx="374139" cy="374139"/>
          </a:xfrm>
          <a:prstGeom prst="rect">
            <a:avLst/>
          </a:prstGeom>
        </p:spPr>
      </p:pic>
      <p:pic>
        <p:nvPicPr>
          <p:cNvPr id="43" name="Graphic 7">
            <a:extLst>
              <a:ext uri="{FF2B5EF4-FFF2-40B4-BE49-F238E27FC236}">
                <a16:creationId xmlns:a16="http://schemas.microsoft.com/office/drawing/2014/main" id="{8F037E8C-E2DF-3376-B088-405F54481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8713306" y="6445962"/>
            <a:ext cx="260091" cy="373471"/>
          </a:xfrm>
          <a:prstGeom prst="rect">
            <a:avLst/>
          </a:prstGeom>
        </p:spPr>
      </p:pic>
      <p:pic>
        <p:nvPicPr>
          <p:cNvPr id="44" name="Picture 43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0D3D0CC4-5A54-079B-0F31-D00456D6097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28795" y="6487733"/>
            <a:ext cx="344488" cy="288590"/>
          </a:xfrm>
          <a:prstGeom prst="rect">
            <a:avLst/>
          </a:prstGeom>
        </p:spPr>
      </p:pic>
      <p:pic>
        <p:nvPicPr>
          <p:cNvPr id="45" name="Picture 44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D8A2FDD7-E849-0E46-A312-DF8E0B57793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0870" y="6452141"/>
            <a:ext cx="360087" cy="365441"/>
          </a:xfrm>
          <a:prstGeom prst="rect">
            <a:avLst/>
          </a:prstGeom>
        </p:spPr>
      </p:pic>
      <p:pic>
        <p:nvPicPr>
          <p:cNvPr id="46" name="Picture 45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7FFA90E3-75D8-43CD-2DFF-018A6349247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172602" y="6461981"/>
            <a:ext cx="360087" cy="365441"/>
          </a:xfrm>
          <a:prstGeom prst="rect">
            <a:avLst/>
          </a:prstGeom>
        </p:spPr>
      </p:pic>
      <p:pic>
        <p:nvPicPr>
          <p:cNvPr id="47" name="Picture 46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601E3C15-A329-E539-23B4-D7C120E75AA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09891" y="6461981"/>
            <a:ext cx="360087" cy="365441"/>
          </a:xfrm>
          <a:prstGeom prst="rect">
            <a:avLst/>
          </a:prstGeom>
        </p:spPr>
      </p:pic>
      <p:pic>
        <p:nvPicPr>
          <p:cNvPr id="48" name="Picture 47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7BF9BC90-E632-11D1-3FD6-A1ECE56E264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80221" y="6487733"/>
            <a:ext cx="344488" cy="288590"/>
          </a:xfrm>
          <a:prstGeom prst="rect">
            <a:avLst/>
          </a:prstGeom>
        </p:spPr>
      </p:pic>
      <p:pic>
        <p:nvPicPr>
          <p:cNvPr id="49" name="Picture 48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A881748F-3507-46DE-88B0-ED758274680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83240" y="6507747"/>
            <a:ext cx="344488" cy="28859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70052ECF-2884-7E36-CD8C-12205004B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526" y="314325"/>
            <a:ext cx="10515600" cy="77227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27526" y="1781175"/>
            <a:ext cx="10924717" cy="4542280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4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Investigation Steps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581309" y="6461981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solidFill>
                  <a:schemeClr val="tx1"/>
                </a:solidFill>
              </a:rPr>
              <a:t>© Smithsonian Institution 2025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62ADDA-0E83-D8FC-AD08-EE3FA2E07167}"/>
              </a:ext>
            </a:extLst>
          </p:cNvPr>
          <p:cNvSpPr/>
          <p:nvPr userDrawn="1"/>
        </p:nvSpPr>
        <p:spPr>
          <a:xfrm>
            <a:off x="0" y="1086595"/>
            <a:ext cx="12192000" cy="188431"/>
          </a:xfrm>
          <a:prstGeom prst="rect">
            <a:avLst/>
          </a:prstGeom>
          <a:solidFill>
            <a:srgbClr val="E60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A purple circle with white gears&#10;&#10;Description automatically generated">
            <a:extLst>
              <a:ext uri="{FF2B5EF4-FFF2-40B4-BE49-F238E27FC236}">
                <a16:creationId xmlns:a16="http://schemas.microsoft.com/office/drawing/2014/main" id="{180B90AB-7A84-6B32-4DDF-5B605FC61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585" r="5156"/>
          <a:stretch/>
        </p:blipFill>
        <p:spPr>
          <a:xfrm>
            <a:off x="9947997" y="115196"/>
            <a:ext cx="2416809" cy="1892410"/>
          </a:xfrm>
          <a:prstGeom prst="rect">
            <a:avLst/>
          </a:prstGeom>
        </p:spPr>
      </p:pic>
      <p:pic>
        <p:nvPicPr>
          <p:cNvPr id="2" name="Graphic 6">
            <a:extLst>
              <a:ext uri="{FF2B5EF4-FFF2-40B4-BE49-F238E27FC236}">
                <a16:creationId xmlns:a16="http://schemas.microsoft.com/office/drawing/2014/main" id="{6BE4B2A2-C9CA-FF64-E66D-9ADA71CC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4704" y="6436616"/>
            <a:ext cx="421150" cy="421150"/>
          </a:xfrm>
          <a:prstGeom prst="rect">
            <a:avLst/>
          </a:prstGeom>
        </p:spPr>
      </p:pic>
      <p:pic>
        <p:nvPicPr>
          <p:cNvPr id="3" name="Graphic 8">
            <a:extLst>
              <a:ext uri="{FF2B5EF4-FFF2-40B4-BE49-F238E27FC236}">
                <a16:creationId xmlns:a16="http://schemas.microsoft.com/office/drawing/2014/main" id="{A55C9CA9-A662-2133-5741-3D9B3EC36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89" y="6395544"/>
            <a:ext cx="478636" cy="478636"/>
          </a:xfrm>
          <a:prstGeom prst="rect">
            <a:avLst/>
          </a:prstGeom>
        </p:spPr>
      </p:pic>
      <p:pic>
        <p:nvPicPr>
          <p:cNvPr id="4" name="Graphic 11">
            <a:extLst>
              <a:ext uri="{FF2B5EF4-FFF2-40B4-BE49-F238E27FC236}">
                <a16:creationId xmlns:a16="http://schemas.microsoft.com/office/drawing/2014/main" id="{1ED78A26-B6F1-8CEB-74E6-6A332E81A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823364" y="6440962"/>
            <a:ext cx="406232" cy="402200"/>
          </a:xfrm>
          <a:prstGeom prst="rect">
            <a:avLst/>
          </a:prstGeom>
        </p:spPr>
      </p:pic>
      <p:pic>
        <p:nvPicPr>
          <p:cNvPr id="6" name="Graphic 12">
            <a:extLst>
              <a:ext uri="{FF2B5EF4-FFF2-40B4-BE49-F238E27FC236}">
                <a16:creationId xmlns:a16="http://schemas.microsoft.com/office/drawing/2014/main" id="{A6E297CC-F7CE-0580-738C-8627432D3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3517" y="6473354"/>
            <a:ext cx="374139" cy="374139"/>
          </a:xfrm>
          <a:prstGeom prst="rect">
            <a:avLst/>
          </a:prstGeom>
        </p:spPr>
      </p:pic>
      <p:pic>
        <p:nvPicPr>
          <p:cNvPr id="10" name="Graphic 7">
            <a:extLst>
              <a:ext uri="{FF2B5EF4-FFF2-40B4-BE49-F238E27FC236}">
                <a16:creationId xmlns:a16="http://schemas.microsoft.com/office/drawing/2014/main" id="{D7BC4674-DF61-5A91-9BD9-6BE7420A5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2364287" y="6435623"/>
            <a:ext cx="260091" cy="373471"/>
          </a:xfrm>
          <a:prstGeom prst="rect">
            <a:avLst/>
          </a:pr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A78A7DD7-8554-5120-8753-DAF9BCE39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0613" y="6427699"/>
            <a:ext cx="421150" cy="421150"/>
          </a:xfrm>
          <a:prstGeom prst="rect">
            <a:avLst/>
          </a:prstGeom>
        </p:spPr>
      </p:pic>
      <p:pic>
        <p:nvPicPr>
          <p:cNvPr id="35" name="Graphic 8">
            <a:extLst>
              <a:ext uri="{FF2B5EF4-FFF2-40B4-BE49-F238E27FC236}">
                <a16:creationId xmlns:a16="http://schemas.microsoft.com/office/drawing/2014/main" id="{04B946C5-603C-A9D3-C2B8-613F03942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6383" y="6396718"/>
            <a:ext cx="478636" cy="478636"/>
          </a:xfrm>
          <a:prstGeom prst="rect">
            <a:avLst/>
          </a:prstGeom>
        </p:spPr>
      </p:pic>
      <p:pic>
        <p:nvPicPr>
          <p:cNvPr id="36" name="Graphic 11">
            <a:extLst>
              <a:ext uri="{FF2B5EF4-FFF2-40B4-BE49-F238E27FC236}">
                <a16:creationId xmlns:a16="http://schemas.microsoft.com/office/drawing/2014/main" id="{991B107C-90D6-FDCB-27CF-4B6270731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019654" y="6423681"/>
            <a:ext cx="406232" cy="402200"/>
          </a:xfrm>
          <a:prstGeom prst="rect">
            <a:avLst/>
          </a:prstGeom>
        </p:spPr>
      </p:pic>
      <p:pic>
        <p:nvPicPr>
          <p:cNvPr id="37" name="Graphic 12">
            <a:extLst>
              <a:ext uri="{FF2B5EF4-FFF2-40B4-BE49-F238E27FC236}">
                <a16:creationId xmlns:a16="http://schemas.microsoft.com/office/drawing/2014/main" id="{1547E994-D008-C154-397A-458A1D827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86386" y="6464973"/>
            <a:ext cx="374139" cy="374139"/>
          </a:xfrm>
          <a:prstGeom prst="rect">
            <a:avLst/>
          </a:prstGeom>
        </p:spPr>
      </p:pic>
      <p:pic>
        <p:nvPicPr>
          <p:cNvPr id="38" name="Graphic 7">
            <a:extLst>
              <a:ext uri="{FF2B5EF4-FFF2-40B4-BE49-F238E27FC236}">
                <a16:creationId xmlns:a16="http://schemas.microsoft.com/office/drawing/2014/main" id="{D0439352-F2E9-6347-468D-BCAFFEB0D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5537396" y="6441142"/>
            <a:ext cx="260091" cy="373471"/>
          </a:xfrm>
          <a:prstGeom prst="rect">
            <a:avLst/>
          </a:prstGeom>
        </p:spPr>
      </p:pic>
      <p:pic>
        <p:nvPicPr>
          <p:cNvPr id="39" name="Graphic 6">
            <a:extLst>
              <a:ext uri="{FF2B5EF4-FFF2-40B4-BE49-F238E27FC236}">
                <a16:creationId xmlns:a16="http://schemas.microsoft.com/office/drawing/2014/main" id="{22E3941D-4A64-5B83-F261-908639E8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3926" y="6411173"/>
            <a:ext cx="421150" cy="421150"/>
          </a:xfrm>
          <a:prstGeom prst="rect">
            <a:avLst/>
          </a:prstGeom>
        </p:spPr>
      </p:pic>
      <p:pic>
        <p:nvPicPr>
          <p:cNvPr id="40" name="Graphic 8">
            <a:extLst>
              <a:ext uri="{FF2B5EF4-FFF2-40B4-BE49-F238E27FC236}">
                <a16:creationId xmlns:a16="http://schemas.microsoft.com/office/drawing/2014/main" id="{DCE92A5B-5F65-82D1-C545-8ECF6CA0C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2179" y="6392710"/>
            <a:ext cx="478636" cy="478636"/>
          </a:xfrm>
          <a:prstGeom prst="rect">
            <a:avLst/>
          </a:prstGeom>
        </p:spPr>
      </p:pic>
      <p:pic>
        <p:nvPicPr>
          <p:cNvPr id="41" name="Graphic 11">
            <a:extLst>
              <a:ext uri="{FF2B5EF4-FFF2-40B4-BE49-F238E27FC236}">
                <a16:creationId xmlns:a16="http://schemas.microsoft.com/office/drawing/2014/main" id="{7CACB27B-6C32-11BE-E753-B05F6EFB1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210463" y="6435480"/>
            <a:ext cx="406232" cy="402200"/>
          </a:xfrm>
          <a:prstGeom prst="rect">
            <a:avLst/>
          </a:prstGeom>
        </p:spPr>
      </p:pic>
      <p:pic>
        <p:nvPicPr>
          <p:cNvPr id="42" name="Graphic 12">
            <a:extLst>
              <a:ext uri="{FF2B5EF4-FFF2-40B4-BE49-F238E27FC236}">
                <a16:creationId xmlns:a16="http://schemas.microsoft.com/office/drawing/2014/main" id="{52812391-3891-AAF5-9B3C-CC011C6A8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13188" y="6458184"/>
            <a:ext cx="374139" cy="374139"/>
          </a:xfrm>
          <a:prstGeom prst="rect">
            <a:avLst/>
          </a:prstGeom>
        </p:spPr>
      </p:pic>
      <p:pic>
        <p:nvPicPr>
          <p:cNvPr id="43" name="Graphic 7">
            <a:extLst>
              <a:ext uri="{FF2B5EF4-FFF2-40B4-BE49-F238E27FC236}">
                <a16:creationId xmlns:a16="http://schemas.microsoft.com/office/drawing/2014/main" id="{8F037E8C-E2DF-3376-B088-405F54481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8713306" y="6445962"/>
            <a:ext cx="260091" cy="373471"/>
          </a:xfrm>
          <a:prstGeom prst="rect">
            <a:avLst/>
          </a:prstGeom>
        </p:spPr>
      </p:pic>
      <p:pic>
        <p:nvPicPr>
          <p:cNvPr id="44" name="Picture 43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0D3D0CC4-5A54-079B-0F31-D00456D6097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28795" y="6487733"/>
            <a:ext cx="344488" cy="288590"/>
          </a:xfrm>
          <a:prstGeom prst="rect">
            <a:avLst/>
          </a:prstGeom>
        </p:spPr>
      </p:pic>
      <p:pic>
        <p:nvPicPr>
          <p:cNvPr id="45" name="Picture 44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D8A2FDD7-E849-0E46-A312-DF8E0B57793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0870" y="6452141"/>
            <a:ext cx="360087" cy="365441"/>
          </a:xfrm>
          <a:prstGeom prst="rect">
            <a:avLst/>
          </a:prstGeom>
        </p:spPr>
      </p:pic>
      <p:pic>
        <p:nvPicPr>
          <p:cNvPr id="46" name="Picture 45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7FFA90E3-75D8-43CD-2DFF-018A6349247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172602" y="6461981"/>
            <a:ext cx="360087" cy="365441"/>
          </a:xfrm>
          <a:prstGeom prst="rect">
            <a:avLst/>
          </a:prstGeom>
        </p:spPr>
      </p:pic>
      <p:pic>
        <p:nvPicPr>
          <p:cNvPr id="47" name="Picture 46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601E3C15-A329-E539-23B4-D7C120E75AA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09891" y="6461981"/>
            <a:ext cx="360087" cy="365441"/>
          </a:xfrm>
          <a:prstGeom prst="rect">
            <a:avLst/>
          </a:prstGeom>
        </p:spPr>
      </p:pic>
      <p:pic>
        <p:nvPicPr>
          <p:cNvPr id="48" name="Picture 47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7BF9BC90-E632-11D1-3FD6-A1ECE56E264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80221" y="6487733"/>
            <a:ext cx="344488" cy="288590"/>
          </a:xfrm>
          <a:prstGeom prst="rect">
            <a:avLst/>
          </a:prstGeom>
        </p:spPr>
      </p:pic>
      <p:pic>
        <p:nvPicPr>
          <p:cNvPr id="49" name="Picture 48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A881748F-3507-46DE-88B0-ED758274680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83240" y="6507747"/>
            <a:ext cx="344488" cy="28859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70052ECF-2884-7E36-CD8C-12205004B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526" y="314325"/>
            <a:ext cx="10515600" cy="77227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08870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B7AD5B-62F9-2B30-58B1-D2952321778E}"/>
              </a:ext>
            </a:extLst>
          </p:cNvPr>
          <p:cNvSpPr/>
          <p:nvPr userDrawn="1"/>
        </p:nvSpPr>
        <p:spPr>
          <a:xfrm flipH="1">
            <a:off x="0" y="0"/>
            <a:ext cx="12192000" cy="3930316"/>
          </a:xfrm>
          <a:prstGeom prst="rect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0D5DF-18C4-346A-850F-E3EE2F6D2DEB}"/>
              </a:ext>
            </a:extLst>
          </p:cNvPr>
          <p:cNvSpPr txBox="1"/>
          <p:nvPr userDrawn="1"/>
        </p:nvSpPr>
        <p:spPr>
          <a:xfrm>
            <a:off x="9475076" y="6488668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© Smithsonian Institution 2024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F23187-F68F-28ED-3DE2-13895540D9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6072" t="21587" r="27768" b="65238"/>
          <a:stretch/>
        </p:blipFill>
        <p:spPr>
          <a:xfrm>
            <a:off x="3194738" y="5799665"/>
            <a:ext cx="5802522" cy="931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747" y="776052"/>
            <a:ext cx="10644505" cy="2388367"/>
          </a:xfrm>
          <a:solidFill>
            <a:schemeClr val="bg1"/>
          </a:solidFill>
          <a:ln w="38100">
            <a:solidFill>
              <a:schemeClr val="tx1"/>
            </a:solidFill>
            <a:prstDash val="solid"/>
          </a:ln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Act Investigation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2324" y="4601582"/>
            <a:ext cx="7768641" cy="607910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4800" b="1" i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330402" y="6366174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</a:t>
            </a:r>
            <a:r>
              <a:rPr lang="en-US" sz="1300">
                <a:solidFill>
                  <a:schemeClr val="tx1"/>
                </a:solidFill>
              </a:rPr>
              <a:t>Institution 2025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12" name="Picture 11" descr="A handshake in a circle&#10;&#10;Description automatically generated">
            <a:extLst>
              <a:ext uri="{FF2B5EF4-FFF2-40B4-BE49-F238E27FC236}">
                <a16:creationId xmlns:a16="http://schemas.microsoft.com/office/drawing/2014/main" id="{9C594840-1B00-8F70-0416-76EA896A35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76" y="4094989"/>
            <a:ext cx="2313405" cy="24173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ix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569" y="314222"/>
            <a:ext cx="11493551" cy="88127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Lesson Overview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EAE7AC08-8ACF-8A47-6539-ABE76AAE43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569" y="1315916"/>
            <a:ext cx="8178363" cy="642938"/>
          </a:xfrm>
        </p:spPr>
        <p:txBody>
          <a:bodyPr tIns="0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Essential Understanding: </a:t>
            </a:r>
          </a:p>
        </p:txBody>
      </p:sp>
      <p:sp>
        <p:nvSpPr>
          <p:cNvPr id="45" name="Text Placeholder 43">
            <a:extLst>
              <a:ext uri="{FF2B5EF4-FFF2-40B4-BE49-F238E27FC236}">
                <a16:creationId xmlns:a16="http://schemas.microsoft.com/office/drawing/2014/main" id="{9DD84C2B-121B-74A9-6362-C8FCD9883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808" y="4641591"/>
            <a:ext cx="2824702" cy="560223"/>
          </a:xfrm>
        </p:spPr>
        <p:txBody>
          <a:bodyPr t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Discover: </a:t>
            </a:r>
            <a:endParaRPr lang="en-US" dirty="0"/>
          </a:p>
        </p:txBody>
      </p:sp>
      <p:pic>
        <p:nvPicPr>
          <p:cNvPr id="33" name="Picture 32" descr="A handshake in a circle&#10;&#10;Description automatically generated">
            <a:extLst>
              <a:ext uri="{FF2B5EF4-FFF2-40B4-BE49-F238E27FC236}">
                <a16:creationId xmlns:a16="http://schemas.microsoft.com/office/drawing/2014/main" id="{9C594840-1B00-8F70-0416-76EA896A3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46323" y="1962031"/>
            <a:ext cx="2471279" cy="2582348"/>
          </a:xfrm>
          <a:prstGeom prst="rect">
            <a:avLst/>
          </a:prstGeom>
        </p:spPr>
      </p:pic>
      <p:pic>
        <p:nvPicPr>
          <p:cNvPr id="34" name="Picture 33" descr="A purple circle with white gears&#10;&#10;Description automatically generated">
            <a:extLst>
              <a:ext uri="{FF2B5EF4-FFF2-40B4-BE49-F238E27FC236}">
                <a16:creationId xmlns:a16="http://schemas.microsoft.com/office/drawing/2014/main" id="{180B90AB-7A84-6B32-4DDF-5B605FC61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583" r="14738"/>
          <a:stretch/>
        </p:blipFill>
        <p:spPr>
          <a:xfrm>
            <a:off x="4766033" y="2243575"/>
            <a:ext cx="2575299" cy="2341347"/>
          </a:xfrm>
          <a:prstGeom prst="rect">
            <a:avLst/>
          </a:prstGeom>
        </p:spPr>
      </p:pic>
      <p:pic>
        <p:nvPicPr>
          <p:cNvPr id="35" name="Picture 34" descr="A blue circle with a white map and a point in the center&#10;&#10;Description automatically generated">
            <a:extLst>
              <a:ext uri="{FF2B5EF4-FFF2-40B4-BE49-F238E27FC236}">
                <a16:creationId xmlns:a16="http://schemas.microsoft.com/office/drawing/2014/main" id="{9655F596-C739-595E-43D4-140DE608D4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69" y="2052889"/>
            <a:ext cx="2745473" cy="2400632"/>
          </a:xfrm>
          <a:prstGeom prst="rect">
            <a:avLst/>
          </a:prstGeom>
        </p:spPr>
      </p:pic>
      <p:sp>
        <p:nvSpPr>
          <p:cNvPr id="37" name="Text Placeholder 43">
            <a:extLst>
              <a:ext uri="{FF2B5EF4-FFF2-40B4-BE49-F238E27FC236}">
                <a16:creationId xmlns:a16="http://schemas.microsoft.com/office/drawing/2014/main" id="{9DD84C2B-121B-74A9-6362-C8FCD9883B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6033" y="4635722"/>
            <a:ext cx="2824702" cy="560223"/>
          </a:xfrm>
        </p:spPr>
        <p:txBody>
          <a:bodyPr t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Understand: </a:t>
            </a:r>
            <a:endParaRPr lang="en-US" dirty="0"/>
          </a:p>
        </p:txBody>
      </p:sp>
      <p:sp>
        <p:nvSpPr>
          <p:cNvPr id="38" name="Text Placeholder 43">
            <a:extLst>
              <a:ext uri="{FF2B5EF4-FFF2-40B4-BE49-F238E27FC236}">
                <a16:creationId xmlns:a16="http://schemas.microsoft.com/office/drawing/2014/main" id="{9DD84C2B-121B-74A9-6362-C8FCD9883B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98561" y="4650240"/>
            <a:ext cx="2824702" cy="560223"/>
          </a:xfrm>
        </p:spPr>
        <p:txBody>
          <a:bodyPr t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Act: 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475076" y="6488668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</a:t>
            </a:r>
            <a:r>
              <a:rPr lang="en-US" sz="1300">
                <a:solidFill>
                  <a:schemeClr val="tx1"/>
                </a:solidFill>
              </a:rPr>
              <a:t>Institution 2025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8B7AD5B-62F9-2B30-58B1-D2952321778E}"/>
              </a:ext>
            </a:extLst>
          </p:cNvPr>
          <p:cNvSpPr/>
          <p:nvPr userDrawn="1"/>
        </p:nvSpPr>
        <p:spPr>
          <a:xfrm flipH="1">
            <a:off x="0" y="0"/>
            <a:ext cx="4287520" cy="6858000"/>
          </a:xfrm>
          <a:prstGeom prst="rect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31552" y="1527326"/>
            <a:ext cx="7191488" cy="4961342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Act Reading (Optional):</a:t>
            </a:r>
          </a:p>
          <a:p>
            <a:pPr lvl="0"/>
            <a:r>
              <a:rPr lang="en-US" dirty="0"/>
              <a:t>Act Investigation:</a:t>
            </a:r>
          </a:p>
          <a:p>
            <a:pPr lvl="0"/>
            <a:r>
              <a:rPr lang="en-US" dirty="0"/>
              <a:t>Act Investigation Extension: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475076" y="6488668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</a:t>
            </a:r>
            <a:r>
              <a:rPr lang="en-US" sz="1300">
                <a:solidFill>
                  <a:schemeClr val="tx1"/>
                </a:solidFill>
              </a:rPr>
              <a:t>Institution 2025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9" name="Picture 8" descr="A handshake in a circle&#10;&#10;Description automatically generated">
            <a:extLst>
              <a:ext uri="{FF2B5EF4-FFF2-40B4-BE49-F238E27FC236}">
                <a16:creationId xmlns:a16="http://schemas.microsoft.com/office/drawing/2014/main" id="{9C594840-1B00-8F70-0416-76EA896A3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2268" y="67851"/>
            <a:ext cx="1691880" cy="1767920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4303" y="435621"/>
            <a:ext cx="3510404" cy="59969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274320" rIns="274320" anchor="ctr">
            <a:normAutofit/>
          </a:bodyPr>
          <a:lstStyle>
            <a:lvl1pPr marL="0" indent="0" algn="l">
              <a:buNone/>
              <a:defRPr sz="28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Lesson Objective: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2AEA16-48EB-F08C-35F4-F05A42299B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1552" y="201763"/>
            <a:ext cx="5798298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B7AD5B-62F9-2B30-58B1-D2952321778E}"/>
              </a:ext>
            </a:extLst>
          </p:cNvPr>
          <p:cNvSpPr/>
          <p:nvPr userDrawn="1"/>
        </p:nvSpPr>
        <p:spPr>
          <a:xfrm flipH="1">
            <a:off x="0" y="0"/>
            <a:ext cx="12192000" cy="1300187"/>
          </a:xfrm>
          <a:prstGeom prst="rect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641" y="2192784"/>
            <a:ext cx="10924717" cy="4107453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Act 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475076" y="6488668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</a:t>
            </a:r>
            <a:r>
              <a:rPr lang="en-US" sz="1300">
                <a:solidFill>
                  <a:schemeClr val="tx1"/>
                </a:solidFill>
              </a:rPr>
              <a:t>Institution 2025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02314" y="1384917"/>
            <a:ext cx="7221166" cy="56369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8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11" name="Picture 10" descr="A handshake in a circle&#10;&#10;Description automatically generated">
            <a:extLst>
              <a:ext uri="{FF2B5EF4-FFF2-40B4-BE49-F238E27FC236}">
                <a16:creationId xmlns:a16="http://schemas.microsoft.com/office/drawing/2014/main" id="{9C594840-1B00-8F70-0416-76EA896A3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007" y="-15006"/>
            <a:ext cx="1879163" cy="19636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D722AC-C477-02A7-6BA4-D5B60200E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3201" y="-15006"/>
            <a:ext cx="8539392" cy="1297278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32506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B7AD5B-62F9-2B30-58B1-D2952321778E}"/>
              </a:ext>
            </a:extLst>
          </p:cNvPr>
          <p:cNvSpPr/>
          <p:nvPr userDrawn="1"/>
        </p:nvSpPr>
        <p:spPr>
          <a:xfrm flipH="1">
            <a:off x="0" y="0"/>
            <a:ext cx="12192000" cy="1300187"/>
          </a:xfrm>
          <a:prstGeom prst="rect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641" y="1948614"/>
            <a:ext cx="10924717" cy="4351623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Act 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475076" y="6488668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</a:t>
            </a:r>
            <a:r>
              <a:rPr lang="en-US" sz="1300">
                <a:solidFill>
                  <a:schemeClr val="tx1"/>
                </a:solidFill>
              </a:rPr>
              <a:t>Institution 2025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11" name="Picture 10" descr="A handshake in a circle&#10;&#10;Description automatically generated">
            <a:extLst>
              <a:ext uri="{FF2B5EF4-FFF2-40B4-BE49-F238E27FC236}">
                <a16:creationId xmlns:a16="http://schemas.microsoft.com/office/drawing/2014/main" id="{9C594840-1B00-8F70-0416-76EA896A3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007" y="-15006"/>
            <a:ext cx="1879163" cy="19636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D722AC-C477-02A7-6BA4-D5B60200E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3201" y="-15006"/>
            <a:ext cx="8539392" cy="1297278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B7AD5B-62F9-2B30-58B1-D2952321778E}"/>
              </a:ext>
            </a:extLst>
          </p:cNvPr>
          <p:cNvSpPr/>
          <p:nvPr userDrawn="1"/>
        </p:nvSpPr>
        <p:spPr>
          <a:xfrm flipH="1">
            <a:off x="0" y="1144363"/>
            <a:ext cx="12192000" cy="155824"/>
          </a:xfrm>
          <a:prstGeom prst="rect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641" y="2121763"/>
            <a:ext cx="10924717" cy="4178474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8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Act 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608717" y="6488668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solidFill>
                  <a:schemeClr val="tx1"/>
                </a:solidFill>
              </a:rPr>
              <a:t>© Smithsonian Institution 2025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34704" y="1389155"/>
            <a:ext cx="7735235" cy="56228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8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11" name="Picture 10" descr="A handshake in a circle&#10;&#10;Description automatically generated">
            <a:extLst>
              <a:ext uri="{FF2B5EF4-FFF2-40B4-BE49-F238E27FC236}">
                <a16:creationId xmlns:a16="http://schemas.microsoft.com/office/drawing/2014/main" id="{9C594840-1B00-8F70-0416-76EA896A3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6085" y="0"/>
            <a:ext cx="1688617" cy="1764511"/>
          </a:xfrm>
          <a:prstGeom prst="rect">
            <a:avLst/>
          </a:prstGeom>
        </p:spPr>
      </p:pic>
      <p:pic>
        <p:nvPicPr>
          <p:cNvPr id="2" name="Graphic 6">
            <a:extLst>
              <a:ext uri="{FF2B5EF4-FFF2-40B4-BE49-F238E27FC236}">
                <a16:creationId xmlns:a16="http://schemas.microsoft.com/office/drawing/2014/main" id="{11B9B5B4-D242-2AAD-F41A-70A950150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4704" y="6436616"/>
            <a:ext cx="421150" cy="421150"/>
          </a:xfrm>
          <a:prstGeom prst="rect">
            <a:avLst/>
          </a:prstGeom>
        </p:spPr>
      </p:pic>
      <p:pic>
        <p:nvPicPr>
          <p:cNvPr id="3" name="Graphic 8">
            <a:extLst>
              <a:ext uri="{FF2B5EF4-FFF2-40B4-BE49-F238E27FC236}">
                <a16:creationId xmlns:a16="http://schemas.microsoft.com/office/drawing/2014/main" id="{F5B133F4-46A5-D537-A1D9-5EFA88B03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89" y="6395544"/>
            <a:ext cx="478636" cy="478636"/>
          </a:xfrm>
          <a:prstGeom prst="rect">
            <a:avLst/>
          </a:prstGeom>
        </p:spPr>
      </p:pic>
      <p:pic>
        <p:nvPicPr>
          <p:cNvPr id="4" name="Graphic 11">
            <a:extLst>
              <a:ext uri="{FF2B5EF4-FFF2-40B4-BE49-F238E27FC236}">
                <a16:creationId xmlns:a16="http://schemas.microsoft.com/office/drawing/2014/main" id="{9B47CF4D-9902-E82A-F37F-84E2B7172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823364" y="6440962"/>
            <a:ext cx="406232" cy="402200"/>
          </a:xfrm>
          <a:prstGeom prst="rect">
            <a:avLst/>
          </a:prstGeom>
        </p:spPr>
      </p:pic>
      <p:pic>
        <p:nvPicPr>
          <p:cNvPr id="6" name="Graphic 12">
            <a:extLst>
              <a:ext uri="{FF2B5EF4-FFF2-40B4-BE49-F238E27FC236}">
                <a16:creationId xmlns:a16="http://schemas.microsoft.com/office/drawing/2014/main" id="{1991FA10-F7F5-B65F-CE89-3718A8C63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3517" y="6473354"/>
            <a:ext cx="374139" cy="374139"/>
          </a:xfrm>
          <a:prstGeom prst="rect">
            <a:avLst/>
          </a:prstGeom>
        </p:spPr>
      </p:pic>
      <p:pic>
        <p:nvPicPr>
          <p:cNvPr id="33" name="Graphic 7">
            <a:extLst>
              <a:ext uri="{FF2B5EF4-FFF2-40B4-BE49-F238E27FC236}">
                <a16:creationId xmlns:a16="http://schemas.microsoft.com/office/drawing/2014/main" id="{AF65757F-629C-DEE3-67C3-3CAE31294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2364287" y="6435623"/>
            <a:ext cx="260091" cy="373471"/>
          </a:xfrm>
          <a:prstGeom prst="rect">
            <a:avLst/>
          </a:prstGeom>
        </p:spPr>
      </p:pic>
      <p:pic>
        <p:nvPicPr>
          <p:cNvPr id="34" name="Graphic 6">
            <a:extLst>
              <a:ext uri="{FF2B5EF4-FFF2-40B4-BE49-F238E27FC236}">
                <a16:creationId xmlns:a16="http://schemas.microsoft.com/office/drawing/2014/main" id="{5336A86D-B849-E21E-0F51-341569A58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0613" y="6427699"/>
            <a:ext cx="421150" cy="421150"/>
          </a:xfrm>
          <a:prstGeom prst="rect">
            <a:avLst/>
          </a:prstGeom>
        </p:spPr>
      </p:pic>
      <p:pic>
        <p:nvPicPr>
          <p:cNvPr id="35" name="Graphic 8">
            <a:extLst>
              <a:ext uri="{FF2B5EF4-FFF2-40B4-BE49-F238E27FC236}">
                <a16:creationId xmlns:a16="http://schemas.microsoft.com/office/drawing/2014/main" id="{8D3FB5D1-8C09-06B0-AA29-6FB4B4D6E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6383" y="6396718"/>
            <a:ext cx="478636" cy="478636"/>
          </a:xfrm>
          <a:prstGeom prst="rect">
            <a:avLst/>
          </a:prstGeom>
        </p:spPr>
      </p:pic>
      <p:pic>
        <p:nvPicPr>
          <p:cNvPr id="36" name="Graphic 11">
            <a:extLst>
              <a:ext uri="{FF2B5EF4-FFF2-40B4-BE49-F238E27FC236}">
                <a16:creationId xmlns:a16="http://schemas.microsoft.com/office/drawing/2014/main" id="{53696799-83BF-422A-C291-49685AF0D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019654" y="6423681"/>
            <a:ext cx="406232" cy="402200"/>
          </a:xfrm>
          <a:prstGeom prst="rect">
            <a:avLst/>
          </a:prstGeom>
        </p:spPr>
      </p:pic>
      <p:pic>
        <p:nvPicPr>
          <p:cNvPr id="37" name="Graphic 12">
            <a:extLst>
              <a:ext uri="{FF2B5EF4-FFF2-40B4-BE49-F238E27FC236}">
                <a16:creationId xmlns:a16="http://schemas.microsoft.com/office/drawing/2014/main" id="{97933950-B483-BC3D-CF33-2216FFA1D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86386" y="6464973"/>
            <a:ext cx="374139" cy="374139"/>
          </a:xfrm>
          <a:prstGeom prst="rect">
            <a:avLst/>
          </a:prstGeom>
        </p:spPr>
      </p:pic>
      <p:pic>
        <p:nvPicPr>
          <p:cNvPr id="38" name="Graphic 7">
            <a:extLst>
              <a:ext uri="{FF2B5EF4-FFF2-40B4-BE49-F238E27FC236}">
                <a16:creationId xmlns:a16="http://schemas.microsoft.com/office/drawing/2014/main" id="{361428B6-3B7B-4EBE-2CC9-699364B3B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5537396" y="6441142"/>
            <a:ext cx="260091" cy="373471"/>
          </a:xfrm>
          <a:prstGeom prst="rect">
            <a:avLst/>
          </a:prstGeom>
        </p:spPr>
      </p:pic>
      <p:pic>
        <p:nvPicPr>
          <p:cNvPr id="39" name="Graphic 6">
            <a:extLst>
              <a:ext uri="{FF2B5EF4-FFF2-40B4-BE49-F238E27FC236}">
                <a16:creationId xmlns:a16="http://schemas.microsoft.com/office/drawing/2014/main" id="{917578F2-5A21-86A3-A247-5CB85E11E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3926" y="6411173"/>
            <a:ext cx="421150" cy="421150"/>
          </a:xfrm>
          <a:prstGeom prst="rect">
            <a:avLst/>
          </a:prstGeom>
        </p:spPr>
      </p:pic>
      <p:pic>
        <p:nvPicPr>
          <p:cNvPr id="40" name="Graphic 8">
            <a:extLst>
              <a:ext uri="{FF2B5EF4-FFF2-40B4-BE49-F238E27FC236}">
                <a16:creationId xmlns:a16="http://schemas.microsoft.com/office/drawing/2014/main" id="{522BF40B-5ACB-09AF-95BA-8D95970D1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2179" y="6392710"/>
            <a:ext cx="478636" cy="478636"/>
          </a:xfrm>
          <a:prstGeom prst="rect">
            <a:avLst/>
          </a:prstGeom>
        </p:spPr>
      </p:pic>
      <p:pic>
        <p:nvPicPr>
          <p:cNvPr id="41" name="Graphic 11">
            <a:extLst>
              <a:ext uri="{FF2B5EF4-FFF2-40B4-BE49-F238E27FC236}">
                <a16:creationId xmlns:a16="http://schemas.microsoft.com/office/drawing/2014/main" id="{1545FD54-5E1A-1381-C944-6AF91093E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210463" y="6435480"/>
            <a:ext cx="406232" cy="402200"/>
          </a:xfrm>
          <a:prstGeom prst="rect">
            <a:avLst/>
          </a:prstGeom>
        </p:spPr>
      </p:pic>
      <p:pic>
        <p:nvPicPr>
          <p:cNvPr id="42" name="Graphic 12">
            <a:extLst>
              <a:ext uri="{FF2B5EF4-FFF2-40B4-BE49-F238E27FC236}">
                <a16:creationId xmlns:a16="http://schemas.microsoft.com/office/drawing/2014/main" id="{FB70F785-05BC-5DCE-5837-AE16F4C69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13188" y="6458184"/>
            <a:ext cx="374139" cy="374139"/>
          </a:xfrm>
          <a:prstGeom prst="rect">
            <a:avLst/>
          </a:prstGeom>
        </p:spPr>
      </p:pic>
      <p:pic>
        <p:nvPicPr>
          <p:cNvPr id="43" name="Graphic 7">
            <a:extLst>
              <a:ext uri="{FF2B5EF4-FFF2-40B4-BE49-F238E27FC236}">
                <a16:creationId xmlns:a16="http://schemas.microsoft.com/office/drawing/2014/main" id="{F7434768-C658-579E-7EBC-5692229A0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8713306" y="6445962"/>
            <a:ext cx="260091" cy="373471"/>
          </a:xfrm>
          <a:prstGeom prst="rect">
            <a:avLst/>
          </a:prstGeom>
        </p:spPr>
      </p:pic>
      <p:pic>
        <p:nvPicPr>
          <p:cNvPr id="44" name="Picture 43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7225FD0C-91BA-C619-9495-5C655F74199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28795" y="6487733"/>
            <a:ext cx="344488" cy="288590"/>
          </a:xfrm>
          <a:prstGeom prst="rect">
            <a:avLst/>
          </a:prstGeom>
        </p:spPr>
      </p:pic>
      <p:pic>
        <p:nvPicPr>
          <p:cNvPr id="45" name="Picture 44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8204B8A1-7CAA-1127-1DCD-C9BF0AAD221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0870" y="6452141"/>
            <a:ext cx="360087" cy="365441"/>
          </a:xfrm>
          <a:prstGeom prst="rect">
            <a:avLst/>
          </a:prstGeom>
        </p:spPr>
      </p:pic>
      <p:pic>
        <p:nvPicPr>
          <p:cNvPr id="46" name="Picture 45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643630BA-1C15-37A2-EC12-C292B7C2839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172602" y="6461981"/>
            <a:ext cx="360087" cy="365441"/>
          </a:xfrm>
          <a:prstGeom prst="rect">
            <a:avLst/>
          </a:prstGeom>
        </p:spPr>
      </p:pic>
      <p:pic>
        <p:nvPicPr>
          <p:cNvPr id="47" name="Picture 46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45B7D10C-4DD7-A276-5038-540EED4A1A1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09891" y="6461981"/>
            <a:ext cx="360087" cy="365441"/>
          </a:xfrm>
          <a:prstGeom prst="rect">
            <a:avLst/>
          </a:prstGeom>
        </p:spPr>
      </p:pic>
      <p:pic>
        <p:nvPicPr>
          <p:cNvPr id="48" name="Picture 47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7B761B39-EAB4-13A3-496B-BE4C5D32F16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80221" y="6487733"/>
            <a:ext cx="344488" cy="288590"/>
          </a:xfrm>
          <a:prstGeom prst="rect">
            <a:avLst/>
          </a:prstGeom>
        </p:spPr>
      </p:pic>
      <p:pic>
        <p:nvPicPr>
          <p:cNvPr id="49" name="Picture 48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F010155C-A6BE-8223-6178-580FF3A3E17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83240" y="6507747"/>
            <a:ext cx="344488" cy="28859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3C31276-56F8-2EA0-2F94-6CA03E998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4704" y="384199"/>
            <a:ext cx="7735235" cy="7512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B7AD5B-62F9-2B30-58B1-D2952321778E}"/>
              </a:ext>
            </a:extLst>
          </p:cNvPr>
          <p:cNvSpPr/>
          <p:nvPr userDrawn="1"/>
        </p:nvSpPr>
        <p:spPr>
          <a:xfrm flipH="1">
            <a:off x="0" y="1144363"/>
            <a:ext cx="12192000" cy="155824"/>
          </a:xfrm>
          <a:prstGeom prst="rect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641" y="1764511"/>
            <a:ext cx="10924717" cy="4535726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8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Act 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608717" y="6488668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solidFill>
                  <a:schemeClr val="tx1"/>
                </a:solidFill>
              </a:rPr>
              <a:t>© Smithsonian Institution 2025</a:t>
            </a:r>
          </a:p>
        </p:txBody>
      </p:sp>
      <p:pic>
        <p:nvPicPr>
          <p:cNvPr id="11" name="Picture 10" descr="A handshake in a circle&#10;&#10;Description automatically generated">
            <a:extLst>
              <a:ext uri="{FF2B5EF4-FFF2-40B4-BE49-F238E27FC236}">
                <a16:creationId xmlns:a16="http://schemas.microsoft.com/office/drawing/2014/main" id="{9C594840-1B00-8F70-0416-76EA896A3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6085" y="0"/>
            <a:ext cx="1688617" cy="1764511"/>
          </a:xfrm>
          <a:prstGeom prst="rect">
            <a:avLst/>
          </a:prstGeom>
        </p:spPr>
      </p:pic>
      <p:pic>
        <p:nvPicPr>
          <p:cNvPr id="2" name="Graphic 6">
            <a:extLst>
              <a:ext uri="{FF2B5EF4-FFF2-40B4-BE49-F238E27FC236}">
                <a16:creationId xmlns:a16="http://schemas.microsoft.com/office/drawing/2014/main" id="{11B9B5B4-D242-2AAD-F41A-70A950150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4704" y="6436616"/>
            <a:ext cx="421150" cy="421150"/>
          </a:xfrm>
          <a:prstGeom prst="rect">
            <a:avLst/>
          </a:prstGeom>
        </p:spPr>
      </p:pic>
      <p:pic>
        <p:nvPicPr>
          <p:cNvPr id="3" name="Graphic 8">
            <a:extLst>
              <a:ext uri="{FF2B5EF4-FFF2-40B4-BE49-F238E27FC236}">
                <a16:creationId xmlns:a16="http://schemas.microsoft.com/office/drawing/2014/main" id="{F5B133F4-46A5-D537-A1D9-5EFA88B03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89" y="6395544"/>
            <a:ext cx="478636" cy="478636"/>
          </a:xfrm>
          <a:prstGeom prst="rect">
            <a:avLst/>
          </a:prstGeom>
        </p:spPr>
      </p:pic>
      <p:pic>
        <p:nvPicPr>
          <p:cNvPr id="4" name="Graphic 11">
            <a:extLst>
              <a:ext uri="{FF2B5EF4-FFF2-40B4-BE49-F238E27FC236}">
                <a16:creationId xmlns:a16="http://schemas.microsoft.com/office/drawing/2014/main" id="{9B47CF4D-9902-E82A-F37F-84E2B7172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823364" y="6440962"/>
            <a:ext cx="406232" cy="402200"/>
          </a:xfrm>
          <a:prstGeom prst="rect">
            <a:avLst/>
          </a:prstGeom>
        </p:spPr>
      </p:pic>
      <p:pic>
        <p:nvPicPr>
          <p:cNvPr id="6" name="Graphic 12">
            <a:extLst>
              <a:ext uri="{FF2B5EF4-FFF2-40B4-BE49-F238E27FC236}">
                <a16:creationId xmlns:a16="http://schemas.microsoft.com/office/drawing/2014/main" id="{1991FA10-F7F5-B65F-CE89-3718A8C63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3517" y="6473354"/>
            <a:ext cx="374139" cy="374139"/>
          </a:xfrm>
          <a:prstGeom prst="rect">
            <a:avLst/>
          </a:prstGeom>
        </p:spPr>
      </p:pic>
      <p:pic>
        <p:nvPicPr>
          <p:cNvPr id="33" name="Graphic 7">
            <a:extLst>
              <a:ext uri="{FF2B5EF4-FFF2-40B4-BE49-F238E27FC236}">
                <a16:creationId xmlns:a16="http://schemas.microsoft.com/office/drawing/2014/main" id="{AF65757F-629C-DEE3-67C3-3CAE31294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2364287" y="6435623"/>
            <a:ext cx="260091" cy="373471"/>
          </a:xfrm>
          <a:prstGeom prst="rect">
            <a:avLst/>
          </a:prstGeom>
        </p:spPr>
      </p:pic>
      <p:pic>
        <p:nvPicPr>
          <p:cNvPr id="34" name="Graphic 6">
            <a:extLst>
              <a:ext uri="{FF2B5EF4-FFF2-40B4-BE49-F238E27FC236}">
                <a16:creationId xmlns:a16="http://schemas.microsoft.com/office/drawing/2014/main" id="{5336A86D-B849-E21E-0F51-341569A58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0613" y="6427699"/>
            <a:ext cx="421150" cy="421150"/>
          </a:xfrm>
          <a:prstGeom prst="rect">
            <a:avLst/>
          </a:prstGeom>
        </p:spPr>
      </p:pic>
      <p:pic>
        <p:nvPicPr>
          <p:cNvPr id="35" name="Graphic 8">
            <a:extLst>
              <a:ext uri="{FF2B5EF4-FFF2-40B4-BE49-F238E27FC236}">
                <a16:creationId xmlns:a16="http://schemas.microsoft.com/office/drawing/2014/main" id="{8D3FB5D1-8C09-06B0-AA29-6FB4B4D6E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6383" y="6396718"/>
            <a:ext cx="478636" cy="478636"/>
          </a:xfrm>
          <a:prstGeom prst="rect">
            <a:avLst/>
          </a:prstGeom>
        </p:spPr>
      </p:pic>
      <p:pic>
        <p:nvPicPr>
          <p:cNvPr id="36" name="Graphic 11">
            <a:extLst>
              <a:ext uri="{FF2B5EF4-FFF2-40B4-BE49-F238E27FC236}">
                <a16:creationId xmlns:a16="http://schemas.microsoft.com/office/drawing/2014/main" id="{53696799-83BF-422A-C291-49685AF0D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019654" y="6423681"/>
            <a:ext cx="406232" cy="402200"/>
          </a:xfrm>
          <a:prstGeom prst="rect">
            <a:avLst/>
          </a:prstGeom>
        </p:spPr>
      </p:pic>
      <p:pic>
        <p:nvPicPr>
          <p:cNvPr id="37" name="Graphic 12">
            <a:extLst>
              <a:ext uri="{FF2B5EF4-FFF2-40B4-BE49-F238E27FC236}">
                <a16:creationId xmlns:a16="http://schemas.microsoft.com/office/drawing/2014/main" id="{97933950-B483-BC3D-CF33-2216FFA1D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86386" y="6464973"/>
            <a:ext cx="374139" cy="374139"/>
          </a:xfrm>
          <a:prstGeom prst="rect">
            <a:avLst/>
          </a:prstGeom>
        </p:spPr>
      </p:pic>
      <p:pic>
        <p:nvPicPr>
          <p:cNvPr id="38" name="Graphic 7">
            <a:extLst>
              <a:ext uri="{FF2B5EF4-FFF2-40B4-BE49-F238E27FC236}">
                <a16:creationId xmlns:a16="http://schemas.microsoft.com/office/drawing/2014/main" id="{361428B6-3B7B-4EBE-2CC9-699364B3B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5537396" y="6441142"/>
            <a:ext cx="260091" cy="373471"/>
          </a:xfrm>
          <a:prstGeom prst="rect">
            <a:avLst/>
          </a:prstGeom>
        </p:spPr>
      </p:pic>
      <p:pic>
        <p:nvPicPr>
          <p:cNvPr id="39" name="Graphic 6">
            <a:extLst>
              <a:ext uri="{FF2B5EF4-FFF2-40B4-BE49-F238E27FC236}">
                <a16:creationId xmlns:a16="http://schemas.microsoft.com/office/drawing/2014/main" id="{917578F2-5A21-86A3-A247-5CB85E11E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3926" y="6411173"/>
            <a:ext cx="421150" cy="421150"/>
          </a:xfrm>
          <a:prstGeom prst="rect">
            <a:avLst/>
          </a:prstGeom>
        </p:spPr>
      </p:pic>
      <p:pic>
        <p:nvPicPr>
          <p:cNvPr id="40" name="Graphic 8">
            <a:extLst>
              <a:ext uri="{FF2B5EF4-FFF2-40B4-BE49-F238E27FC236}">
                <a16:creationId xmlns:a16="http://schemas.microsoft.com/office/drawing/2014/main" id="{522BF40B-5ACB-09AF-95BA-8D95970D1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2179" y="6392710"/>
            <a:ext cx="478636" cy="478636"/>
          </a:xfrm>
          <a:prstGeom prst="rect">
            <a:avLst/>
          </a:prstGeom>
        </p:spPr>
      </p:pic>
      <p:pic>
        <p:nvPicPr>
          <p:cNvPr id="41" name="Graphic 11">
            <a:extLst>
              <a:ext uri="{FF2B5EF4-FFF2-40B4-BE49-F238E27FC236}">
                <a16:creationId xmlns:a16="http://schemas.microsoft.com/office/drawing/2014/main" id="{1545FD54-5E1A-1381-C944-6AF91093E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210463" y="6435480"/>
            <a:ext cx="406232" cy="402200"/>
          </a:xfrm>
          <a:prstGeom prst="rect">
            <a:avLst/>
          </a:prstGeom>
        </p:spPr>
      </p:pic>
      <p:pic>
        <p:nvPicPr>
          <p:cNvPr id="42" name="Graphic 12">
            <a:extLst>
              <a:ext uri="{FF2B5EF4-FFF2-40B4-BE49-F238E27FC236}">
                <a16:creationId xmlns:a16="http://schemas.microsoft.com/office/drawing/2014/main" id="{FB70F785-05BC-5DCE-5837-AE16F4C69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13188" y="6458184"/>
            <a:ext cx="374139" cy="374139"/>
          </a:xfrm>
          <a:prstGeom prst="rect">
            <a:avLst/>
          </a:prstGeom>
        </p:spPr>
      </p:pic>
      <p:pic>
        <p:nvPicPr>
          <p:cNvPr id="43" name="Graphic 7">
            <a:extLst>
              <a:ext uri="{FF2B5EF4-FFF2-40B4-BE49-F238E27FC236}">
                <a16:creationId xmlns:a16="http://schemas.microsoft.com/office/drawing/2014/main" id="{F7434768-C658-579E-7EBC-5692229A0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8713306" y="6445962"/>
            <a:ext cx="260091" cy="373471"/>
          </a:xfrm>
          <a:prstGeom prst="rect">
            <a:avLst/>
          </a:prstGeom>
        </p:spPr>
      </p:pic>
      <p:pic>
        <p:nvPicPr>
          <p:cNvPr id="44" name="Picture 43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7225FD0C-91BA-C619-9495-5C655F74199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28795" y="6487733"/>
            <a:ext cx="344488" cy="288590"/>
          </a:xfrm>
          <a:prstGeom prst="rect">
            <a:avLst/>
          </a:prstGeom>
        </p:spPr>
      </p:pic>
      <p:pic>
        <p:nvPicPr>
          <p:cNvPr id="45" name="Picture 44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8204B8A1-7CAA-1127-1DCD-C9BF0AAD221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0870" y="6452141"/>
            <a:ext cx="360087" cy="365441"/>
          </a:xfrm>
          <a:prstGeom prst="rect">
            <a:avLst/>
          </a:prstGeom>
        </p:spPr>
      </p:pic>
      <p:pic>
        <p:nvPicPr>
          <p:cNvPr id="46" name="Picture 45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643630BA-1C15-37A2-EC12-C292B7C2839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172602" y="6461981"/>
            <a:ext cx="360087" cy="365441"/>
          </a:xfrm>
          <a:prstGeom prst="rect">
            <a:avLst/>
          </a:prstGeom>
        </p:spPr>
      </p:pic>
      <p:pic>
        <p:nvPicPr>
          <p:cNvPr id="47" name="Picture 46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45B7D10C-4DD7-A276-5038-540EED4A1A1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09891" y="6461981"/>
            <a:ext cx="360087" cy="365441"/>
          </a:xfrm>
          <a:prstGeom prst="rect">
            <a:avLst/>
          </a:prstGeom>
        </p:spPr>
      </p:pic>
      <p:pic>
        <p:nvPicPr>
          <p:cNvPr id="48" name="Picture 47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7B761B39-EAB4-13A3-496B-BE4C5D32F16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80221" y="6487733"/>
            <a:ext cx="344488" cy="288590"/>
          </a:xfrm>
          <a:prstGeom prst="rect">
            <a:avLst/>
          </a:prstGeom>
        </p:spPr>
      </p:pic>
      <p:pic>
        <p:nvPicPr>
          <p:cNvPr id="49" name="Picture 48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F010155C-A6BE-8223-6178-580FF3A3E17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83240" y="6507747"/>
            <a:ext cx="344488" cy="28859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3C31276-56F8-2EA0-2F94-6CA03E998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4704" y="384199"/>
            <a:ext cx="7735235" cy="76016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79418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D992B0-A519-A120-5871-8CEDBBE5696A}"/>
              </a:ext>
            </a:extLst>
          </p:cNvPr>
          <p:cNvSpPr/>
          <p:nvPr userDrawn="1"/>
        </p:nvSpPr>
        <p:spPr>
          <a:xfrm>
            <a:off x="0" y="1136916"/>
            <a:ext cx="12192000" cy="163271"/>
          </a:xfrm>
          <a:prstGeom prst="rect">
            <a:avLst/>
          </a:prstGeom>
          <a:solidFill>
            <a:srgbClr val="01C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27526" y="2074609"/>
            <a:ext cx="10924717" cy="4248846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4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Investigation Steps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581309" y="6461981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solidFill>
                  <a:schemeClr val="tx1"/>
                </a:solidFill>
              </a:rPr>
              <a:t>© Smithsonian Institution 2025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525" y="1423102"/>
            <a:ext cx="8886631" cy="52859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8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B7AD5B-62F9-2B30-58B1-D2952321778E}"/>
              </a:ext>
            </a:extLst>
          </p:cNvPr>
          <p:cNvSpPr/>
          <p:nvPr userDrawn="1"/>
        </p:nvSpPr>
        <p:spPr>
          <a:xfrm flipH="1">
            <a:off x="0" y="1144363"/>
            <a:ext cx="12192000" cy="155824"/>
          </a:xfrm>
          <a:prstGeom prst="rect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A handshake in a circle&#10;&#10;Description automatically generated">
            <a:extLst>
              <a:ext uri="{FF2B5EF4-FFF2-40B4-BE49-F238E27FC236}">
                <a16:creationId xmlns:a16="http://schemas.microsoft.com/office/drawing/2014/main" id="{9C594840-1B00-8F70-0416-76EA896A3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4231" y="-117527"/>
            <a:ext cx="1923487" cy="2009937"/>
          </a:xfrm>
          <a:prstGeom prst="rect">
            <a:avLst/>
          </a:prstGeom>
        </p:spPr>
      </p:pic>
      <p:pic>
        <p:nvPicPr>
          <p:cNvPr id="2" name="Graphic 6">
            <a:extLst>
              <a:ext uri="{FF2B5EF4-FFF2-40B4-BE49-F238E27FC236}">
                <a16:creationId xmlns:a16="http://schemas.microsoft.com/office/drawing/2014/main" id="{7B38B41B-E461-F153-9B78-C738268DD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4704" y="6436616"/>
            <a:ext cx="421150" cy="421150"/>
          </a:xfrm>
          <a:prstGeom prst="rect">
            <a:avLst/>
          </a:prstGeom>
        </p:spPr>
      </p:pic>
      <p:pic>
        <p:nvPicPr>
          <p:cNvPr id="3" name="Graphic 8">
            <a:extLst>
              <a:ext uri="{FF2B5EF4-FFF2-40B4-BE49-F238E27FC236}">
                <a16:creationId xmlns:a16="http://schemas.microsoft.com/office/drawing/2014/main" id="{8A628AFE-7FC5-928F-57E5-4975E409B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89" y="6395544"/>
            <a:ext cx="478636" cy="478636"/>
          </a:xfrm>
          <a:prstGeom prst="rect">
            <a:avLst/>
          </a:prstGeom>
        </p:spPr>
      </p:pic>
      <p:pic>
        <p:nvPicPr>
          <p:cNvPr id="4" name="Graphic 11">
            <a:extLst>
              <a:ext uri="{FF2B5EF4-FFF2-40B4-BE49-F238E27FC236}">
                <a16:creationId xmlns:a16="http://schemas.microsoft.com/office/drawing/2014/main" id="{E782C3F2-06C6-22C4-A675-909AC8AC4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823364" y="6440962"/>
            <a:ext cx="406232" cy="402200"/>
          </a:xfrm>
          <a:prstGeom prst="rect">
            <a:avLst/>
          </a:prstGeom>
        </p:spPr>
      </p:pic>
      <p:pic>
        <p:nvPicPr>
          <p:cNvPr id="6" name="Graphic 12">
            <a:extLst>
              <a:ext uri="{FF2B5EF4-FFF2-40B4-BE49-F238E27FC236}">
                <a16:creationId xmlns:a16="http://schemas.microsoft.com/office/drawing/2014/main" id="{AC7B53B9-C26A-0243-BA49-B81E796B4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3517" y="6473354"/>
            <a:ext cx="374139" cy="374139"/>
          </a:xfrm>
          <a:prstGeom prst="rect">
            <a:avLst/>
          </a:prstGeom>
        </p:spPr>
      </p:pic>
      <p:pic>
        <p:nvPicPr>
          <p:cNvPr id="10" name="Graphic 7">
            <a:extLst>
              <a:ext uri="{FF2B5EF4-FFF2-40B4-BE49-F238E27FC236}">
                <a16:creationId xmlns:a16="http://schemas.microsoft.com/office/drawing/2014/main" id="{FE862E35-7D99-D663-6AC1-FD383C637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2364287" y="6435623"/>
            <a:ext cx="260091" cy="373471"/>
          </a:xfrm>
          <a:prstGeom prst="rect">
            <a:avLst/>
          </a:prstGeom>
        </p:spPr>
      </p:pic>
      <p:pic>
        <p:nvPicPr>
          <p:cNvPr id="35" name="Graphic 6">
            <a:extLst>
              <a:ext uri="{FF2B5EF4-FFF2-40B4-BE49-F238E27FC236}">
                <a16:creationId xmlns:a16="http://schemas.microsoft.com/office/drawing/2014/main" id="{6EDB91CA-6911-70E1-EA94-067E97D06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0613" y="6427699"/>
            <a:ext cx="421150" cy="421150"/>
          </a:xfrm>
          <a:prstGeom prst="rect">
            <a:avLst/>
          </a:prstGeom>
        </p:spPr>
      </p:pic>
      <p:pic>
        <p:nvPicPr>
          <p:cNvPr id="36" name="Graphic 8">
            <a:extLst>
              <a:ext uri="{FF2B5EF4-FFF2-40B4-BE49-F238E27FC236}">
                <a16:creationId xmlns:a16="http://schemas.microsoft.com/office/drawing/2014/main" id="{A369D96A-A0B0-D0AF-9C73-4C360B735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6383" y="6396718"/>
            <a:ext cx="478636" cy="478636"/>
          </a:xfrm>
          <a:prstGeom prst="rect">
            <a:avLst/>
          </a:prstGeom>
        </p:spPr>
      </p:pic>
      <p:pic>
        <p:nvPicPr>
          <p:cNvPr id="37" name="Graphic 11">
            <a:extLst>
              <a:ext uri="{FF2B5EF4-FFF2-40B4-BE49-F238E27FC236}">
                <a16:creationId xmlns:a16="http://schemas.microsoft.com/office/drawing/2014/main" id="{5F42CCED-3FB6-8B31-932F-F77592CC2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019654" y="6423681"/>
            <a:ext cx="406232" cy="402200"/>
          </a:xfrm>
          <a:prstGeom prst="rect">
            <a:avLst/>
          </a:prstGeom>
        </p:spPr>
      </p:pic>
      <p:pic>
        <p:nvPicPr>
          <p:cNvPr id="38" name="Graphic 12">
            <a:extLst>
              <a:ext uri="{FF2B5EF4-FFF2-40B4-BE49-F238E27FC236}">
                <a16:creationId xmlns:a16="http://schemas.microsoft.com/office/drawing/2014/main" id="{05B88987-C97E-8D04-7514-84CFFD6B6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86386" y="6464973"/>
            <a:ext cx="374139" cy="374139"/>
          </a:xfrm>
          <a:prstGeom prst="rect">
            <a:avLst/>
          </a:prstGeom>
        </p:spPr>
      </p:pic>
      <p:pic>
        <p:nvPicPr>
          <p:cNvPr id="39" name="Graphic 7">
            <a:extLst>
              <a:ext uri="{FF2B5EF4-FFF2-40B4-BE49-F238E27FC236}">
                <a16:creationId xmlns:a16="http://schemas.microsoft.com/office/drawing/2014/main" id="{23D38275-886C-C3FC-0788-D8031ADF4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5537396" y="6441142"/>
            <a:ext cx="260091" cy="373471"/>
          </a:xfrm>
          <a:prstGeom prst="rect">
            <a:avLst/>
          </a:prstGeom>
        </p:spPr>
      </p:pic>
      <p:pic>
        <p:nvPicPr>
          <p:cNvPr id="40" name="Graphic 6">
            <a:extLst>
              <a:ext uri="{FF2B5EF4-FFF2-40B4-BE49-F238E27FC236}">
                <a16:creationId xmlns:a16="http://schemas.microsoft.com/office/drawing/2014/main" id="{0DF0BD51-2796-5AE2-A795-C443FBCCD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3926" y="6411173"/>
            <a:ext cx="421150" cy="421150"/>
          </a:xfrm>
          <a:prstGeom prst="rect">
            <a:avLst/>
          </a:prstGeom>
        </p:spPr>
      </p:pic>
      <p:pic>
        <p:nvPicPr>
          <p:cNvPr id="41" name="Graphic 8">
            <a:extLst>
              <a:ext uri="{FF2B5EF4-FFF2-40B4-BE49-F238E27FC236}">
                <a16:creationId xmlns:a16="http://schemas.microsoft.com/office/drawing/2014/main" id="{5C50C93A-5C30-B0A3-429C-2CA47987D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2179" y="6392710"/>
            <a:ext cx="478636" cy="478636"/>
          </a:xfrm>
          <a:prstGeom prst="rect">
            <a:avLst/>
          </a:prstGeom>
        </p:spPr>
      </p:pic>
      <p:pic>
        <p:nvPicPr>
          <p:cNvPr id="42" name="Graphic 11">
            <a:extLst>
              <a:ext uri="{FF2B5EF4-FFF2-40B4-BE49-F238E27FC236}">
                <a16:creationId xmlns:a16="http://schemas.microsoft.com/office/drawing/2014/main" id="{8A464050-13D5-4CCC-2561-16025F5A8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210463" y="6435480"/>
            <a:ext cx="406232" cy="402200"/>
          </a:xfrm>
          <a:prstGeom prst="rect">
            <a:avLst/>
          </a:prstGeom>
        </p:spPr>
      </p:pic>
      <p:pic>
        <p:nvPicPr>
          <p:cNvPr id="43" name="Graphic 12">
            <a:extLst>
              <a:ext uri="{FF2B5EF4-FFF2-40B4-BE49-F238E27FC236}">
                <a16:creationId xmlns:a16="http://schemas.microsoft.com/office/drawing/2014/main" id="{22C3C105-FA8B-030A-24D6-60DEF0A79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13188" y="6458184"/>
            <a:ext cx="374139" cy="374139"/>
          </a:xfrm>
          <a:prstGeom prst="rect">
            <a:avLst/>
          </a:prstGeom>
        </p:spPr>
      </p:pic>
      <p:pic>
        <p:nvPicPr>
          <p:cNvPr id="44" name="Graphic 7">
            <a:extLst>
              <a:ext uri="{FF2B5EF4-FFF2-40B4-BE49-F238E27FC236}">
                <a16:creationId xmlns:a16="http://schemas.microsoft.com/office/drawing/2014/main" id="{69850E01-17C0-D47D-0D0D-FFB87BB72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8713306" y="6445962"/>
            <a:ext cx="260091" cy="373471"/>
          </a:xfrm>
          <a:prstGeom prst="rect">
            <a:avLst/>
          </a:prstGeom>
        </p:spPr>
      </p:pic>
      <p:pic>
        <p:nvPicPr>
          <p:cNvPr id="45" name="Picture 44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64DA7207-E9A9-A82C-7358-E29DEDCF0D3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28795" y="6487733"/>
            <a:ext cx="344488" cy="288590"/>
          </a:xfrm>
          <a:prstGeom prst="rect">
            <a:avLst/>
          </a:prstGeom>
        </p:spPr>
      </p:pic>
      <p:pic>
        <p:nvPicPr>
          <p:cNvPr id="46" name="Picture 45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0EB00A49-6F61-DFA7-8FAD-228E41B3487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0870" y="6452141"/>
            <a:ext cx="360087" cy="365441"/>
          </a:xfrm>
          <a:prstGeom prst="rect">
            <a:avLst/>
          </a:prstGeom>
        </p:spPr>
      </p:pic>
      <p:pic>
        <p:nvPicPr>
          <p:cNvPr id="47" name="Picture 46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30F7AB29-9D01-5838-E5A7-B3C92698F2A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172602" y="6461981"/>
            <a:ext cx="360087" cy="365441"/>
          </a:xfrm>
          <a:prstGeom prst="rect">
            <a:avLst/>
          </a:prstGeom>
        </p:spPr>
      </p:pic>
      <p:pic>
        <p:nvPicPr>
          <p:cNvPr id="48" name="Picture 47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7AAD33F2-8831-3183-AB91-989AEAB7875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09891" y="6461981"/>
            <a:ext cx="360087" cy="365441"/>
          </a:xfrm>
          <a:prstGeom prst="rect">
            <a:avLst/>
          </a:prstGeom>
        </p:spPr>
      </p:pic>
      <p:pic>
        <p:nvPicPr>
          <p:cNvPr id="49" name="Picture 48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47512597-CDE4-F531-F62E-CC9943966D2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80221" y="6487733"/>
            <a:ext cx="344488" cy="288590"/>
          </a:xfrm>
          <a:prstGeom prst="rect">
            <a:avLst/>
          </a:prstGeom>
        </p:spPr>
      </p:pic>
      <p:pic>
        <p:nvPicPr>
          <p:cNvPr id="50" name="Picture 49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FD3BF185-0EEC-FA1A-5D2D-F05442ACDC0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83240" y="6507747"/>
            <a:ext cx="344488" cy="28859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0C07ADA-E2CC-4336-0BEA-AD5C61627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08" y="246328"/>
            <a:ext cx="8881749" cy="8905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D992B0-A519-A120-5871-8CEDBBE5696A}"/>
              </a:ext>
            </a:extLst>
          </p:cNvPr>
          <p:cNvSpPr/>
          <p:nvPr userDrawn="1"/>
        </p:nvSpPr>
        <p:spPr>
          <a:xfrm>
            <a:off x="0" y="1136916"/>
            <a:ext cx="12192000" cy="163271"/>
          </a:xfrm>
          <a:prstGeom prst="rect">
            <a:avLst/>
          </a:prstGeom>
          <a:solidFill>
            <a:srgbClr val="01C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27526" y="1752600"/>
            <a:ext cx="10924717" cy="4570855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4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Investigation Steps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581309" y="6461981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solidFill>
                  <a:schemeClr val="tx1"/>
                </a:solidFill>
              </a:rPr>
              <a:t>© Smithsonian Institution 2025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B7AD5B-62F9-2B30-58B1-D2952321778E}"/>
              </a:ext>
            </a:extLst>
          </p:cNvPr>
          <p:cNvSpPr/>
          <p:nvPr userDrawn="1"/>
        </p:nvSpPr>
        <p:spPr>
          <a:xfrm flipH="1">
            <a:off x="0" y="1144363"/>
            <a:ext cx="12192000" cy="155824"/>
          </a:xfrm>
          <a:prstGeom prst="rect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A handshake in a circle&#10;&#10;Description automatically generated">
            <a:extLst>
              <a:ext uri="{FF2B5EF4-FFF2-40B4-BE49-F238E27FC236}">
                <a16:creationId xmlns:a16="http://schemas.microsoft.com/office/drawing/2014/main" id="{9C594840-1B00-8F70-0416-76EA896A3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4231" y="-117527"/>
            <a:ext cx="1923487" cy="2009937"/>
          </a:xfrm>
          <a:prstGeom prst="rect">
            <a:avLst/>
          </a:prstGeom>
        </p:spPr>
      </p:pic>
      <p:pic>
        <p:nvPicPr>
          <p:cNvPr id="2" name="Graphic 6">
            <a:extLst>
              <a:ext uri="{FF2B5EF4-FFF2-40B4-BE49-F238E27FC236}">
                <a16:creationId xmlns:a16="http://schemas.microsoft.com/office/drawing/2014/main" id="{7B38B41B-E461-F153-9B78-C738268DD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4704" y="6436616"/>
            <a:ext cx="421150" cy="421150"/>
          </a:xfrm>
          <a:prstGeom prst="rect">
            <a:avLst/>
          </a:prstGeom>
        </p:spPr>
      </p:pic>
      <p:pic>
        <p:nvPicPr>
          <p:cNvPr id="3" name="Graphic 8">
            <a:extLst>
              <a:ext uri="{FF2B5EF4-FFF2-40B4-BE49-F238E27FC236}">
                <a16:creationId xmlns:a16="http://schemas.microsoft.com/office/drawing/2014/main" id="{8A628AFE-7FC5-928F-57E5-4975E409B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89" y="6395544"/>
            <a:ext cx="478636" cy="478636"/>
          </a:xfrm>
          <a:prstGeom prst="rect">
            <a:avLst/>
          </a:prstGeom>
        </p:spPr>
      </p:pic>
      <p:pic>
        <p:nvPicPr>
          <p:cNvPr id="4" name="Graphic 11">
            <a:extLst>
              <a:ext uri="{FF2B5EF4-FFF2-40B4-BE49-F238E27FC236}">
                <a16:creationId xmlns:a16="http://schemas.microsoft.com/office/drawing/2014/main" id="{E782C3F2-06C6-22C4-A675-909AC8AC4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823364" y="6440962"/>
            <a:ext cx="406232" cy="402200"/>
          </a:xfrm>
          <a:prstGeom prst="rect">
            <a:avLst/>
          </a:prstGeom>
        </p:spPr>
      </p:pic>
      <p:pic>
        <p:nvPicPr>
          <p:cNvPr id="6" name="Graphic 12">
            <a:extLst>
              <a:ext uri="{FF2B5EF4-FFF2-40B4-BE49-F238E27FC236}">
                <a16:creationId xmlns:a16="http://schemas.microsoft.com/office/drawing/2014/main" id="{AC7B53B9-C26A-0243-BA49-B81E796B4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3517" y="6473354"/>
            <a:ext cx="374139" cy="374139"/>
          </a:xfrm>
          <a:prstGeom prst="rect">
            <a:avLst/>
          </a:prstGeom>
        </p:spPr>
      </p:pic>
      <p:pic>
        <p:nvPicPr>
          <p:cNvPr id="10" name="Graphic 7">
            <a:extLst>
              <a:ext uri="{FF2B5EF4-FFF2-40B4-BE49-F238E27FC236}">
                <a16:creationId xmlns:a16="http://schemas.microsoft.com/office/drawing/2014/main" id="{FE862E35-7D99-D663-6AC1-FD383C637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2364287" y="6435623"/>
            <a:ext cx="260091" cy="373471"/>
          </a:xfrm>
          <a:prstGeom prst="rect">
            <a:avLst/>
          </a:prstGeom>
        </p:spPr>
      </p:pic>
      <p:pic>
        <p:nvPicPr>
          <p:cNvPr id="35" name="Graphic 6">
            <a:extLst>
              <a:ext uri="{FF2B5EF4-FFF2-40B4-BE49-F238E27FC236}">
                <a16:creationId xmlns:a16="http://schemas.microsoft.com/office/drawing/2014/main" id="{6EDB91CA-6911-70E1-EA94-067E97D06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0613" y="6427699"/>
            <a:ext cx="421150" cy="421150"/>
          </a:xfrm>
          <a:prstGeom prst="rect">
            <a:avLst/>
          </a:prstGeom>
        </p:spPr>
      </p:pic>
      <p:pic>
        <p:nvPicPr>
          <p:cNvPr id="36" name="Graphic 8">
            <a:extLst>
              <a:ext uri="{FF2B5EF4-FFF2-40B4-BE49-F238E27FC236}">
                <a16:creationId xmlns:a16="http://schemas.microsoft.com/office/drawing/2014/main" id="{A369D96A-A0B0-D0AF-9C73-4C360B735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6383" y="6396718"/>
            <a:ext cx="478636" cy="478636"/>
          </a:xfrm>
          <a:prstGeom prst="rect">
            <a:avLst/>
          </a:prstGeom>
        </p:spPr>
      </p:pic>
      <p:pic>
        <p:nvPicPr>
          <p:cNvPr id="37" name="Graphic 11">
            <a:extLst>
              <a:ext uri="{FF2B5EF4-FFF2-40B4-BE49-F238E27FC236}">
                <a16:creationId xmlns:a16="http://schemas.microsoft.com/office/drawing/2014/main" id="{5F42CCED-3FB6-8B31-932F-F77592CC2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019654" y="6423681"/>
            <a:ext cx="406232" cy="402200"/>
          </a:xfrm>
          <a:prstGeom prst="rect">
            <a:avLst/>
          </a:prstGeom>
        </p:spPr>
      </p:pic>
      <p:pic>
        <p:nvPicPr>
          <p:cNvPr id="38" name="Graphic 12">
            <a:extLst>
              <a:ext uri="{FF2B5EF4-FFF2-40B4-BE49-F238E27FC236}">
                <a16:creationId xmlns:a16="http://schemas.microsoft.com/office/drawing/2014/main" id="{05B88987-C97E-8D04-7514-84CFFD6B6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86386" y="6464973"/>
            <a:ext cx="374139" cy="374139"/>
          </a:xfrm>
          <a:prstGeom prst="rect">
            <a:avLst/>
          </a:prstGeom>
        </p:spPr>
      </p:pic>
      <p:pic>
        <p:nvPicPr>
          <p:cNvPr id="39" name="Graphic 7">
            <a:extLst>
              <a:ext uri="{FF2B5EF4-FFF2-40B4-BE49-F238E27FC236}">
                <a16:creationId xmlns:a16="http://schemas.microsoft.com/office/drawing/2014/main" id="{23D38275-886C-C3FC-0788-D8031ADF4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5537396" y="6441142"/>
            <a:ext cx="260091" cy="373471"/>
          </a:xfrm>
          <a:prstGeom prst="rect">
            <a:avLst/>
          </a:prstGeom>
        </p:spPr>
      </p:pic>
      <p:pic>
        <p:nvPicPr>
          <p:cNvPr id="40" name="Graphic 6">
            <a:extLst>
              <a:ext uri="{FF2B5EF4-FFF2-40B4-BE49-F238E27FC236}">
                <a16:creationId xmlns:a16="http://schemas.microsoft.com/office/drawing/2014/main" id="{0DF0BD51-2796-5AE2-A795-C443FBCCD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3926" y="6411173"/>
            <a:ext cx="421150" cy="421150"/>
          </a:xfrm>
          <a:prstGeom prst="rect">
            <a:avLst/>
          </a:prstGeom>
        </p:spPr>
      </p:pic>
      <p:pic>
        <p:nvPicPr>
          <p:cNvPr id="41" name="Graphic 8">
            <a:extLst>
              <a:ext uri="{FF2B5EF4-FFF2-40B4-BE49-F238E27FC236}">
                <a16:creationId xmlns:a16="http://schemas.microsoft.com/office/drawing/2014/main" id="{5C50C93A-5C30-B0A3-429C-2CA47987D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2179" y="6392710"/>
            <a:ext cx="478636" cy="478636"/>
          </a:xfrm>
          <a:prstGeom prst="rect">
            <a:avLst/>
          </a:prstGeom>
        </p:spPr>
      </p:pic>
      <p:pic>
        <p:nvPicPr>
          <p:cNvPr id="42" name="Graphic 11">
            <a:extLst>
              <a:ext uri="{FF2B5EF4-FFF2-40B4-BE49-F238E27FC236}">
                <a16:creationId xmlns:a16="http://schemas.microsoft.com/office/drawing/2014/main" id="{8A464050-13D5-4CCC-2561-16025F5A8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210463" y="6435480"/>
            <a:ext cx="406232" cy="402200"/>
          </a:xfrm>
          <a:prstGeom prst="rect">
            <a:avLst/>
          </a:prstGeom>
        </p:spPr>
      </p:pic>
      <p:pic>
        <p:nvPicPr>
          <p:cNvPr id="43" name="Graphic 12">
            <a:extLst>
              <a:ext uri="{FF2B5EF4-FFF2-40B4-BE49-F238E27FC236}">
                <a16:creationId xmlns:a16="http://schemas.microsoft.com/office/drawing/2014/main" id="{22C3C105-FA8B-030A-24D6-60DEF0A79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13188" y="6458184"/>
            <a:ext cx="374139" cy="374139"/>
          </a:xfrm>
          <a:prstGeom prst="rect">
            <a:avLst/>
          </a:prstGeom>
        </p:spPr>
      </p:pic>
      <p:pic>
        <p:nvPicPr>
          <p:cNvPr id="44" name="Graphic 7">
            <a:extLst>
              <a:ext uri="{FF2B5EF4-FFF2-40B4-BE49-F238E27FC236}">
                <a16:creationId xmlns:a16="http://schemas.microsoft.com/office/drawing/2014/main" id="{69850E01-17C0-D47D-0D0D-FFB87BB72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8713306" y="6445962"/>
            <a:ext cx="260091" cy="373471"/>
          </a:xfrm>
          <a:prstGeom prst="rect">
            <a:avLst/>
          </a:prstGeom>
        </p:spPr>
      </p:pic>
      <p:pic>
        <p:nvPicPr>
          <p:cNvPr id="45" name="Picture 44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64DA7207-E9A9-A82C-7358-E29DEDCF0D3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28795" y="6487733"/>
            <a:ext cx="344488" cy="288590"/>
          </a:xfrm>
          <a:prstGeom prst="rect">
            <a:avLst/>
          </a:prstGeom>
        </p:spPr>
      </p:pic>
      <p:pic>
        <p:nvPicPr>
          <p:cNvPr id="46" name="Picture 45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0EB00A49-6F61-DFA7-8FAD-228E41B3487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0870" y="6452141"/>
            <a:ext cx="360087" cy="365441"/>
          </a:xfrm>
          <a:prstGeom prst="rect">
            <a:avLst/>
          </a:prstGeom>
        </p:spPr>
      </p:pic>
      <p:pic>
        <p:nvPicPr>
          <p:cNvPr id="47" name="Picture 46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30F7AB29-9D01-5838-E5A7-B3C92698F2A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172602" y="6461981"/>
            <a:ext cx="360087" cy="365441"/>
          </a:xfrm>
          <a:prstGeom prst="rect">
            <a:avLst/>
          </a:prstGeom>
        </p:spPr>
      </p:pic>
      <p:pic>
        <p:nvPicPr>
          <p:cNvPr id="48" name="Picture 47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7AAD33F2-8831-3183-AB91-989AEAB7875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09891" y="6461981"/>
            <a:ext cx="360087" cy="365441"/>
          </a:xfrm>
          <a:prstGeom prst="rect">
            <a:avLst/>
          </a:prstGeom>
        </p:spPr>
      </p:pic>
      <p:pic>
        <p:nvPicPr>
          <p:cNvPr id="49" name="Picture 48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47512597-CDE4-F531-F62E-CC9943966D2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80221" y="6487733"/>
            <a:ext cx="344488" cy="288590"/>
          </a:xfrm>
          <a:prstGeom prst="rect">
            <a:avLst/>
          </a:prstGeom>
        </p:spPr>
      </p:pic>
      <p:pic>
        <p:nvPicPr>
          <p:cNvPr id="50" name="Picture 49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FD3BF185-0EEC-FA1A-5D2D-F05442ACDC0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83240" y="6507747"/>
            <a:ext cx="344488" cy="28859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0C07ADA-E2CC-4336-0BEA-AD5C61627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08" y="246328"/>
            <a:ext cx="8881749" cy="8905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42296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six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569" y="314222"/>
            <a:ext cx="11493551" cy="88127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Glossary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475076" y="6488668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</a:t>
            </a:r>
            <a:r>
              <a:rPr lang="en-US" sz="1300">
                <a:solidFill>
                  <a:schemeClr val="tx1"/>
                </a:solidFill>
              </a:rPr>
              <a:t>Institution 2025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95231-6C47-A4AB-146A-3B3BC7F2A2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1527175"/>
            <a:ext cx="11493500" cy="449262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US" dirty="0"/>
              <a:t>Click to add glossary words</a:t>
            </a:r>
          </a:p>
        </p:txBody>
      </p:sp>
    </p:spTree>
    <p:extLst>
      <p:ext uri="{BB962C8B-B14F-4D97-AF65-F5344CB8AC3E}">
        <p14:creationId xmlns:p14="http://schemas.microsoft.com/office/powerpoint/2010/main" val="521374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00BC3F5-39B3-1648-62F2-45C086865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85107" y="4566822"/>
            <a:ext cx="1747228" cy="174722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4326095-3B51-C5F9-14E2-1D754BD51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28895" y="2972520"/>
            <a:ext cx="1385821" cy="138582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A2DC491-EA74-1A63-78D5-3236C8B0D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46740" y="4586054"/>
            <a:ext cx="1645260" cy="164526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FE53462-3A3E-FD14-1012-5A19F0FD0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74225" y="3261863"/>
            <a:ext cx="1182816" cy="118281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5361A00-F2C4-8F3D-504C-2CF21C8E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5804" y="5372414"/>
            <a:ext cx="1118205" cy="11182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198" y="116366"/>
            <a:ext cx="3175540" cy="1055927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Symbols</a:t>
            </a:r>
          </a:p>
        </p:txBody>
      </p:sp>
      <p:pic>
        <p:nvPicPr>
          <p:cNvPr id="11" name="Picture 10" descr="A handshake in a circle&#10;&#10;Description automatically generated">
            <a:extLst>
              <a:ext uri="{FF2B5EF4-FFF2-40B4-BE49-F238E27FC236}">
                <a16:creationId xmlns:a16="http://schemas.microsoft.com/office/drawing/2014/main" id="{9C594840-1B00-8F70-0416-76EA896A35B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211462" y="5017078"/>
            <a:ext cx="1691880" cy="1767920"/>
          </a:xfrm>
          <a:prstGeom prst="rect">
            <a:avLst/>
          </a:prstGeom>
        </p:spPr>
      </p:pic>
      <p:pic>
        <p:nvPicPr>
          <p:cNvPr id="14" name="Graphic 7">
            <a:extLst>
              <a:ext uri="{FF2B5EF4-FFF2-40B4-BE49-F238E27FC236}">
                <a16:creationId xmlns:a16="http://schemas.microsoft.com/office/drawing/2014/main" id="{5E336A36-2AF8-97CB-ADEB-128FD7952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15114" r="15244"/>
          <a:stretch/>
        </p:blipFill>
        <p:spPr>
          <a:xfrm>
            <a:off x="10659809" y="2654778"/>
            <a:ext cx="1186387" cy="1703563"/>
          </a:xfrm>
          <a:prstGeom prst="rect">
            <a:avLst/>
          </a:prstGeom>
        </p:spPr>
      </p:pic>
      <p:pic>
        <p:nvPicPr>
          <p:cNvPr id="16" name="Picture 15" descr="A purple circle with white gears&#10;&#10;Description automatically generated">
            <a:extLst>
              <a:ext uri="{FF2B5EF4-FFF2-40B4-BE49-F238E27FC236}">
                <a16:creationId xmlns:a16="http://schemas.microsoft.com/office/drawing/2014/main" id="{180B90AB-7A84-6B32-4DDF-5B605FC6180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610526" y="3229907"/>
            <a:ext cx="2629770" cy="1570293"/>
          </a:xfrm>
          <a:prstGeom prst="rect">
            <a:avLst/>
          </a:prstGeom>
        </p:spPr>
      </p:pic>
      <p:pic>
        <p:nvPicPr>
          <p:cNvPr id="18" name="Picture 17" descr="A blue circle with a white map and a point in the center&#10;&#10;Description automatically generated">
            <a:extLst>
              <a:ext uri="{FF2B5EF4-FFF2-40B4-BE49-F238E27FC236}">
                <a16:creationId xmlns:a16="http://schemas.microsoft.com/office/drawing/2014/main" id="{9655F596-C739-595E-43D4-140DE608D4B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118318" y="1352682"/>
            <a:ext cx="1787624" cy="156309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52436D3-97AB-EA58-FCD8-68E3D9EB091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334" y="5006843"/>
            <a:ext cx="1687984" cy="168798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0AB093A-50E3-9BED-96BE-4CB9917ABA4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9" y="3188627"/>
            <a:ext cx="1844059" cy="164206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C8C06FB-1CCC-0222-1970-34B052FFF62E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68" y="1424190"/>
            <a:ext cx="1507228" cy="150722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DF44CF5-8F20-222D-21F4-E6B940C4F38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92" y="5006843"/>
            <a:ext cx="1680209" cy="159039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21BD45D-93EA-576A-8A0A-AE3272360AA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43" y="3188627"/>
            <a:ext cx="1317753" cy="158445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10C5492-8F0F-89DC-E1B9-47D0F7FB2F37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67" y="1435404"/>
            <a:ext cx="1614875" cy="1597249"/>
          </a:xfrm>
          <a:prstGeom prst="rect">
            <a:avLst/>
          </a:prstGeom>
          <a:solidFill>
            <a:srgbClr val="00A1DD">
              <a:alpha val="0"/>
            </a:srgbClr>
          </a:solidFill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FADE8F2-E92E-1BF0-CC4E-92061BE7E99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348" y="219325"/>
            <a:ext cx="6802569" cy="91668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FF23187-F68F-28ED-3DE2-13895540D987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rcRect l="26072" t="21587" r="27768" b="65238"/>
          <a:stretch/>
        </p:blipFill>
        <p:spPr>
          <a:xfrm>
            <a:off x="7198031" y="1494086"/>
            <a:ext cx="4748126" cy="762272"/>
          </a:xfrm>
          <a:prstGeom prst="rect">
            <a:avLst/>
          </a:prstGeom>
        </p:spPr>
      </p:pic>
      <p:pic>
        <p:nvPicPr>
          <p:cNvPr id="3" name="Picture 2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E83BFFAA-2E8B-7A9F-1CAA-732E27504638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6143064" y="1875222"/>
            <a:ext cx="1023299" cy="857254"/>
          </a:xfrm>
          <a:prstGeom prst="rect">
            <a:avLst/>
          </a:prstGeom>
        </p:spPr>
      </p:pic>
      <p:pic>
        <p:nvPicPr>
          <p:cNvPr id="4" name="Picture 3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D1F81F66-2ECE-B80E-A1E4-C6F00FDEE45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9210281" y="4874982"/>
            <a:ext cx="1336460" cy="1356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E10E21-F5D0-63EB-D3CB-2366399B1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394" y="3261863"/>
            <a:ext cx="1276350" cy="135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8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FD992B0-A519-A120-5871-8CEDBBE5696A}"/>
              </a:ext>
            </a:extLst>
          </p:cNvPr>
          <p:cNvSpPr/>
          <p:nvPr userDrawn="1"/>
        </p:nvSpPr>
        <p:spPr>
          <a:xfrm>
            <a:off x="0" y="10156"/>
            <a:ext cx="12192000" cy="3920160"/>
          </a:xfrm>
          <a:prstGeom prst="rect">
            <a:avLst/>
          </a:prstGeom>
          <a:solidFill>
            <a:srgbClr val="01C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0D5DF-18C4-346A-850F-E3EE2F6D2DEB}"/>
              </a:ext>
            </a:extLst>
          </p:cNvPr>
          <p:cNvSpPr txBox="1"/>
          <p:nvPr userDrawn="1"/>
        </p:nvSpPr>
        <p:spPr>
          <a:xfrm>
            <a:off x="9475076" y="6488668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© Smithsonian Institution 2024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F23187-F68F-28ED-3DE2-13895540D9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6072" t="21587" r="27768" b="65238"/>
          <a:stretch/>
        </p:blipFill>
        <p:spPr>
          <a:xfrm>
            <a:off x="3194738" y="5799665"/>
            <a:ext cx="5802522" cy="931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747" y="776052"/>
            <a:ext cx="10644505" cy="2388367"/>
          </a:xfrm>
          <a:solidFill>
            <a:schemeClr val="bg1"/>
          </a:solidFill>
          <a:ln w="38100">
            <a:solidFill>
              <a:schemeClr val="tx1"/>
            </a:solidFill>
            <a:prstDash val="solid"/>
          </a:ln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Discover Investigation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8155" y="4601582"/>
            <a:ext cx="7768641" cy="607910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4800" b="1" i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330402" y="6366174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</a:t>
            </a:r>
            <a:r>
              <a:rPr lang="en-US" sz="1300">
                <a:solidFill>
                  <a:schemeClr val="tx1"/>
                </a:solidFill>
              </a:rPr>
              <a:t>Institution 2025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27" name="Picture 26" descr="A blue circle with a white map and a point in the center&#10;&#10;Description automatically generated">
            <a:extLst>
              <a:ext uri="{FF2B5EF4-FFF2-40B4-BE49-F238E27FC236}">
                <a16:creationId xmlns:a16="http://schemas.microsoft.com/office/drawing/2014/main" id="{9655F596-C739-595E-43D4-140DE608D4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7855" y="4177534"/>
            <a:ext cx="2220300" cy="19414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D992B0-A519-A120-5871-8CEDBBE5696A}"/>
              </a:ext>
            </a:extLst>
          </p:cNvPr>
          <p:cNvSpPr/>
          <p:nvPr userDrawn="1"/>
        </p:nvSpPr>
        <p:spPr>
          <a:xfrm>
            <a:off x="0" y="10155"/>
            <a:ext cx="4287520" cy="6847845"/>
          </a:xfrm>
          <a:prstGeom prst="rect">
            <a:avLst/>
          </a:prstGeom>
          <a:solidFill>
            <a:srgbClr val="01C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31552" y="1498712"/>
            <a:ext cx="7191488" cy="498995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Discover Reading (Optional):</a:t>
            </a:r>
          </a:p>
          <a:p>
            <a:pPr lvl="0"/>
            <a:r>
              <a:rPr lang="en-US" dirty="0"/>
              <a:t>Discovery Investigation:</a:t>
            </a:r>
          </a:p>
          <a:p>
            <a:pPr lvl="0"/>
            <a:r>
              <a:rPr lang="en-US" dirty="0"/>
              <a:t>Discover Investigation Extension: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475076" y="6488668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</a:t>
            </a:r>
            <a:r>
              <a:rPr lang="en-US" sz="1300">
                <a:solidFill>
                  <a:schemeClr val="tx1"/>
                </a:solidFill>
              </a:rPr>
              <a:t>Institution 2025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10" name="Picture 9" descr="A blue circle with a white map and a point in the center&#10;&#10;Description automatically generated">
            <a:extLst>
              <a:ext uri="{FF2B5EF4-FFF2-40B4-BE49-F238E27FC236}">
                <a16:creationId xmlns:a16="http://schemas.microsoft.com/office/drawing/2014/main" id="{9655F596-C739-595E-43D4-140DE608D4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5767" y="96465"/>
            <a:ext cx="1768381" cy="1546266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4303" y="435621"/>
            <a:ext cx="3510404" cy="59969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274320" rIns="274320" anchor="ctr">
            <a:normAutofit/>
          </a:bodyPr>
          <a:lstStyle>
            <a:lvl1pPr marL="0" indent="0" algn="l">
              <a:buNone/>
              <a:defRPr sz="28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Lesson Objective: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79BC1A-F610-9F8C-90F0-00142451E9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1551" y="315025"/>
            <a:ext cx="5834215" cy="118368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Discover Overview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D992B0-A519-A120-5871-8CEDBBE5696A}"/>
              </a:ext>
            </a:extLst>
          </p:cNvPr>
          <p:cNvSpPr/>
          <p:nvPr userDrawn="1"/>
        </p:nvSpPr>
        <p:spPr>
          <a:xfrm>
            <a:off x="0" y="10156"/>
            <a:ext cx="12192000" cy="1264870"/>
          </a:xfrm>
          <a:prstGeom prst="rect">
            <a:avLst/>
          </a:prstGeom>
          <a:solidFill>
            <a:srgbClr val="01C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641" y="2326793"/>
            <a:ext cx="10924717" cy="397344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Discover 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475076" y="6488668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</a:t>
            </a:r>
            <a:r>
              <a:rPr lang="en-US" sz="1300">
                <a:solidFill>
                  <a:schemeClr val="tx1"/>
                </a:solidFill>
              </a:rPr>
              <a:t>Institution 2025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10" name="Picture 9" descr="A blue circle with a white map and a point in the center&#10;&#10;Description automatically generated">
            <a:extLst>
              <a:ext uri="{FF2B5EF4-FFF2-40B4-BE49-F238E27FC236}">
                <a16:creationId xmlns:a16="http://schemas.microsoft.com/office/drawing/2014/main" id="{9655F596-C739-595E-43D4-140DE608D4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0620" y="10156"/>
            <a:ext cx="2073631" cy="1813175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11839" y="1328485"/>
            <a:ext cx="7221166" cy="52314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1C2F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8FBD4-A1C2-377C-79FC-ED614BC83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1839" y="-8894"/>
            <a:ext cx="7221166" cy="13255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D992B0-A519-A120-5871-8CEDBBE5696A}"/>
              </a:ext>
            </a:extLst>
          </p:cNvPr>
          <p:cNvSpPr/>
          <p:nvPr userDrawn="1"/>
        </p:nvSpPr>
        <p:spPr>
          <a:xfrm>
            <a:off x="0" y="10156"/>
            <a:ext cx="12192000" cy="1264870"/>
          </a:xfrm>
          <a:prstGeom prst="rect">
            <a:avLst/>
          </a:prstGeom>
          <a:solidFill>
            <a:srgbClr val="01C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641" y="1895475"/>
            <a:ext cx="10924717" cy="4404762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Discover 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475076" y="6488668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© Smithsonian </a:t>
            </a:r>
            <a:r>
              <a:rPr lang="en-US" sz="1300">
                <a:solidFill>
                  <a:schemeClr val="tx1"/>
                </a:solidFill>
              </a:rPr>
              <a:t>Institution 2025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10" name="Picture 9" descr="A blue circle with a white map and a point in the center&#10;&#10;Description automatically generated">
            <a:extLst>
              <a:ext uri="{FF2B5EF4-FFF2-40B4-BE49-F238E27FC236}">
                <a16:creationId xmlns:a16="http://schemas.microsoft.com/office/drawing/2014/main" id="{9655F596-C739-595E-43D4-140DE608D4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0620" y="10156"/>
            <a:ext cx="2073631" cy="1813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78FBD4-A1C2-377C-79FC-ED614BC83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8924" y="-8893"/>
            <a:ext cx="6125593" cy="1283920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438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D992B0-A519-A120-5871-8CEDBBE5696A}"/>
              </a:ext>
            </a:extLst>
          </p:cNvPr>
          <p:cNvSpPr/>
          <p:nvPr userDrawn="1"/>
        </p:nvSpPr>
        <p:spPr>
          <a:xfrm>
            <a:off x="0" y="1136916"/>
            <a:ext cx="12192000" cy="163271"/>
          </a:xfrm>
          <a:prstGeom prst="rect">
            <a:avLst/>
          </a:prstGeom>
          <a:solidFill>
            <a:srgbClr val="01C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641" y="2326793"/>
            <a:ext cx="10924717" cy="3973444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4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Investigation Steps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581309" y="6461981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solidFill>
                  <a:schemeClr val="tx1"/>
                </a:solidFill>
              </a:rPr>
              <a:t>© Smithsonian Institution 2025</a:t>
            </a:r>
          </a:p>
        </p:txBody>
      </p:sp>
      <p:pic>
        <p:nvPicPr>
          <p:cNvPr id="10" name="Picture 9" descr="A blue circle with a white map and a point in the center&#10;&#10;Description automatically generated">
            <a:extLst>
              <a:ext uri="{FF2B5EF4-FFF2-40B4-BE49-F238E27FC236}">
                <a16:creationId xmlns:a16="http://schemas.microsoft.com/office/drawing/2014/main" id="{9655F596-C739-595E-43D4-140DE608D4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991" y="0"/>
            <a:ext cx="2040488" cy="1784195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51595" y="1377400"/>
            <a:ext cx="9321413" cy="55617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1C2F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A00BC3F5-39B3-1648-62F2-45C086865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4704" y="6436616"/>
            <a:ext cx="421150" cy="421150"/>
          </a:xfrm>
          <a:prstGeom prst="rect">
            <a:avLst/>
          </a:prstGeom>
        </p:spPr>
      </p:pic>
      <p:pic>
        <p:nvPicPr>
          <p:cNvPr id="12" name="Graphic 8">
            <a:extLst>
              <a:ext uri="{FF2B5EF4-FFF2-40B4-BE49-F238E27FC236}">
                <a16:creationId xmlns:a16="http://schemas.microsoft.com/office/drawing/2014/main" id="{24326095-3B51-C5F9-14E2-1D754BD51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89" y="6395544"/>
            <a:ext cx="478636" cy="478636"/>
          </a:xfrm>
          <a:prstGeom prst="rect">
            <a:avLst/>
          </a:prstGeom>
        </p:spPr>
      </p:pic>
      <p:pic>
        <p:nvPicPr>
          <p:cNvPr id="13" name="Graphic 11">
            <a:extLst>
              <a:ext uri="{FF2B5EF4-FFF2-40B4-BE49-F238E27FC236}">
                <a16:creationId xmlns:a16="http://schemas.microsoft.com/office/drawing/2014/main" id="{5FE53462-3A3E-FD14-1012-5A19F0FD0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823364" y="6440962"/>
            <a:ext cx="406232" cy="402200"/>
          </a:xfrm>
          <a:prstGeom prst="rect">
            <a:avLst/>
          </a:prstGeom>
        </p:spPr>
      </p:pic>
      <p:pic>
        <p:nvPicPr>
          <p:cNvPr id="15" name="Graphic 12">
            <a:extLst>
              <a:ext uri="{FF2B5EF4-FFF2-40B4-BE49-F238E27FC236}">
                <a16:creationId xmlns:a16="http://schemas.microsoft.com/office/drawing/2014/main" id="{35361A00-F2C4-8F3D-504C-2CF21C8E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3517" y="6473354"/>
            <a:ext cx="374139" cy="374139"/>
          </a:xfrm>
          <a:prstGeom prst="rect">
            <a:avLst/>
          </a:prstGeom>
        </p:spPr>
      </p:pic>
      <p:pic>
        <p:nvPicPr>
          <p:cNvPr id="16" name="Graphic 7">
            <a:extLst>
              <a:ext uri="{FF2B5EF4-FFF2-40B4-BE49-F238E27FC236}">
                <a16:creationId xmlns:a16="http://schemas.microsoft.com/office/drawing/2014/main" id="{5E336A36-2AF8-97CB-ADEB-128FD7952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2364287" y="6435623"/>
            <a:ext cx="260091" cy="373471"/>
          </a:xfrm>
          <a:prstGeom prst="rect">
            <a:avLst/>
          </a:prstGeom>
        </p:spPr>
      </p:pic>
      <p:pic>
        <p:nvPicPr>
          <p:cNvPr id="19" name="Graphic 6">
            <a:extLst>
              <a:ext uri="{FF2B5EF4-FFF2-40B4-BE49-F238E27FC236}">
                <a16:creationId xmlns:a16="http://schemas.microsoft.com/office/drawing/2014/main" id="{A00BC3F5-39B3-1648-62F2-45C086865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0613" y="6427699"/>
            <a:ext cx="421150" cy="421150"/>
          </a:xfrm>
          <a:prstGeom prst="rect">
            <a:avLst/>
          </a:prstGeom>
        </p:spPr>
      </p:pic>
      <p:pic>
        <p:nvPicPr>
          <p:cNvPr id="21" name="Graphic 8">
            <a:extLst>
              <a:ext uri="{FF2B5EF4-FFF2-40B4-BE49-F238E27FC236}">
                <a16:creationId xmlns:a16="http://schemas.microsoft.com/office/drawing/2014/main" id="{24326095-3B51-C5F9-14E2-1D754BD51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6383" y="6396718"/>
            <a:ext cx="478636" cy="478636"/>
          </a:xfrm>
          <a:prstGeom prst="rect">
            <a:avLst/>
          </a:prstGeom>
        </p:spPr>
      </p:pic>
      <p:pic>
        <p:nvPicPr>
          <p:cNvPr id="22" name="Graphic 11">
            <a:extLst>
              <a:ext uri="{FF2B5EF4-FFF2-40B4-BE49-F238E27FC236}">
                <a16:creationId xmlns:a16="http://schemas.microsoft.com/office/drawing/2014/main" id="{5FE53462-3A3E-FD14-1012-5A19F0FD0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019654" y="6423681"/>
            <a:ext cx="406232" cy="402200"/>
          </a:xfrm>
          <a:prstGeom prst="rect">
            <a:avLst/>
          </a:prstGeom>
        </p:spPr>
      </p:pic>
      <p:pic>
        <p:nvPicPr>
          <p:cNvPr id="23" name="Graphic 12">
            <a:extLst>
              <a:ext uri="{FF2B5EF4-FFF2-40B4-BE49-F238E27FC236}">
                <a16:creationId xmlns:a16="http://schemas.microsoft.com/office/drawing/2014/main" id="{35361A00-F2C4-8F3D-504C-2CF21C8E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86386" y="6464973"/>
            <a:ext cx="374139" cy="374139"/>
          </a:xfrm>
          <a:prstGeom prst="rect">
            <a:avLst/>
          </a:prstGeom>
        </p:spPr>
      </p:pic>
      <p:pic>
        <p:nvPicPr>
          <p:cNvPr id="24" name="Graphic 7">
            <a:extLst>
              <a:ext uri="{FF2B5EF4-FFF2-40B4-BE49-F238E27FC236}">
                <a16:creationId xmlns:a16="http://schemas.microsoft.com/office/drawing/2014/main" id="{5E336A36-2AF8-97CB-ADEB-128FD7952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5537396" y="6441142"/>
            <a:ext cx="260091" cy="373471"/>
          </a:xfrm>
          <a:prstGeom prst="rect">
            <a:avLst/>
          </a:prstGeom>
        </p:spPr>
      </p:pic>
      <p:pic>
        <p:nvPicPr>
          <p:cNvPr id="27" name="Graphic 6">
            <a:extLst>
              <a:ext uri="{FF2B5EF4-FFF2-40B4-BE49-F238E27FC236}">
                <a16:creationId xmlns:a16="http://schemas.microsoft.com/office/drawing/2014/main" id="{A00BC3F5-39B3-1648-62F2-45C086865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3926" y="6411173"/>
            <a:ext cx="421150" cy="421150"/>
          </a:xfrm>
          <a:prstGeom prst="rect">
            <a:avLst/>
          </a:prstGeom>
        </p:spPr>
      </p:pic>
      <p:pic>
        <p:nvPicPr>
          <p:cNvPr id="28" name="Graphic 8">
            <a:extLst>
              <a:ext uri="{FF2B5EF4-FFF2-40B4-BE49-F238E27FC236}">
                <a16:creationId xmlns:a16="http://schemas.microsoft.com/office/drawing/2014/main" id="{24326095-3B51-C5F9-14E2-1D754BD51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2179" y="6392710"/>
            <a:ext cx="478636" cy="478636"/>
          </a:xfrm>
          <a:prstGeom prst="rect">
            <a:avLst/>
          </a:prstGeom>
        </p:spPr>
      </p:pic>
      <p:pic>
        <p:nvPicPr>
          <p:cNvPr id="29" name="Graphic 11">
            <a:extLst>
              <a:ext uri="{FF2B5EF4-FFF2-40B4-BE49-F238E27FC236}">
                <a16:creationId xmlns:a16="http://schemas.microsoft.com/office/drawing/2014/main" id="{5FE53462-3A3E-FD14-1012-5A19F0FD0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210463" y="6435480"/>
            <a:ext cx="406232" cy="402200"/>
          </a:xfrm>
          <a:prstGeom prst="rect">
            <a:avLst/>
          </a:prstGeom>
        </p:spPr>
      </p:pic>
      <p:pic>
        <p:nvPicPr>
          <p:cNvPr id="30" name="Graphic 12">
            <a:extLst>
              <a:ext uri="{FF2B5EF4-FFF2-40B4-BE49-F238E27FC236}">
                <a16:creationId xmlns:a16="http://schemas.microsoft.com/office/drawing/2014/main" id="{35361A00-F2C4-8F3D-504C-2CF21C8E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13188" y="6458184"/>
            <a:ext cx="374139" cy="374139"/>
          </a:xfrm>
          <a:prstGeom prst="rect">
            <a:avLst/>
          </a:prstGeom>
        </p:spPr>
      </p:pic>
      <p:pic>
        <p:nvPicPr>
          <p:cNvPr id="31" name="Graphic 7">
            <a:extLst>
              <a:ext uri="{FF2B5EF4-FFF2-40B4-BE49-F238E27FC236}">
                <a16:creationId xmlns:a16="http://schemas.microsoft.com/office/drawing/2014/main" id="{5E336A36-2AF8-97CB-ADEB-128FD7952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8713306" y="6445962"/>
            <a:ext cx="260091" cy="373471"/>
          </a:xfrm>
          <a:prstGeom prst="rect">
            <a:avLst/>
          </a:prstGeom>
        </p:spPr>
      </p:pic>
      <p:pic>
        <p:nvPicPr>
          <p:cNvPr id="6" name="Picture 5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FDB3E2BA-0BF0-C217-AB64-137B864B265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28795" y="6487733"/>
            <a:ext cx="344488" cy="288590"/>
          </a:xfrm>
          <a:prstGeom prst="rect">
            <a:avLst/>
          </a:prstGeom>
        </p:spPr>
      </p:pic>
      <p:pic>
        <p:nvPicPr>
          <p:cNvPr id="34" name="Picture 33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84A22E03-27BB-8066-DA49-439CFED9D49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0870" y="6452141"/>
            <a:ext cx="360087" cy="365441"/>
          </a:xfrm>
          <a:prstGeom prst="rect">
            <a:avLst/>
          </a:prstGeom>
        </p:spPr>
      </p:pic>
      <p:pic>
        <p:nvPicPr>
          <p:cNvPr id="35" name="Picture 34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08D0CF49-1D87-371A-2120-F900DF3CE79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172602" y="6461981"/>
            <a:ext cx="360087" cy="365441"/>
          </a:xfrm>
          <a:prstGeom prst="rect">
            <a:avLst/>
          </a:prstGeom>
        </p:spPr>
      </p:pic>
      <p:pic>
        <p:nvPicPr>
          <p:cNvPr id="36" name="Picture 35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B592658A-3572-44DF-1A61-8F1BFB65DA1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09891" y="6461981"/>
            <a:ext cx="360087" cy="365441"/>
          </a:xfrm>
          <a:prstGeom prst="rect">
            <a:avLst/>
          </a:prstGeom>
        </p:spPr>
      </p:pic>
      <p:pic>
        <p:nvPicPr>
          <p:cNvPr id="37" name="Picture 36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A3F62591-A281-A73D-8951-09DC1BCD8E6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80221" y="6487733"/>
            <a:ext cx="344488" cy="288590"/>
          </a:xfrm>
          <a:prstGeom prst="rect">
            <a:avLst/>
          </a:prstGeom>
        </p:spPr>
      </p:pic>
      <p:pic>
        <p:nvPicPr>
          <p:cNvPr id="38" name="Picture 37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1420FAAB-B617-91E7-3784-F776CDF817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83240" y="6507747"/>
            <a:ext cx="344488" cy="2885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6BF640-847D-2432-C5CC-DD1278490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4704" y="457200"/>
            <a:ext cx="9338305" cy="67971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D992B0-A519-A120-5871-8CEDBBE5696A}"/>
              </a:ext>
            </a:extLst>
          </p:cNvPr>
          <p:cNvSpPr/>
          <p:nvPr userDrawn="1"/>
        </p:nvSpPr>
        <p:spPr>
          <a:xfrm>
            <a:off x="0" y="1136916"/>
            <a:ext cx="12192000" cy="163271"/>
          </a:xfrm>
          <a:prstGeom prst="rect">
            <a:avLst/>
          </a:prstGeom>
          <a:solidFill>
            <a:srgbClr val="01C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641" y="1830966"/>
            <a:ext cx="10924717" cy="4469271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4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Investigation Steps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581309" y="6461981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solidFill>
                  <a:schemeClr val="tx1"/>
                </a:solidFill>
              </a:rPr>
              <a:t>© Smithsonian Institution 2025</a:t>
            </a:r>
          </a:p>
        </p:txBody>
      </p:sp>
      <p:pic>
        <p:nvPicPr>
          <p:cNvPr id="10" name="Picture 9" descr="A blue circle with a white map and a point in the center&#10;&#10;Description automatically generated">
            <a:extLst>
              <a:ext uri="{FF2B5EF4-FFF2-40B4-BE49-F238E27FC236}">
                <a16:creationId xmlns:a16="http://schemas.microsoft.com/office/drawing/2014/main" id="{9655F596-C739-595E-43D4-140DE608D4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991" y="0"/>
            <a:ext cx="2040488" cy="1784195"/>
          </a:xfrm>
          <a:prstGeom prst="rect">
            <a:avLst/>
          </a:prstGeom>
        </p:spPr>
      </p:pic>
      <p:pic>
        <p:nvPicPr>
          <p:cNvPr id="9" name="Graphic 6">
            <a:extLst>
              <a:ext uri="{FF2B5EF4-FFF2-40B4-BE49-F238E27FC236}">
                <a16:creationId xmlns:a16="http://schemas.microsoft.com/office/drawing/2014/main" id="{A00BC3F5-39B3-1648-62F2-45C086865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4704" y="6436616"/>
            <a:ext cx="421150" cy="421150"/>
          </a:xfrm>
          <a:prstGeom prst="rect">
            <a:avLst/>
          </a:prstGeom>
        </p:spPr>
      </p:pic>
      <p:pic>
        <p:nvPicPr>
          <p:cNvPr id="12" name="Graphic 8">
            <a:extLst>
              <a:ext uri="{FF2B5EF4-FFF2-40B4-BE49-F238E27FC236}">
                <a16:creationId xmlns:a16="http://schemas.microsoft.com/office/drawing/2014/main" id="{24326095-3B51-C5F9-14E2-1D754BD51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89" y="6395544"/>
            <a:ext cx="478636" cy="478636"/>
          </a:xfrm>
          <a:prstGeom prst="rect">
            <a:avLst/>
          </a:prstGeom>
        </p:spPr>
      </p:pic>
      <p:pic>
        <p:nvPicPr>
          <p:cNvPr id="13" name="Graphic 11">
            <a:extLst>
              <a:ext uri="{FF2B5EF4-FFF2-40B4-BE49-F238E27FC236}">
                <a16:creationId xmlns:a16="http://schemas.microsoft.com/office/drawing/2014/main" id="{5FE53462-3A3E-FD14-1012-5A19F0FD0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823364" y="6440962"/>
            <a:ext cx="406232" cy="402200"/>
          </a:xfrm>
          <a:prstGeom prst="rect">
            <a:avLst/>
          </a:prstGeom>
        </p:spPr>
      </p:pic>
      <p:pic>
        <p:nvPicPr>
          <p:cNvPr id="15" name="Graphic 12">
            <a:extLst>
              <a:ext uri="{FF2B5EF4-FFF2-40B4-BE49-F238E27FC236}">
                <a16:creationId xmlns:a16="http://schemas.microsoft.com/office/drawing/2014/main" id="{35361A00-F2C4-8F3D-504C-2CF21C8E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3517" y="6473354"/>
            <a:ext cx="374139" cy="374139"/>
          </a:xfrm>
          <a:prstGeom prst="rect">
            <a:avLst/>
          </a:prstGeom>
        </p:spPr>
      </p:pic>
      <p:pic>
        <p:nvPicPr>
          <p:cNvPr id="16" name="Graphic 7">
            <a:extLst>
              <a:ext uri="{FF2B5EF4-FFF2-40B4-BE49-F238E27FC236}">
                <a16:creationId xmlns:a16="http://schemas.microsoft.com/office/drawing/2014/main" id="{5E336A36-2AF8-97CB-ADEB-128FD7952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2364287" y="6435623"/>
            <a:ext cx="260091" cy="373471"/>
          </a:xfrm>
          <a:prstGeom prst="rect">
            <a:avLst/>
          </a:prstGeom>
        </p:spPr>
      </p:pic>
      <p:pic>
        <p:nvPicPr>
          <p:cNvPr id="19" name="Graphic 6">
            <a:extLst>
              <a:ext uri="{FF2B5EF4-FFF2-40B4-BE49-F238E27FC236}">
                <a16:creationId xmlns:a16="http://schemas.microsoft.com/office/drawing/2014/main" id="{A00BC3F5-39B3-1648-62F2-45C086865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0613" y="6427699"/>
            <a:ext cx="421150" cy="421150"/>
          </a:xfrm>
          <a:prstGeom prst="rect">
            <a:avLst/>
          </a:prstGeom>
        </p:spPr>
      </p:pic>
      <p:pic>
        <p:nvPicPr>
          <p:cNvPr id="21" name="Graphic 8">
            <a:extLst>
              <a:ext uri="{FF2B5EF4-FFF2-40B4-BE49-F238E27FC236}">
                <a16:creationId xmlns:a16="http://schemas.microsoft.com/office/drawing/2014/main" id="{24326095-3B51-C5F9-14E2-1D754BD51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6383" y="6396718"/>
            <a:ext cx="478636" cy="478636"/>
          </a:xfrm>
          <a:prstGeom prst="rect">
            <a:avLst/>
          </a:prstGeom>
        </p:spPr>
      </p:pic>
      <p:pic>
        <p:nvPicPr>
          <p:cNvPr id="22" name="Graphic 11">
            <a:extLst>
              <a:ext uri="{FF2B5EF4-FFF2-40B4-BE49-F238E27FC236}">
                <a16:creationId xmlns:a16="http://schemas.microsoft.com/office/drawing/2014/main" id="{5FE53462-3A3E-FD14-1012-5A19F0FD0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019654" y="6423681"/>
            <a:ext cx="406232" cy="402200"/>
          </a:xfrm>
          <a:prstGeom prst="rect">
            <a:avLst/>
          </a:prstGeom>
        </p:spPr>
      </p:pic>
      <p:pic>
        <p:nvPicPr>
          <p:cNvPr id="23" name="Graphic 12">
            <a:extLst>
              <a:ext uri="{FF2B5EF4-FFF2-40B4-BE49-F238E27FC236}">
                <a16:creationId xmlns:a16="http://schemas.microsoft.com/office/drawing/2014/main" id="{35361A00-F2C4-8F3D-504C-2CF21C8E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86386" y="6464973"/>
            <a:ext cx="374139" cy="374139"/>
          </a:xfrm>
          <a:prstGeom prst="rect">
            <a:avLst/>
          </a:prstGeom>
        </p:spPr>
      </p:pic>
      <p:pic>
        <p:nvPicPr>
          <p:cNvPr id="24" name="Graphic 7">
            <a:extLst>
              <a:ext uri="{FF2B5EF4-FFF2-40B4-BE49-F238E27FC236}">
                <a16:creationId xmlns:a16="http://schemas.microsoft.com/office/drawing/2014/main" id="{5E336A36-2AF8-97CB-ADEB-128FD7952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5537396" y="6441142"/>
            <a:ext cx="260091" cy="373471"/>
          </a:xfrm>
          <a:prstGeom prst="rect">
            <a:avLst/>
          </a:prstGeom>
        </p:spPr>
      </p:pic>
      <p:pic>
        <p:nvPicPr>
          <p:cNvPr id="27" name="Graphic 6">
            <a:extLst>
              <a:ext uri="{FF2B5EF4-FFF2-40B4-BE49-F238E27FC236}">
                <a16:creationId xmlns:a16="http://schemas.microsoft.com/office/drawing/2014/main" id="{A00BC3F5-39B3-1648-62F2-45C086865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3926" y="6411173"/>
            <a:ext cx="421150" cy="421150"/>
          </a:xfrm>
          <a:prstGeom prst="rect">
            <a:avLst/>
          </a:prstGeom>
        </p:spPr>
      </p:pic>
      <p:pic>
        <p:nvPicPr>
          <p:cNvPr id="28" name="Graphic 8">
            <a:extLst>
              <a:ext uri="{FF2B5EF4-FFF2-40B4-BE49-F238E27FC236}">
                <a16:creationId xmlns:a16="http://schemas.microsoft.com/office/drawing/2014/main" id="{24326095-3B51-C5F9-14E2-1D754BD51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2179" y="6392710"/>
            <a:ext cx="478636" cy="478636"/>
          </a:xfrm>
          <a:prstGeom prst="rect">
            <a:avLst/>
          </a:prstGeom>
        </p:spPr>
      </p:pic>
      <p:pic>
        <p:nvPicPr>
          <p:cNvPr id="29" name="Graphic 11">
            <a:extLst>
              <a:ext uri="{FF2B5EF4-FFF2-40B4-BE49-F238E27FC236}">
                <a16:creationId xmlns:a16="http://schemas.microsoft.com/office/drawing/2014/main" id="{5FE53462-3A3E-FD14-1012-5A19F0FD0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210463" y="6435480"/>
            <a:ext cx="406232" cy="402200"/>
          </a:xfrm>
          <a:prstGeom prst="rect">
            <a:avLst/>
          </a:prstGeom>
        </p:spPr>
      </p:pic>
      <p:pic>
        <p:nvPicPr>
          <p:cNvPr id="30" name="Graphic 12">
            <a:extLst>
              <a:ext uri="{FF2B5EF4-FFF2-40B4-BE49-F238E27FC236}">
                <a16:creationId xmlns:a16="http://schemas.microsoft.com/office/drawing/2014/main" id="{35361A00-F2C4-8F3D-504C-2CF21C8E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13188" y="6458184"/>
            <a:ext cx="374139" cy="374139"/>
          </a:xfrm>
          <a:prstGeom prst="rect">
            <a:avLst/>
          </a:prstGeom>
        </p:spPr>
      </p:pic>
      <p:pic>
        <p:nvPicPr>
          <p:cNvPr id="31" name="Graphic 7">
            <a:extLst>
              <a:ext uri="{FF2B5EF4-FFF2-40B4-BE49-F238E27FC236}">
                <a16:creationId xmlns:a16="http://schemas.microsoft.com/office/drawing/2014/main" id="{5E336A36-2AF8-97CB-ADEB-128FD7952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8713306" y="6445962"/>
            <a:ext cx="260091" cy="373471"/>
          </a:xfrm>
          <a:prstGeom prst="rect">
            <a:avLst/>
          </a:prstGeom>
        </p:spPr>
      </p:pic>
      <p:pic>
        <p:nvPicPr>
          <p:cNvPr id="6" name="Picture 5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FDB3E2BA-0BF0-C217-AB64-137B864B265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28795" y="6487733"/>
            <a:ext cx="344488" cy="288590"/>
          </a:xfrm>
          <a:prstGeom prst="rect">
            <a:avLst/>
          </a:prstGeom>
        </p:spPr>
      </p:pic>
      <p:pic>
        <p:nvPicPr>
          <p:cNvPr id="34" name="Picture 33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84A22E03-27BB-8066-DA49-439CFED9D49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0870" y="6452141"/>
            <a:ext cx="360087" cy="365441"/>
          </a:xfrm>
          <a:prstGeom prst="rect">
            <a:avLst/>
          </a:prstGeom>
        </p:spPr>
      </p:pic>
      <p:pic>
        <p:nvPicPr>
          <p:cNvPr id="35" name="Picture 34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08D0CF49-1D87-371A-2120-F900DF3CE79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172602" y="6461981"/>
            <a:ext cx="360087" cy="365441"/>
          </a:xfrm>
          <a:prstGeom prst="rect">
            <a:avLst/>
          </a:prstGeom>
        </p:spPr>
      </p:pic>
      <p:pic>
        <p:nvPicPr>
          <p:cNvPr id="36" name="Picture 35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B592658A-3572-44DF-1A61-8F1BFB65DA1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09891" y="6461981"/>
            <a:ext cx="360087" cy="365441"/>
          </a:xfrm>
          <a:prstGeom prst="rect">
            <a:avLst/>
          </a:prstGeom>
        </p:spPr>
      </p:pic>
      <p:pic>
        <p:nvPicPr>
          <p:cNvPr id="37" name="Picture 36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A3F62591-A281-A73D-8951-09DC1BCD8E6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80221" y="6487733"/>
            <a:ext cx="344488" cy="288590"/>
          </a:xfrm>
          <a:prstGeom prst="rect">
            <a:avLst/>
          </a:prstGeom>
        </p:spPr>
      </p:pic>
      <p:pic>
        <p:nvPicPr>
          <p:cNvPr id="38" name="Picture 37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1420FAAB-B617-91E7-3784-F776CDF817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83240" y="6507747"/>
            <a:ext cx="344488" cy="2885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6BF640-847D-2432-C5CC-DD1278490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4704" y="457200"/>
            <a:ext cx="9338305" cy="67971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8643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D992B0-A519-A120-5871-8CEDBBE5696A}"/>
              </a:ext>
            </a:extLst>
          </p:cNvPr>
          <p:cNvSpPr/>
          <p:nvPr userDrawn="1"/>
        </p:nvSpPr>
        <p:spPr>
          <a:xfrm>
            <a:off x="0" y="1136916"/>
            <a:ext cx="12192000" cy="163271"/>
          </a:xfrm>
          <a:prstGeom prst="rect">
            <a:avLst/>
          </a:prstGeom>
          <a:solidFill>
            <a:srgbClr val="01C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27526" y="2080366"/>
            <a:ext cx="10924717" cy="4243089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4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Investigation Steps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CF136-7F17-C9DE-0CA3-453EA3DB5F15}"/>
              </a:ext>
            </a:extLst>
          </p:cNvPr>
          <p:cNvSpPr txBox="1"/>
          <p:nvPr userDrawn="1"/>
        </p:nvSpPr>
        <p:spPr>
          <a:xfrm>
            <a:off x="9581309" y="6461981"/>
            <a:ext cx="255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solidFill>
                  <a:schemeClr val="tx1"/>
                </a:solidFill>
              </a:rPr>
              <a:t>© Smithsonian Institution 2025</a:t>
            </a:r>
          </a:p>
        </p:txBody>
      </p:sp>
      <p:pic>
        <p:nvPicPr>
          <p:cNvPr id="10" name="Picture 9" descr="A blue circle with a white map and a point in the center&#10;&#10;Description automatically generated">
            <a:extLst>
              <a:ext uri="{FF2B5EF4-FFF2-40B4-BE49-F238E27FC236}">
                <a16:creationId xmlns:a16="http://schemas.microsoft.com/office/drawing/2014/main" id="{9655F596-C739-595E-43D4-140DE608D4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1829" y="19662"/>
            <a:ext cx="2250171" cy="1967541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526" y="1393350"/>
            <a:ext cx="9511824" cy="56801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1C2F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B7EE27FD-792F-CCA0-FB1E-760E6E0ED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4704" y="6436616"/>
            <a:ext cx="421150" cy="421150"/>
          </a:xfrm>
          <a:prstGeom prst="rect">
            <a:avLst/>
          </a:prstGeom>
        </p:spPr>
      </p:pic>
      <p:pic>
        <p:nvPicPr>
          <p:cNvPr id="3" name="Graphic 8">
            <a:extLst>
              <a:ext uri="{FF2B5EF4-FFF2-40B4-BE49-F238E27FC236}">
                <a16:creationId xmlns:a16="http://schemas.microsoft.com/office/drawing/2014/main" id="{9C833E11-1D45-4E9E-A867-91B0519EF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89" y="6395544"/>
            <a:ext cx="478636" cy="478636"/>
          </a:xfrm>
          <a:prstGeom prst="rect">
            <a:avLst/>
          </a:prstGeom>
        </p:spPr>
      </p:pic>
      <p:pic>
        <p:nvPicPr>
          <p:cNvPr id="4" name="Graphic 11">
            <a:extLst>
              <a:ext uri="{FF2B5EF4-FFF2-40B4-BE49-F238E27FC236}">
                <a16:creationId xmlns:a16="http://schemas.microsoft.com/office/drawing/2014/main" id="{1B72D5F6-ED8C-4D39-3B37-77F972CF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823364" y="6440962"/>
            <a:ext cx="406232" cy="402200"/>
          </a:xfrm>
          <a:prstGeom prst="rect">
            <a:avLst/>
          </a:prstGeom>
        </p:spPr>
      </p:pic>
      <p:pic>
        <p:nvPicPr>
          <p:cNvPr id="6" name="Graphic 12">
            <a:extLst>
              <a:ext uri="{FF2B5EF4-FFF2-40B4-BE49-F238E27FC236}">
                <a16:creationId xmlns:a16="http://schemas.microsoft.com/office/drawing/2014/main" id="{2EA01EE1-79B1-F56F-C864-038D25AA9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3517" y="6473354"/>
            <a:ext cx="374139" cy="374139"/>
          </a:xfrm>
          <a:prstGeom prst="rect">
            <a:avLst/>
          </a:prstGeom>
        </p:spPr>
      </p:pic>
      <p:pic>
        <p:nvPicPr>
          <p:cNvPr id="33" name="Graphic 7">
            <a:extLst>
              <a:ext uri="{FF2B5EF4-FFF2-40B4-BE49-F238E27FC236}">
                <a16:creationId xmlns:a16="http://schemas.microsoft.com/office/drawing/2014/main" id="{6AF32D16-433B-F79C-D302-239A380C6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2364287" y="6435623"/>
            <a:ext cx="260091" cy="373471"/>
          </a:xfrm>
          <a:prstGeom prst="rect">
            <a:avLst/>
          </a:prstGeom>
        </p:spPr>
      </p:pic>
      <p:pic>
        <p:nvPicPr>
          <p:cNvPr id="34" name="Graphic 6">
            <a:extLst>
              <a:ext uri="{FF2B5EF4-FFF2-40B4-BE49-F238E27FC236}">
                <a16:creationId xmlns:a16="http://schemas.microsoft.com/office/drawing/2014/main" id="{4DAF4FB2-3B0D-88C7-BA42-E701D419A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0613" y="6427699"/>
            <a:ext cx="421150" cy="421150"/>
          </a:xfrm>
          <a:prstGeom prst="rect">
            <a:avLst/>
          </a:prstGeom>
        </p:spPr>
      </p:pic>
      <p:pic>
        <p:nvPicPr>
          <p:cNvPr id="35" name="Graphic 8">
            <a:extLst>
              <a:ext uri="{FF2B5EF4-FFF2-40B4-BE49-F238E27FC236}">
                <a16:creationId xmlns:a16="http://schemas.microsoft.com/office/drawing/2014/main" id="{59FE6AC6-6E6A-C1F6-AF4A-D32A11BA9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6383" y="6396718"/>
            <a:ext cx="478636" cy="478636"/>
          </a:xfrm>
          <a:prstGeom prst="rect">
            <a:avLst/>
          </a:prstGeom>
        </p:spPr>
      </p:pic>
      <p:pic>
        <p:nvPicPr>
          <p:cNvPr id="36" name="Graphic 11">
            <a:extLst>
              <a:ext uri="{FF2B5EF4-FFF2-40B4-BE49-F238E27FC236}">
                <a16:creationId xmlns:a16="http://schemas.microsoft.com/office/drawing/2014/main" id="{82D90D4D-13D0-B788-E3D0-8E2BE660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019654" y="6423681"/>
            <a:ext cx="406232" cy="402200"/>
          </a:xfrm>
          <a:prstGeom prst="rect">
            <a:avLst/>
          </a:prstGeom>
        </p:spPr>
      </p:pic>
      <p:pic>
        <p:nvPicPr>
          <p:cNvPr id="37" name="Graphic 12">
            <a:extLst>
              <a:ext uri="{FF2B5EF4-FFF2-40B4-BE49-F238E27FC236}">
                <a16:creationId xmlns:a16="http://schemas.microsoft.com/office/drawing/2014/main" id="{8BC6E086-C36F-9BAC-84C2-B785FF3E1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86386" y="6464973"/>
            <a:ext cx="374139" cy="374139"/>
          </a:xfrm>
          <a:prstGeom prst="rect">
            <a:avLst/>
          </a:prstGeom>
        </p:spPr>
      </p:pic>
      <p:pic>
        <p:nvPicPr>
          <p:cNvPr id="38" name="Graphic 7">
            <a:extLst>
              <a:ext uri="{FF2B5EF4-FFF2-40B4-BE49-F238E27FC236}">
                <a16:creationId xmlns:a16="http://schemas.microsoft.com/office/drawing/2014/main" id="{7B88904D-20E5-E181-EE02-FF76D123A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5537396" y="6441142"/>
            <a:ext cx="260091" cy="373471"/>
          </a:xfrm>
          <a:prstGeom prst="rect">
            <a:avLst/>
          </a:prstGeom>
        </p:spPr>
      </p:pic>
      <p:pic>
        <p:nvPicPr>
          <p:cNvPr id="39" name="Graphic 6">
            <a:extLst>
              <a:ext uri="{FF2B5EF4-FFF2-40B4-BE49-F238E27FC236}">
                <a16:creationId xmlns:a16="http://schemas.microsoft.com/office/drawing/2014/main" id="{BBC61D86-E4A3-46C0-C176-E0B6C61D8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3926" y="6411173"/>
            <a:ext cx="421150" cy="421150"/>
          </a:xfrm>
          <a:prstGeom prst="rect">
            <a:avLst/>
          </a:prstGeom>
        </p:spPr>
      </p:pic>
      <p:pic>
        <p:nvPicPr>
          <p:cNvPr id="40" name="Graphic 8">
            <a:extLst>
              <a:ext uri="{FF2B5EF4-FFF2-40B4-BE49-F238E27FC236}">
                <a16:creationId xmlns:a16="http://schemas.microsoft.com/office/drawing/2014/main" id="{93B26803-3E9E-F4A8-C7EA-1F7BB8DB5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2179" y="6392710"/>
            <a:ext cx="478636" cy="478636"/>
          </a:xfrm>
          <a:prstGeom prst="rect">
            <a:avLst/>
          </a:prstGeom>
        </p:spPr>
      </p:pic>
      <p:pic>
        <p:nvPicPr>
          <p:cNvPr id="41" name="Graphic 11">
            <a:extLst>
              <a:ext uri="{FF2B5EF4-FFF2-40B4-BE49-F238E27FC236}">
                <a16:creationId xmlns:a16="http://schemas.microsoft.com/office/drawing/2014/main" id="{9E584B0D-3326-1D8B-80C6-82EB1DD7F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210463" y="6435480"/>
            <a:ext cx="406232" cy="402200"/>
          </a:xfrm>
          <a:prstGeom prst="rect">
            <a:avLst/>
          </a:prstGeom>
        </p:spPr>
      </p:pic>
      <p:pic>
        <p:nvPicPr>
          <p:cNvPr id="42" name="Graphic 12">
            <a:extLst>
              <a:ext uri="{FF2B5EF4-FFF2-40B4-BE49-F238E27FC236}">
                <a16:creationId xmlns:a16="http://schemas.microsoft.com/office/drawing/2014/main" id="{1D6452FA-189A-1D71-7F25-99416F89F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13188" y="6458184"/>
            <a:ext cx="374139" cy="374139"/>
          </a:xfrm>
          <a:prstGeom prst="rect">
            <a:avLst/>
          </a:prstGeom>
        </p:spPr>
      </p:pic>
      <p:pic>
        <p:nvPicPr>
          <p:cNvPr id="43" name="Graphic 7">
            <a:extLst>
              <a:ext uri="{FF2B5EF4-FFF2-40B4-BE49-F238E27FC236}">
                <a16:creationId xmlns:a16="http://schemas.microsoft.com/office/drawing/2014/main" id="{03AF5381-379C-614A-E84F-64145620F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114" r="15244"/>
          <a:stretch/>
        </p:blipFill>
        <p:spPr>
          <a:xfrm>
            <a:off x="8713306" y="6445962"/>
            <a:ext cx="260091" cy="373471"/>
          </a:xfrm>
          <a:prstGeom prst="rect">
            <a:avLst/>
          </a:prstGeom>
        </p:spPr>
      </p:pic>
      <p:pic>
        <p:nvPicPr>
          <p:cNvPr id="44" name="Picture 43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F10A9B54-5997-ADFE-7BF2-FD144993735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28795" y="6487733"/>
            <a:ext cx="344488" cy="288590"/>
          </a:xfrm>
          <a:prstGeom prst="rect">
            <a:avLst/>
          </a:prstGeom>
        </p:spPr>
      </p:pic>
      <p:pic>
        <p:nvPicPr>
          <p:cNvPr id="45" name="Picture 44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723F5D66-D9F2-5AAB-1A73-012CE8377E8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0870" y="6452141"/>
            <a:ext cx="360087" cy="365441"/>
          </a:xfrm>
          <a:prstGeom prst="rect">
            <a:avLst/>
          </a:prstGeom>
        </p:spPr>
      </p:pic>
      <p:pic>
        <p:nvPicPr>
          <p:cNvPr id="46" name="Picture 45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9CD784ED-9E91-3BF0-A7AF-60A0EAA3EBA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172602" y="6461981"/>
            <a:ext cx="360087" cy="365441"/>
          </a:xfrm>
          <a:prstGeom prst="rect">
            <a:avLst/>
          </a:prstGeom>
        </p:spPr>
      </p:pic>
      <p:pic>
        <p:nvPicPr>
          <p:cNvPr id="47" name="Picture 46" descr="A yellow globe with a magnifying glass&#10;&#10;Description automatically generated">
            <a:extLst>
              <a:ext uri="{FF2B5EF4-FFF2-40B4-BE49-F238E27FC236}">
                <a16:creationId xmlns:a16="http://schemas.microsoft.com/office/drawing/2014/main" id="{7BDE2FAC-E9BE-910B-7900-B709E7A9B77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09891" y="6461981"/>
            <a:ext cx="360087" cy="365441"/>
          </a:xfrm>
          <a:prstGeom prst="rect">
            <a:avLst/>
          </a:prstGeom>
        </p:spPr>
      </p:pic>
      <p:pic>
        <p:nvPicPr>
          <p:cNvPr id="48" name="Picture 47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A8EBEDBE-872E-E19F-6C5A-0A392C4A317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80221" y="6487733"/>
            <a:ext cx="344488" cy="288590"/>
          </a:xfrm>
          <a:prstGeom prst="rect">
            <a:avLst/>
          </a:prstGeom>
        </p:spPr>
      </p:pic>
      <p:pic>
        <p:nvPicPr>
          <p:cNvPr id="49" name="Picture 48" descr="A blue binoculars with black background&#10;&#10;Description automatically generated">
            <a:extLst>
              <a:ext uri="{FF2B5EF4-FFF2-40B4-BE49-F238E27FC236}">
                <a16:creationId xmlns:a16="http://schemas.microsoft.com/office/drawing/2014/main" id="{B5CC8D65-0AA1-88BD-9FBB-1361154C8A5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83240" y="6507747"/>
            <a:ext cx="344488" cy="28859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6A01B1D-AD7A-B522-0A66-54575ACFBF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687" y="371475"/>
            <a:ext cx="9499663" cy="76462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86" r:id="rId3"/>
    <p:sldLayoutId id="2147483677" r:id="rId4"/>
    <p:sldLayoutId id="2147483674" r:id="rId5"/>
    <p:sldLayoutId id="2147483690" r:id="rId6"/>
    <p:sldLayoutId id="2147483680" r:id="rId7"/>
    <p:sldLayoutId id="2147483691" r:id="rId8"/>
    <p:sldLayoutId id="2147483683" r:id="rId9"/>
    <p:sldLayoutId id="2147483697" r:id="rId10"/>
    <p:sldLayoutId id="2147483687" r:id="rId11"/>
    <p:sldLayoutId id="2147483675" r:id="rId12"/>
    <p:sldLayoutId id="2147483678" r:id="rId13"/>
    <p:sldLayoutId id="2147483692" r:id="rId14"/>
    <p:sldLayoutId id="2147483681" r:id="rId15"/>
    <p:sldLayoutId id="2147483689" r:id="rId16"/>
    <p:sldLayoutId id="2147483684" r:id="rId17"/>
    <p:sldLayoutId id="2147483693" r:id="rId18"/>
    <p:sldLayoutId id="2147483688" r:id="rId19"/>
    <p:sldLayoutId id="2147483676" r:id="rId20"/>
    <p:sldLayoutId id="2147483694" r:id="rId21"/>
    <p:sldLayoutId id="2147483679" r:id="rId22"/>
    <p:sldLayoutId id="2147483682" r:id="rId23"/>
    <p:sldLayoutId id="2147483695" r:id="rId24"/>
    <p:sldLayoutId id="2147483685" r:id="rId25"/>
    <p:sldLayoutId id="2147483696" r:id="rId26"/>
    <p:sldLayoutId id="2147483698" r:id="rId27"/>
    <p:sldLayoutId id="2147483699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ssec.si.edu/sustainability-lesson-set-health-environment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ssec.si.edu/sustainability-lesson-set-health-environmen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sec.si.edu/sustainability-lesson-set-health-environment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s-us" sz="3600" b="0" i="0" u="none" baseline="0"/>
              <a:t>La buena salud y el medioambiente</a:t>
            </a:r>
            <a:br>
              <a:rPr lang="es-us"/>
            </a:br>
            <a:r>
              <a:rPr lang="es-us" b="0" i="0" u="none" baseline="0"/>
              <a:t>Descubrir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9243" y="4363452"/>
            <a:ext cx="9240252" cy="1443789"/>
          </a:xfrm>
        </p:spPr>
        <p:txBody>
          <a:bodyPr/>
          <a:lstStyle/>
          <a:p>
            <a:pPr algn="l" rtl="0"/>
            <a:r>
              <a:rPr lang="es-us" sz="4000" b="1" i="0" u="none" baseline="0"/>
              <a:t>¿Cómo los problemas medioambientales afectan la salud de mi comunidad?</a:t>
            </a:r>
          </a:p>
        </p:txBody>
      </p:sp>
    </p:spTree>
    <p:extLst>
      <p:ext uri="{BB962C8B-B14F-4D97-AF65-F5344CB8AC3E}">
        <p14:creationId xmlns:p14="http://schemas.microsoft.com/office/powerpoint/2010/main" val="831382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DDE2E1-6BA0-3098-610E-E87D5AA1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l" rtl="0"/>
            <a:r>
              <a:rPr lang="es-us" b="1" i="0" u="none" baseline="0"/>
              <a:t>Extensión de Descubrir</a:t>
            </a:r>
          </a:p>
        </p:txBody>
      </p:sp>
      <p:sp>
        <p:nvSpPr>
          <p:cNvPr id="3" name="Subtitle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/>
            <a:r>
              <a:rPr lang="es-us" b="0" i="0" u="none" baseline="0"/>
              <a:t>¡Aplica lo aprendido a tu comunidad!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lvl="0" algn="l" rtl="0"/>
            <a:r>
              <a:rPr lang="es-us" b="0" i="0" u="none" baseline="0"/>
              <a:t>Examina la foto que tomaste o utilizaste de tu comunidad para la actividad de Conexión con la comunidad. ¿Qué tendría que cambiar en la foto para que tu comunidad tuviera un entorno más feliz y saludable? </a:t>
            </a:r>
            <a:endParaRPr lang="es-us" sz="2000" dirty="0"/>
          </a:p>
          <a:p>
            <a:pPr lvl="0" algn="l" rtl="0"/>
            <a:r>
              <a:rPr lang="es-us" b="0" i="0" u="none" baseline="0"/>
              <a:t>Crea una forma de registrar y compartir estos cambios; por ejemplo, podrías: </a:t>
            </a:r>
            <a:endParaRPr lang="es-us" sz="2000" dirty="0"/>
          </a:p>
          <a:p>
            <a:pPr lvl="1" algn="l" rtl="0"/>
            <a:r>
              <a:rPr lang="es-us" b="0" i="0" u="none" baseline="0"/>
              <a:t>Señalar directamente en la foto para mostrar cómo tendría que cambiar.</a:t>
            </a:r>
            <a:endParaRPr lang="es-us" sz="2000" dirty="0"/>
          </a:p>
          <a:p>
            <a:pPr lvl="1" algn="l" rtl="0"/>
            <a:r>
              <a:rPr lang="es-us" b="0" i="0" u="none" baseline="0"/>
              <a:t>Hacer un dibujo que muestre una versión más feliz o saludable de tu comunidad. </a:t>
            </a:r>
            <a:endParaRPr lang="es-us" sz="2000" dirty="0"/>
          </a:p>
          <a:p>
            <a:pPr lvl="1" algn="l" rtl="0"/>
            <a:r>
              <a:rPr lang="es-us" b="0" i="0" u="none" baseline="0"/>
              <a:t>Utilizar muchas fotos para crear un </a:t>
            </a:r>
            <a:r>
              <a:rPr lang="es-us" b="0" i="1" u="none" baseline="0"/>
              <a:t>collage</a:t>
            </a:r>
            <a:r>
              <a:rPr lang="es-us" b="0" i="0" u="none" baseline="0"/>
              <a:t> que muestre cosas que mejorarían tu comunidad. </a:t>
            </a:r>
            <a:endParaRPr lang="es-us" sz="2000" dirty="0"/>
          </a:p>
          <a:p>
            <a:pPr lvl="1" algn="l" rtl="0"/>
            <a:r>
              <a:rPr lang="es-us" b="0" i="0" u="none" baseline="0"/>
              <a:t>Utilizar otra forma de arte, como una canción, poesía, teatro o danza, para mostrar cómo te imaginas una comunidad mejor. </a:t>
            </a:r>
            <a:endParaRPr lang="es-us" sz="2000" dirty="0"/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064556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4D0044-565D-BD92-1DDE-CC1159421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rtl="0"/>
            <a:r>
              <a:rPr lang="es-us" b="1" i="0" u="none" baseline="0"/>
              <a:t>Extensión de la investigación de Descubrir: Aplica lo aprendido a tu comunidad, última diapositiva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259897" y="1591728"/>
            <a:ext cx="10422971" cy="3973444"/>
          </a:xfrm>
        </p:spPr>
        <p:txBody>
          <a:bodyPr/>
          <a:lstStyle/>
          <a:p>
            <a:pPr lvl="0" algn="l" rtl="0">
              <a:buFont typeface="+mj-lt"/>
              <a:buAutoNum type="arabicPeriod" startAt="3"/>
            </a:pPr>
            <a:r>
              <a:rPr lang="es-us" b="0" i="0" u="none" baseline="0"/>
              <a:t>Compartir tus ideas sobre una comunidad más feliz y saludable con otra persona de tu comunidad. </a:t>
            </a:r>
            <a:endParaRPr lang="es-us" sz="20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59897" y="2190176"/>
            <a:ext cx="11694210" cy="3973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us" sz="2000" dirty="0"/>
          </a:p>
          <a:p>
            <a:pPr algn="l" rtl="0">
              <a:buFont typeface="+mj-lt"/>
              <a:buAutoNum type="arabicPeriod" startAt="4"/>
            </a:pPr>
            <a:r>
              <a:rPr lang="es-us" b="0" i="0" u="none" baseline="0"/>
              <a:t>Examina la </a:t>
            </a:r>
            <a:r>
              <a:rPr lang="es-us" b="0" i="1" u="none" baseline="0"/>
              <a:t>mood board</a:t>
            </a:r>
            <a:r>
              <a:rPr lang="es-us" b="0" i="0" u="none" baseline="0"/>
              <a:t> (tabla de estados de ánimo) que figura a continuación. </a:t>
            </a:r>
            <a:endParaRPr lang="es-us" sz="2000" dirty="0"/>
          </a:p>
          <a:p>
            <a:pPr lvl="1" algn="l" rtl="0"/>
            <a:r>
              <a:rPr lang="es-us" b="0" i="0" u="none" baseline="0"/>
              <a:t>Cuando piensas en cómo están las cosas ahora en tu comunidad, ¿cuál de los símbolos de la tabla de estados de ánimo muestra mejor cómo te sientes? </a:t>
            </a:r>
            <a:endParaRPr lang="es-us" sz="2000" dirty="0"/>
          </a:p>
          <a:p>
            <a:pPr lvl="1" algn="l" rtl="0"/>
            <a:r>
              <a:rPr lang="es-us" b="0" i="0" u="none" baseline="0"/>
              <a:t>Cuando piensas en cómo te gustaría que fueran las cosas en tu comunidad, ¿cuál de los símbolos de la tabla de estados de ánimo muestra mejor cómo te sientes?</a:t>
            </a:r>
            <a:endParaRPr lang="es-us" sz="2000" dirty="0"/>
          </a:p>
          <a:p>
            <a:pPr algn="l" rtl="0">
              <a:buAutoNum type="arabicPeriod" startAt="4"/>
            </a:pPr>
            <a:endParaRPr lang="es-us" dirty="0"/>
          </a:p>
        </p:txBody>
      </p:sp>
      <p:pic>
        <p:nvPicPr>
          <p:cNvPr id="6" name="Picture 5" descr="Una serie de siete emojis ilustrados. De izquierda a derecha son: cara enfadada, cara con una lágrima llorando, cara con el ceño fruncido, cara con la boca en línea plana, cara sonriente, cara sonriente con los ojos entrecerrados y cara sonriente con ojos de estrella.">
            <a:extLst>
              <a:ext uri="{FF2B5EF4-FFF2-40B4-BE49-F238E27FC236}">
                <a16:creationId xmlns:a16="http://schemas.microsoft.com/office/drawing/2014/main" id="{9FADE8F2-E92E-1BF0-CC4E-92061BE7E99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11" y="4679222"/>
            <a:ext cx="7670182" cy="118517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C436D25-51C0-CEBF-5D2F-8E8C2740D66B}"/>
              </a:ext>
            </a:extLst>
          </p:cNvPr>
          <p:cNvSpPr txBox="1">
            <a:spLocks/>
          </p:cNvSpPr>
          <p:nvPr/>
        </p:nvSpPr>
        <p:spPr>
          <a:xfrm>
            <a:off x="539687" y="371475"/>
            <a:ext cx="9499663" cy="764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s-us" b="1" i="0" u="none" baseline="0"/>
              <a:t>Extensión de Descubrir, diapositiva 2</a:t>
            </a:r>
          </a:p>
        </p:txBody>
      </p:sp>
    </p:spTree>
    <p:extLst>
      <p:ext uri="{BB962C8B-B14F-4D97-AF65-F5344CB8AC3E}">
        <p14:creationId xmlns:p14="http://schemas.microsoft.com/office/powerpoint/2010/main" val="884548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32359F-7557-123D-C087-AEC93908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s-us" b="1" i="0" u="none" baseline="0"/>
              <a:t>Resumen de Descubrir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DD5613-3F9B-80BE-9DCF-0FBEEA234E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 rtl="0"/>
            <a:r>
              <a:rPr lang="es-us" b="1" i="0" u="sng" baseline="0"/>
              <a:t>Objetivo de aprendizaje:</a:t>
            </a:r>
          </a:p>
          <a:p>
            <a:endParaRPr lang="es-us" sz="2800" b="0" dirty="0"/>
          </a:p>
          <a:p>
            <a:pPr algn="l" rtl="0"/>
            <a:r>
              <a:rPr lang="es-us" sz="2800" b="0" i="0" u="none" baseline="0"/>
              <a:t>Podremos explicar la relación entre el medioambiente y la salud humana, investigar los problemas medioambientales de la comunidad y reimaginar una comunidad más saludable.</a:t>
            </a:r>
            <a:r>
              <a:rPr lang="es-us" b="0" i="0" u="none" baseline="0"/>
              <a:t> </a:t>
            </a:r>
            <a:endParaRPr lang="es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44F75E-0A53-6697-8D98-BB41054899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31552" y="1498712"/>
            <a:ext cx="6550773" cy="4989956"/>
          </a:xfrm>
        </p:spPr>
        <p:txBody>
          <a:bodyPr>
            <a:normAutofit fontScale="85000" lnSpcReduction="10000"/>
          </a:bodyPr>
          <a:lstStyle/>
          <a:p>
            <a:pPr algn="l" rtl="0" fontAlgn="base"/>
            <a:r>
              <a:rPr lang="es-us" sz="2700" b="1" i="0" u="none" baseline="0" dirty="0"/>
              <a:t>Lectura de Descubrir (opcional):</a:t>
            </a:r>
            <a:r>
              <a:rPr lang="es-us" sz="2700" b="0" i="0" u="none" baseline="0" dirty="0"/>
              <a:t> una lectura de 1 página sobre la relación entre el medio ambiente y la salud humana, y una actividad de conexión con la comunidad. </a:t>
            </a:r>
          </a:p>
          <a:p>
            <a:pPr algn="l" rtl="0" fontAlgn="base"/>
            <a:endParaRPr lang="es-us" sz="2700" dirty="0"/>
          </a:p>
          <a:p>
            <a:pPr algn="l" rtl="0" fontAlgn="base"/>
            <a:r>
              <a:rPr lang="es-us" sz="2700" b="1" i="0" u="none" baseline="0" dirty="0"/>
              <a:t>Investigación de Descubrir: </a:t>
            </a:r>
            <a:r>
              <a:rPr lang="es-us" sz="2700" b="0" i="0" u="none" baseline="0" dirty="0"/>
              <a:t>los estudiantes investigan los problemas medioambientales de la comunidad y su impacto en la salud comunitaria.</a:t>
            </a:r>
            <a:r>
              <a:rPr lang="es-us" sz="2700" b="1" i="0" u="none" baseline="0" dirty="0"/>
              <a:t> </a:t>
            </a:r>
            <a:r>
              <a:rPr lang="es-us" sz="2700" b="0" i="0" u="none" baseline="0" dirty="0"/>
              <a:t> </a:t>
            </a:r>
          </a:p>
          <a:p>
            <a:pPr algn="l" rtl="0" fontAlgn="base"/>
            <a:endParaRPr lang="es-us" sz="2700" dirty="0"/>
          </a:p>
          <a:p>
            <a:pPr algn="l" rtl="0" fontAlgn="base"/>
            <a:r>
              <a:rPr lang="es-us" sz="2700" b="1" i="0" u="none" baseline="0" dirty="0"/>
              <a:t>Extensión de la investigación de Descubrir (opcional): </a:t>
            </a:r>
            <a:r>
              <a:rPr lang="es-us" sz="2700" b="0" i="0" u="none" baseline="0" dirty="0"/>
              <a:t>los estudiantes pueden ampliar su investigación en “Descubrir” </a:t>
            </a:r>
            <a:r>
              <a:rPr lang="es-us" sz="2700" b="0" i="0" u="none" baseline="0" dirty="0" err="1"/>
              <a:t>reimaginando</a:t>
            </a:r>
            <a:r>
              <a:rPr lang="es-us" sz="2700" b="0" i="0" u="none" baseline="0" dirty="0"/>
              <a:t> su comunidad para eliminar los problemas medioambientales.</a:t>
            </a: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42927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title"/>
          </p:nvPr>
        </p:nvSpPr>
        <p:spPr>
          <a:xfrm>
            <a:off x="3884009" y="61353"/>
            <a:ext cx="5076825" cy="9928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us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Lectura de Descubrir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41A8DD9-BA47-EB7D-1917-AFF4566D45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kumimoji="0" lang="es-us" sz="28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 salud y el medioambiente</a:t>
            </a:r>
            <a:endParaRPr lang="es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s-us" b="0" i="0" u="none" baseline="0"/>
              <a:t>El </a:t>
            </a:r>
            <a:r>
              <a:rPr lang="es-us" b="1" i="0" u="none" baseline="0"/>
              <a:t>entorno</a:t>
            </a:r>
            <a:r>
              <a:rPr lang="es-us" b="0" i="0" u="none" baseline="0"/>
              <a:t> son las condiciones y las cosas que nos rodean. Los seres vivos, el clima y los elementos no vivos, como las rocas, forman parte del entorno natural. Muchas partes del medio ambiente han sido creadas por el hombre. Las carreteras, las casas y las condiciones creadas por las personas, como el sentimiento de amor o de pertenencia social, forman parte del entorno creado por el hombre.</a:t>
            </a:r>
          </a:p>
          <a:p>
            <a:endParaRPr lang="es-us" dirty="0"/>
          </a:p>
          <a:p>
            <a:pPr algn="l" rtl="0"/>
            <a:r>
              <a:rPr lang="es-us" b="0" i="0" u="none" baseline="0"/>
              <a:t>Tu entorno afecta tu salud. Obtienes muchas cosas importantes de tu entorno, como el agua, el aire y los alimentos. Algunas cosas de tu entorno pueden ayudarte a estar sano y feliz y otras no.</a:t>
            </a:r>
          </a:p>
        </p:txBody>
      </p:sp>
    </p:spTree>
    <p:extLst>
      <p:ext uri="{BB962C8B-B14F-4D97-AF65-F5344CB8AC3E}">
        <p14:creationId xmlns:p14="http://schemas.microsoft.com/office/powerpoint/2010/main" val="24910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7A1C55-0D1D-0907-F940-40688D09A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572" y="295906"/>
            <a:ext cx="7584020" cy="10280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rtl="0"/>
            <a:r>
              <a:rPr lang="es-us" b="1" i="0" u="none" baseline="0" dirty="0"/>
              <a:t>Lectura de Descubrir, diapositiva 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1533525" y="4791075"/>
            <a:ext cx="10024833" cy="150916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s-us" b="0" i="0" u="none" baseline="0"/>
              <a:t>Examina esta imagen. ¿Puedes encontrar al menos dos cosas que ayuden a la gente a sentirse saludable o feliz? ¿Puedes encontrar dos cosas que podrían hacer más difícil estar saludable y feliz? Comenta con un compañero. </a:t>
            </a:r>
          </a:p>
        </p:txBody>
      </p:sp>
      <p:pic>
        <p:nvPicPr>
          <p:cNvPr id="8" name="Picture 7" descr="Imagen aérea de personas en una plaza. Hay puestos de comida, mesas de picnic frente a las tiendas y mucha gente paseando. Hay árboles y gente hablando. Hay basura en el suelo y muchas personas sentadas o de pie cerca unas de otras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048" y="1666240"/>
            <a:ext cx="7584021" cy="2946400"/>
          </a:xfrm>
          <a:prstGeom prst="rect">
            <a:avLst/>
          </a:prstGeom>
          <a:ln w="57150">
            <a:solidFill>
              <a:srgbClr val="01C2FD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C88A57-56E0-ED33-3445-CEE8DBC37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4498340"/>
            <a:ext cx="1814644" cy="19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6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911446-A6F4-B815-49C1-9DEBE9EE1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369" y="297220"/>
            <a:ext cx="7410449" cy="103913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rtl="0"/>
            <a:r>
              <a:rPr lang="es-us" b="1" i="0" u="none" baseline="0" dirty="0"/>
              <a:t>Lectura de Descubrir, diapositiva 3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771651" y="1540169"/>
            <a:ext cx="9786708" cy="1973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us" b="0" i="0" u="none" baseline="0"/>
              <a:t>Tu comunidad tiene un entorno único. El entorno de tu comunidad incluye las condiciones y las cosas muy cercanas a ti, como las condiciones de tu casa, tu escuela y tu vecindario.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399566" y="3790950"/>
            <a:ext cx="8158793" cy="1657350"/>
          </a:xfrm>
        </p:spPr>
        <p:txBody>
          <a:bodyPr>
            <a:normAutofit fontScale="92500"/>
          </a:bodyPr>
          <a:lstStyle/>
          <a:p>
            <a:pPr algn="l" rtl="0"/>
            <a:r>
              <a:rPr lang="es-us" b="1" i="0" u="none" baseline="0"/>
              <a:t>Conexión con la comunidad:</a:t>
            </a:r>
            <a:r>
              <a:rPr lang="es-us" b="0" i="0" u="none" baseline="0"/>
              <a:t> Busca una foto de la zona que te rodea. Puedes hacer una foto o utilizar una que haya hecho otra persona. ¿Qué cosas de la foto podrían ayudar o perjudicar tu salud?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C06FB-1CCC-0222-1970-34B052FFF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13" y="3203511"/>
            <a:ext cx="2624253" cy="262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10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1FE2B0-4DE2-4E4D-67AC-995D90F7B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s-us" b="1" i="0" u="none" baseline="0"/>
              <a:t>Investigación de Descubrir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61D01-3513-B5AE-1271-C95911CA8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7198" y="1380376"/>
            <a:ext cx="10010001" cy="756700"/>
          </a:xfrm>
        </p:spPr>
        <p:txBody>
          <a:bodyPr>
            <a:normAutofit fontScale="55000" lnSpcReduction="20000"/>
          </a:bodyPr>
          <a:lstStyle/>
          <a:p>
            <a:pPr algn="l" rtl="0"/>
            <a:r>
              <a:rPr kumimoji="0" lang="es-us" sz="51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¿Cómo los problemas medioambientales afectan la salud de mi comunidad? </a:t>
            </a:r>
          </a:p>
          <a:p>
            <a:endParaRPr lang="es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270430-DB69-071C-CFC6-58E9FD937A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639" y="2137076"/>
            <a:ext cx="10924717" cy="1032998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s-us" sz="2400" b="0" i="0" u="none" baseline="0"/>
              <a:t>Imprime una copia de la Hoja de trabajo sobre problemas medioambientales para tu grupo o crea una tabla como la siguiente. </a:t>
            </a:r>
            <a:r>
              <a:rPr lang="es-us" b="1" i="0" u="none" baseline="0">
                <a:hlinkClick r:id="rId2"/>
              </a:rPr>
              <a:t>Recurso: Hoja de trabajo sobre problemas medioambientales</a:t>
            </a:r>
            <a:endParaRPr lang="es-us" dirty="0"/>
          </a:p>
          <a:p>
            <a:endParaRPr lang="es-us" sz="2400" dirty="0"/>
          </a:p>
          <a:p>
            <a:endParaRPr lang="es-us" dirty="0"/>
          </a:p>
          <a:p>
            <a:endParaRPr lang="es-us" sz="2400" dirty="0"/>
          </a:p>
          <a:p>
            <a:endParaRPr lang="es-us" sz="2400" dirty="0"/>
          </a:p>
          <a:p>
            <a:endParaRPr lang="es-us" dirty="0"/>
          </a:p>
        </p:txBody>
      </p:sp>
      <p:pic>
        <p:nvPicPr>
          <p:cNvPr id="5" name="Picture 4" descr="Una tabla titulada problemas medioambientales con tres columnas identificadas como problema, investigación e impacto.">
            <a:extLst>
              <a:ext uri="{FF2B5EF4-FFF2-40B4-BE49-F238E27FC236}">
                <a16:creationId xmlns:a16="http://schemas.microsoft.com/office/drawing/2014/main" id="{068351CC-5674-04F1-2587-A2C5FB43A6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199" y="3170074"/>
            <a:ext cx="8437595" cy="18289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CB3C78-360B-267B-E714-8730614A84B1}"/>
              </a:ext>
            </a:extLst>
          </p:cNvPr>
          <p:cNvSpPr txBox="1"/>
          <p:nvPr/>
        </p:nvSpPr>
        <p:spPr>
          <a:xfrm>
            <a:off x="633639" y="4953941"/>
            <a:ext cx="109247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 rtl="0">
              <a:buFont typeface="+mj-lt"/>
              <a:buAutoNum type="arabicPeriod" startAt="2"/>
            </a:pPr>
            <a:r>
              <a:rPr lang="es-us" sz="2400" b="0" i="0" u="none" baseline="0"/>
              <a:t>Piensa en tu comunidad. Una comunidad puede ser el área que te rodea: tu escuela, por ejemplo. O puede ser más grande, como tu vecindario o tu ciudad. Puedes decidir qué área deseas investigar. </a:t>
            </a:r>
          </a:p>
        </p:txBody>
      </p:sp>
      <p:sp>
        <p:nvSpPr>
          <p:cNvPr id="6" name="CuadroTexto 4">
            <a:extLst>
              <a:ext uri="{FF2B5EF4-FFF2-40B4-BE49-F238E27FC236}">
                <a16:creationId xmlns:a16="http://schemas.microsoft.com/office/drawing/2014/main" id="{DBEB2B42-7254-EE16-6C86-C2BE3612662A}"/>
              </a:ext>
            </a:extLst>
          </p:cNvPr>
          <p:cNvSpPr txBox="1"/>
          <p:nvPr/>
        </p:nvSpPr>
        <p:spPr>
          <a:xfrm>
            <a:off x="2580290" y="3692675"/>
            <a:ext cx="12507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us" b="0" i="0" u="none" baseline="0"/>
              <a:t>Problema</a:t>
            </a:r>
            <a:endParaRPr lang="es-us" dirty="0"/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DBEB2B42-7254-EE16-6C86-C2BE3612662A}"/>
              </a:ext>
            </a:extLst>
          </p:cNvPr>
          <p:cNvSpPr txBox="1"/>
          <p:nvPr/>
        </p:nvSpPr>
        <p:spPr>
          <a:xfrm>
            <a:off x="5275541" y="3692675"/>
            <a:ext cx="16467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us" b="0" i="0" u="none" baseline="0" dirty="0"/>
              <a:t>Investigación</a:t>
            </a:r>
            <a:endParaRPr lang="es-us" dirty="0"/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id="{DBEB2B42-7254-EE16-6C86-C2BE3612662A}"/>
              </a:ext>
            </a:extLst>
          </p:cNvPr>
          <p:cNvSpPr txBox="1"/>
          <p:nvPr/>
        </p:nvSpPr>
        <p:spPr>
          <a:xfrm>
            <a:off x="8266387" y="3692675"/>
            <a:ext cx="12507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us" b="0" i="0" u="none" baseline="0"/>
              <a:t>Impacto</a:t>
            </a:r>
            <a:endParaRPr lang="es-us" dirty="0"/>
          </a:p>
        </p:txBody>
      </p:sp>
      <p:sp>
        <p:nvSpPr>
          <p:cNvPr id="10" name="CuadroTexto 4">
            <a:extLst>
              <a:ext uri="{FF2B5EF4-FFF2-40B4-BE49-F238E27FC236}">
                <a16:creationId xmlns:a16="http://schemas.microsoft.com/office/drawing/2014/main" id="{67E691C6-CCD9-A931-2DC3-4BF61BCEE81C}"/>
              </a:ext>
            </a:extLst>
          </p:cNvPr>
          <p:cNvSpPr txBox="1"/>
          <p:nvPr/>
        </p:nvSpPr>
        <p:spPr>
          <a:xfrm>
            <a:off x="4405906" y="3246708"/>
            <a:ext cx="338017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s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us" b="0" i="0" u="none" baseline="0" dirty="0"/>
              <a:t>Problemas medioambientales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135553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88A5A4-B33F-0AF5-0B68-F304E03B8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pPr algn="l" rtl="0"/>
            <a:r>
              <a:rPr lang="es-us" sz="4300" b="1" i="0" u="none" baseline="0" dirty="0"/>
              <a:t>Investigación de Descubrir, diapositiva 2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93565" y="1873271"/>
            <a:ext cx="11681817" cy="3973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+mj-lt"/>
              <a:buAutoNum type="arabicPeriod" startAt="3"/>
            </a:pPr>
            <a:r>
              <a:rPr lang="es-us" sz="2200" b="0" i="0" u="none" baseline="0" dirty="0"/>
              <a:t>¿Has observado algún problema medioambiental en tu comunidad? Por ejemplo, ¿tiene tu comunidad problemas relacionados con la basura o la contaminación atmosférica? Enumera con tu grupo los problemas que se te ocurran en la columna </a:t>
            </a:r>
            <a:r>
              <a:rPr lang="es-us" sz="2200" b="0" i="1" u="none" baseline="0" dirty="0"/>
              <a:t>Problema</a:t>
            </a:r>
            <a:r>
              <a:rPr lang="es-us" sz="2200" b="0" i="0" u="none" baseline="0" dirty="0"/>
              <a:t>. </a:t>
            </a:r>
          </a:p>
        </p:txBody>
      </p:sp>
      <p:pic>
        <p:nvPicPr>
          <p:cNvPr id="4" name="Picture 3" descr="Una tabla titulada problemas medioambientales con tres columnas identificadas como problema, investigación e impacto. Y una flecha señala la columna del problema.">
            <a:extLst>
              <a:ext uri="{FF2B5EF4-FFF2-40B4-BE49-F238E27FC236}">
                <a16:creationId xmlns:a16="http://schemas.microsoft.com/office/drawing/2014/main" id="{B06D3DDD-CF4E-4668-B189-CBAA23872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675" y="3075590"/>
            <a:ext cx="8437595" cy="1828959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80446" y="5058678"/>
            <a:ext cx="11594936" cy="3973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+mj-lt"/>
              <a:buAutoNum type="arabicPeriod" startAt="4"/>
            </a:pPr>
            <a:r>
              <a:rPr lang="es-us" sz="2300" b="0" i="0" u="none" baseline="0" dirty="0"/>
              <a:t>Si tienes tiempo, puedes utilizar los datos disponibles para ayudarte a identificar los problemas. </a:t>
            </a:r>
            <a:r>
              <a:rPr lang="es-us" sz="2300" b="1" i="0" u="none" baseline="0" dirty="0">
                <a:hlinkClick r:id="rId4"/>
              </a:rPr>
              <a:t>Recurso:</a:t>
            </a:r>
            <a:r>
              <a:rPr lang="es-us" sz="2300" b="0" i="0" u="none" baseline="0" dirty="0">
                <a:hlinkClick r:id="rId4"/>
              </a:rPr>
              <a:t> </a:t>
            </a:r>
            <a:r>
              <a:rPr lang="es-us" sz="2300" b="1" i="0" u="none" baseline="0" dirty="0">
                <a:hlinkClick r:id="rId4"/>
              </a:rPr>
              <a:t>Identificar problemas medioambientales mediante diapositivas de datos</a:t>
            </a:r>
            <a:r>
              <a:rPr lang="es-us" sz="2300" b="0" i="0" u="none" baseline="0" dirty="0">
                <a:hlinkClick r:id="rId4"/>
              </a:rPr>
              <a:t> </a:t>
            </a:r>
            <a:endParaRPr lang="es-us" sz="2300" dirty="0"/>
          </a:p>
          <a:p>
            <a:pPr algn="l" rtl="0">
              <a:buFont typeface="+mj-lt"/>
              <a:buAutoNum type="arabicPeriod" startAt="4"/>
            </a:pPr>
            <a:endParaRPr lang="es-us" dirty="0"/>
          </a:p>
        </p:txBody>
      </p:sp>
      <p:cxnSp>
        <p:nvCxnSpPr>
          <p:cNvPr id="9" name="Straight Arrow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1480416" y="4187956"/>
            <a:ext cx="1070517" cy="793658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4">
            <a:extLst>
              <a:ext uri="{FF2B5EF4-FFF2-40B4-BE49-F238E27FC236}">
                <a16:creationId xmlns:a16="http://schemas.microsoft.com/office/drawing/2014/main" id="{DBEB2B42-7254-EE16-6C86-C2BE3612662A}"/>
              </a:ext>
            </a:extLst>
          </p:cNvPr>
          <p:cNvSpPr txBox="1"/>
          <p:nvPr/>
        </p:nvSpPr>
        <p:spPr>
          <a:xfrm>
            <a:off x="2927132" y="3563006"/>
            <a:ext cx="11929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us" b="0" i="0" u="none" baseline="0"/>
              <a:t>Problema</a:t>
            </a:r>
            <a:endParaRPr lang="es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BEB2B42-7254-EE16-6C86-C2BE3612662A}"/>
              </a:ext>
            </a:extLst>
          </p:cNvPr>
          <p:cNvSpPr txBox="1"/>
          <p:nvPr/>
        </p:nvSpPr>
        <p:spPr>
          <a:xfrm>
            <a:off x="5439231" y="3557474"/>
            <a:ext cx="15904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us" b="0" i="0" u="none" baseline="0" dirty="0"/>
              <a:t>Investigación</a:t>
            </a:r>
            <a:endParaRPr lang="es-us" dirty="0"/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DBEB2B42-7254-EE16-6C86-C2BE3612662A}"/>
              </a:ext>
            </a:extLst>
          </p:cNvPr>
          <p:cNvSpPr txBox="1"/>
          <p:nvPr/>
        </p:nvSpPr>
        <p:spPr>
          <a:xfrm>
            <a:off x="8348889" y="3563006"/>
            <a:ext cx="12507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us" b="0" i="0" u="none" baseline="0"/>
              <a:t>Impacto</a:t>
            </a:r>
            <a:endParaRPr lang="es-us" dirty="0"/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id="{41EB18D3-D1F1-055A-F054-8433F39BFA1A}"/>
              </a:ext>
            </a:extLst>
          </p:cNvPr>
          <p:cNvSpPr txBox="1"/>
          <p:nvPr/>
        </p:nvSpPr>
        <p:spPr>
          <a:xfrm>
            <a:off x="4544382" y="3155142"/>
            <a:ext cx="338017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s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us" b="0" i="0" u="none" baseline="0" dirty="0"/>
              <a:t>Problemas medioambientales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12571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AAD6622-75FD-C850-4E85-2E600026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704" y="304048"/>
            <a:ext cx="9338305" cy="679716"/>
          </a:xfrm>
        </p:spPr>
        <p:txBody>
          <a:bodyPr>
            <a:normAutofit fontScale="90000"/>
          </a:bodyPr>
          <a:lstStyle/>
          <a:p>
            <a:pPr algn="l" rtl="0"/>
            <a:r>
              <a:rPr lang="es-us" b="1" i="0" u="none" baseline="0" dirty="0"/>
              <a:t>Investigación de Descubrir, diapositiva 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531540" y="1892874"/>
            <a:ext cx="11641874" cy="3177896"/>
          </a:xfrm>
        </p:spPr>
        <p:txBody>
          <a:bodyPr>
            <a:normAutofit/>
          </a:bodyPr>
          <a:lstStyle/>
          <a:p>
            <a:pPr lvl="0" algn="l" rtl="0">
              <a:buFont typeface="+mj-lt"/>
              <a:buAutoNum type="arabicPeriod" startAt="5"/>
            </a:pPr>
            <a:r>
              <a:rPr lang="es-us" sz="2100" b="0" i="0" u="none" baseline="0" dirty="0"/>
              <a:t>Para cada problema medioambiental, escribe tu experiencia con ese problema en </a:t>
            </a:r>
            <a:r>
              <a:rPr lang="es-us" sz="2100" b="0" i="1" u="none" baseline="0" dirty="0"/>
              <a:t>Investigación</a:t>
            </a:r>
            <a:r>
              <a:rPr lang="es-us" sz="2100" b="0" i="0" u="none" baseline="0" dirty="0"/>
              <a:t>. Por ejemplo, si enumeras un problema como el de la basura, puedes incluir algunos detalles sobre la basura en tu comunidad, como dónde suele abandonarse. </a:t>
            </a:r>
          </a:p>
        </p:txBody>
      </p:sp>
      <p:pic>
        <p:nvPicPr>
          <p:cNvPr id="5" name="Picture 4" descr="Una tabla titulada problemas medioambientales con tres columnas identificadas como problema, investigación e impacto. Y una flecha señala la columna de Investigación.">
            <a:extLst>
              <a:ext uri="{FF2B5EF4-FFF2-40B4-BE49-F238E27FC236}">
                <a16:creationId xmlns:a16="http://schemas.microsoft.com/office/drawing/2014/main" id="{665213DF-B4E3-0050-BC63-2182FC0EB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154" y="3024349"/>
            <a:ext cx="8443692" cy="1822862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531540" y="5070770"/>
            <a:ext cx="11337074" cy="3973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rtl="0">
              <a:buFont typeface="+mj-lt"/>
              <a:buAutoNum type="arabicPeriod" startAt="6"/>
            </a:pPr>
            <a:r>
              <a:rPr lang="es-us" b="0" i="0" u="none" baseline="0"/>
              <a:t>Si tienes tiempo, investiga más sobre las experiencias de otras personas con problemas medioambientales a través de entrevistas comunitarias. </a:t>
            </a:r>
            <a:r>
              <a:rPr lang="es-us" b="1" i="0" u="none" baseline="0">
                <a:hlinkClick r:id="rId3"/>
              </a:rPr>
              <a:t>Recurso: Diapositivas de instrucciones para la entrevista comunitaria</a:t>
            </a:r>
            <a:endParaRPr lang="es-us" dirty="0"/>
          </a:p>
          <a:p>
            <a:pPr algn="l" rtl="0">
              <a:buFont typeface="+mj-lt"/>
              <a:buAutoNum type="arabicPeriod" startAt="4"/>
            </a:pPr>
            <a:endParaRPr lang="es-us" dirty="0"/>
          </a:p>
        </p:txBody>
      </p:sp>
      <p:cxnSp>
        <p:nvCxnSpPr>
          <p:cNvPr id="9" name="Straight Arrow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3716749" y="4162854"/>
            <a:ext cx="1650380" cy="907916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4">
            <a:extLst>
              <a:ext uri="{FF2B5EF4-FFF2-40B4-BE49-F238E27FC236}">
                <a16:creationId xmlns:a16="http://schemas.microsoft.com/office/drawing/2014/main" id="{DBEB2B42-7254-EE16-6C86-C2BE3612662A}"/>
              </a:ext>
            </a:extLst>
          </p:cNvPr>
          <p:cNvSpPr txBox="1"/>
          <p:nvPr/>
        </p:nvSpPr>
        <p:spPr>
          <a:xfrm>
            <a:off x="2734704" y="3497077"/>
            <a:ext cx="12507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us" b="0" i="0" u="none" baseline="0"/>
              <a:t>Problema</a:t>
            </a:r>
            <a:endParaRPr lang="es-us" dirty="0"/>
          </a:p>
        </p:txBody>
      </p:sp>
      <p:sp>
        <p:nvSpPr>
          <p:cNvPr id="4" name="CuadroTexto 4">
            <a:extLst>
              <a:ext uri="{FF2B5EF4-FFF2-40B4-BE49-F238E27FC236}">
                <a16:creationId xmlns:a16="http://schemas.microsoft.com/office/drawing/2014/main" id="{DBEB2B42-7254-EE16-6C86-C2BE3612662A}"/>
              </a:ext>
            </a:extLst>
          </p:cNvPr>
          <p:cNvSpPr txBox="1"/>
          <p:nvPr/>
        </p:nvSpPr>
        <p:spPr>
          <a:xfrm>
            <a:off x="5244662" y="3497077"/>
            <a:ext cx="17447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us" b="0" i="0" u="none" baseline="0" dirty="0"/>
              <a:t>Investigación</a:t>
            </a:r>
            <a:endParaRPr lang="es-us" dirty="0"/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DBEB2B42-7254-EE16-6C86-C2BE3612662A}"/>
              </a:ext>
            </a:extLst>
          </p:cNvPr>
          <p:cNvSpPr txBox="1"/>
          <p:nvPr/>
        </p:nvSpPr>
        <p:spPr>
          <a:xfrm>
            <a:off x="8329449" y="3497077"/>
            <a:ext cx="12507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us" b="0" i="0" u="none" baseline="0"/>
              <a:t>Impacto</a:t>
            </a:r>
            <a:endParaRPr lang="es-us" dirty="0"/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id="{2BB7A351-FEE2-DE25-0DCB-7CB46C937FD1}"/>
              </a:ext>
            </a:extLst>
          </p:cNvPr>
          <p:cNvSpPr txBox="1"/>
          <p:nvPr/>
        </p:nvSpPr>
        <p:spPr>
          <a:xfrm>
            <a:off x="4405910" y="3088852"/>
            <a:ext cx="338017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s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us" b="0" i="0" u="none" baseline="0" dirty="0"/>
              <a:t>Problemas medioambientales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569211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04F1EF-2BC0-30FF-2577-7A36FA9C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154" y="-1145834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/>
            <a:r>
              <a:rPr lang="es-us" b="1" i="0" u="none" baseline="0" dirty="0"/>
              <a:t>Investigación de Descubrir (continuación), final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526406" y="2025626"/>
            <a:ext cx="11344507" cy="3177896"/>
          </a:xfrm>
        </p:spPr>
        <p:txBody>
          <a:bodyPr/>
          <a:lstStyle/>
          <a:p>
            <a:pPr lvl="0" algn="l" rtl="0">
              <a:buFont typeface="+mj-lt"/>
              <a:buAutoNum type="arabicPeriod" startAt="7"/>
            </a:pPr>
            <a:r>
              <a:rPr lang="es-us" b="0" i="0" u="none" baseline="0"/>
              <a:t>Para cada problema medioambiental, escribe lo que sabes sobre sus efectos en la salud humana en la columna </a:t>
            </a:r>
            <a:r>
              <a:rPr lang="es-us" b="0" i="1" u="none" baseline="0"/>
              <a:t>Impacto</a:t>
            </a:r>
            <a:r>
              <a:rPr lang="es-us" b="0" i="0" u="none" baseline="0"/>
              <a:t>. Por ejemplo, uno de los efectos de la contaminación atmosférica es el desarrollo de asma. Si no conoces el impacto, puedes utilizar búsquedas en Internet, libros o conversaciones con miembros de tu comunidad para comprender mejor cómo los problemas medioambientales de tu comunidad afectan la salud de las personas.</a:t>
            </a:r>
          </a:p>
        </p:txBody>
      </p:sp>
      <p:pic>
        <p:nvPicPr>
          <p:cNvPr id="5" name="Picture 4" descr="Una tabla titulada problemas medioambientales con tres columnas identificadas como problema, investigación e impacto. Una flecha señala la columna de impacto.">
            <a:extLst>
              <a:ext uri="{FF2B5EF4-FFF2-40B4-BE49-F238E27FC236}">
                <a16:creationId xmlns:a16="http://schemas.microsoft.com/office/drawing/2014/main" id="{7F58AA3B-9E1B-0323-5812-D1285BA6A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154" y="4154919"/>
            <a:ext cx="8443692" cy="209720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9797143" y="5551391"/>
            <a:ext cx="1489514" cy="795834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2">
            <a:extLst>
              <a:ext uri="{FF2B5EF4-FFF2-40B4-BE49-F238E27FC236}">
                <a16:creationId xmlns:a16="http://schemas.microsoft.com/office/drawing/2014/main" id="{67B42D7D-B703-5DFC-9941-461BC43EF7F7}"/>
              </a:ext>
            </a:extLst>
          </p:cNvPr>
          <p:cNvSpPr txBox="1">
            <a:spLocks/>
          </p:cNvSpPr>
          <p:nvPr/>
        </p:nvSpPr>
        <p:spPr>
          <a:xfrm>
            <a:off x="2734704" y="457200"/>
            <a:ext cx="9338305" cy="6797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s-us" b="1" i="0" u="none" baseline="0"/>
              <a:t>Investigación de Descubrir, diapositiva 4</a:t>
            </a:r>
          </a:p>
        </p:txBody>
      </p:sp>
      <p:sp>
        <p:nvSpPr>
          <p:cNvPr id="3" name="CuadroTexto 4">
            <a:extLst>
              <a:ext uri="{FF2B5EF4-FFF2-40B4-BE49-F238E27FC236}">
                <a16:creationId xmlns:a16="http://schemas.microsoft.com/office/drawing/2014/main" id="{DBEB2B42-7254-EE16-6C86-C2BE3612662A}"/>
              </a:ext>
            </a:extLst>
          </p:cNvPr>
          <p:cNvSpPr txBox="1"/>
          <p:nvPr/>
        </p:nvSpPr>
        <p:spPr>
          <a:xfrm>
            <a:off x="2734704" y="4665542"/>
            <a:ext cx="11961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us" b="0" i="0" u="none" baseline="0"/>
              <a:t>Problema</a:t>
            </a:r>
            <a:endParaRPr lang="es-us" dirty="0"/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DBEB2B42-7254-EE16-6C86-C2BE3612662A}"/>
              </a:ext>
            </a:extLst>
          </p:cNvPr>
          <p:cNvSpPr txBox="1"/>
          <p:nvPr/>
        </p:nvSpPr>
        <p:spPr>
          <a:xfrm>
            <a:off x="5278616" y="4665542"/>
            <a:ext cx="15398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us" b="0" i="0" u="none" baseline="0" dirty="0"/>
              <a:t>Investigación</a:t>
            </a:r>
            <a:endParaRPr lang="es-us" dirty="0"/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id="{DBEB2B42-7254-EE16-6C86-C2BE3612662A}"/>
              </a:ext>
            </a:extLst>
          </p:cNvPr>
          <p:cNvSpPr txBox="1"/>
          <p:nvPr/>
        </p:nvSpPr>
        <p:spPr>
          <a:xfrm>
            <a:off x="8371491" y="4665542"/>
            <a:ext cx="12507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us" b="0" i="0" u="none" baseline="0"/>
              <a:t>Impacto</a:t>
            </a:r>
            <a:endParaRPr lang="es-us" dirty="0"/>
          </a:p>
        </p:txBody>
      </p:sp>
      <p:sp>
        <p:nvSpPr>
          <p:cNvPr id="13" name="CuadroTexto 4">
            <a:extLst>
              <a:ext uri="{FF2B5EF4-FFF2-40B4-BE49-F238E27FC236}">
                <a16:creationId xmlns:a16="http://schemas.microsoft.com/office/drawing/2014/main" id="{7FFC1345-4DB1-D7F0-035E-B14CDCEFD97A}"/>
              </a:ext>
            </a:extLst>
          </p:cNvPr>
          <p:cNvSpPr txBox="1"/>
          <p:nvPr/>
        </p:nvSpPr>
        <p:spPr>
          <a:xfrm>
            <a:off x="4508569" y="4224580"/>
            <a:ext cx="338017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s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us" b="0" i="0" u="none" baseline="0" dirty="0"/>
              <a:t>Problemas medioambientales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99898928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whi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93">
      <a:majorFont>
        <a:latin typeface="Rockwel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787325_Lab safety_win32_sl_v3" id="{D64AF424-20BD-49B4-B694-301E69FF220B}" vid="{9707B19F-3C0C-4510-9A4B-339DEF251C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090d31-fefa-4a22-9549-1e5b39d96545" xsi:nil="true"/>
    <MediaServiceKeyPoints xmlns="292c868e-6514-44ed-917d-b7c03497c149" xsi:nil="true"/>
    <lcf76f155ced4ddcb4097134ff3c332f xmlns="292c868e-6514-44ed-917d-b7c03497c14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E4FEC9DB8CDBB44B396B9879CE711F8" ma:contentTypeVersion="19" ma:contentTypeDescription="Crear nuevo documento." ma:contentTypeScope="" ma:versionID="98549b089c9d08903decde71debd033e">
  <xsd:schema xmlns:xsd="http://www.w3.org/2001/XMLSchema" xmlns:xs="http://www.w3.org/2001/XMLSchema" xmlns:p="http://schemas.microsoft.com/office/2006/metadata/properties" xmlns:ns2="292c868e-6514-44ed-917d-b7c03497c149" xmlns:ns3="cd090d31-fefa-4a22-9549-1e5b39d96545" targetNamespace="http://schemas.microsoft.com/office/2006/metadata/properties" ma:root="true" ma:fieldsID="7c61d98ffb2f11beb99ff98e9108ae61" ns2:_="" ns3:_="">
    <xsd:import namespace="292c868e-6514-44ed-917d-b7c03497c149"/>
    <xsd:import namespace="cd090d31-fefa-4a22-9549-1e5b39d965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c868e-6514-44ed-917d-b7c03497c1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8aaf63ef-2195-457b-97db-1bd2323f3f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090d31-fefa-4a22-9549-1e5b39d9654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7fabed9-2ba7-4ab0-9c33-b1dccb52b458}" ma:internalName="TaxCatchAll" ma:showField="CatchAllData" ma:web="cd090d31-fefa-4a22-9549-1e5b39d965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80BEFE-7C8F-4057-BD8C-435CCDE695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4D777B-D8CE-45EA-8FDD-C1BE86991304}">
  <ds:schemaRefs>
    <ds:schemaRef ds:uri="16c05727-aa75-4e4a-9b5f-8a80a1165891"/>
    <ds:schemaRef ds:uri="http://purl.org/dc/elements/1.1/"/>
    <ds:schemaRef ds:uri="71af3243-3dd4-4a8d-8c0d-dd76da1f02a5"/>
    <ds:schemaRef ds:uri="http://purl.org/dc/terms/"/>
    <ds:schemaRef ds:uri="http://schemas.microsoft.com/sharepoint/v3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30e9df3-be65-4c73-a93b-d1236ebd677e"/>
    <ds:schemaRef ds:uri="http://schemas.microsoft.com/office/2006/metadata/properties"/>
    <ds:schemaRef ds:uri="http://purl.org/dc/dcmitype/"/>
    <ds:schemaRef ds:uri="cd090d31-fefa-4a22-9549-1e5b39d96545"/>
    <ds:schemaRef ds:uri="292c868e-6514-44ed-917d-b7c03497c149"/>
  </ds:schemaRefs>
</ds:datastoreItem>
</file>

<file path=customXml/itemProps3.xml><?xml version="1.0" encoding="utf-8"?>
<ds:datastoreItem xmlns:ds="http://schemas.openxmlformats.org/officeDocument/2006/customXml" ds:itemID="{E643C8C4-A7EB-439F-AA21-1F91B5F0AA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2c868e-6514-44ed-917d-b7c03497c149"/>
    <ds:schemaRef ds:uri="cd090d31-fefa-4a22-9549-1e5b39d965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6382</TotalTime>
  <Words>987</Words>
  <Application>Microsoft Office PowerPoint</Application>
  <PresentationFormat>Widescreen</PresentationFormat>
  <Paragraphs>69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Rockwell</vt:lpstr>
      <vt:lpstr>Tahoma</vt:lpstr>
      <vt:lpstr>Custom</vt:lpstr>
      <vt:lpstr>La buena salud y el medioambiente Descubrir</vt:lpstr>
      <vt:lpstr>Resumen de Descubrir</vt:lpstr>
      <vt:lpstr>Lectura de Descubrir</vt:lpstr>
      <vt:lpstr>Lectura de Descubrir, diapositiva 2</vt:lpstr>
      <vt:lpstr>Lectura de Descubrir, diapositiva 3</vt:lpstr>
      <vt:lpstr>Investigación de Descubrir</vt:lpstr>
      <vt:lpstr>Investigación de Descubrir, diapositiva 2</vt:lpstr>
      <vt:lpstr>Investigación de Descubrir, diapositiva 3</vt:lpstr>
      <vt:lpstr>Investigación de Descubrir (continuación), final</vt:lpstr>
      <vt:lpstr>Extensión de Descubrir</vt:lpstr>
      <vt:lpstr>Extensión de la investigación de Descubrir: Aplica lo aprendido a tu comunidad, última diapositiva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/>
  <cp:lastModifiedBy>Osborn, Hannah</cp:lastModifiedBy>
  <cp:revision>52</cp:revision>
  <dcterms:created xsi:type="dcterms:W3CDTF">2024-12-17T02:33:39Z</dcterms:created>
  <dcterms:modified xsi:type="dcterms:W3CDTF">2025-03-27T15:52:51Z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0x0101003E4FEC9DB8CDBB44B396B9879CE711F8</vt:lpwstr>
  </property>
</Properties>
</file>