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84" r:id="rId5"/>
    <p:sldId id="311" r:id="rId6"/>
    <p:sldId id="287" r:id="rId7"/>
    <p:sldId id="288" r:id="rId8"/>
    <p:sldId id="289" r:id="rId9"/>
    <p:sldId id="290" r:id="rId10"/>
    <p:sldId id="291" r:id="rId11"/>
    <p:sldId id="292" r:id="rId12"/>
    <p:sldId id="293" r:id="rId13"/>
    <p:sldId id="294" r:id="rId14"/>
    <p:sldId id="295" r:id="rId15"/>
    <p:sldId id="29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01C2FD"/>
    <a:srgbClr val="E60BAC"/>
    <a:srgbClr val="01774B"/>
    <a:srgbClr val="FFC000"/>
    <a:srgbClr val="D3A02A"/>
    <a:srgbClr val="EA3F33"/>
    <a:srgbClr val="173668"/>
    <a:srgbClr val="18558B"/>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25" autoAdjust="0"/>
    <p:restoredTop sz="93120" autoAdjust="0"/>
  </p:normalViewPr>
  <p:slideViewPr>
    <p:cSldViewPr snapToGrid="0">
      <p:cViewPr varScale="1">
        <p:scale>
          <a:sx n="56" d="100"/>
          <a:sy n="56" d="100"/>
        </p:scale>
        <p:origin x="1206" y="78"/>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Heidi" userId="625c5426-83d3-499a-b65b-cae782d30fe8" providerId="ADAL" clId="{B09212D5-0D59-434E-A486-01BDBE500B43}"/>
    <pc:docChg chg="undo custSel addSld delSld modSld modMainMaster">
      <pc:chgData name="Gibson, Heidi" userId="625c5426-83d3-499a-b65b-cae782d30fe8" providerId="ADAL" clId="{B09212D5-0D59-434E-A486-01BDBE500B43}" dt="2025-01-13T17:08:52.100" v="270"/>
      <pc:docMkLst>
        <pc:docMk/>
      </pc:docMkLst>
      <pc:sldChg chg="modSp mod">
        <pc:chgData name="Gibson, Heidi" userId="625c5426-83d3-499a-b65b-cae782d30fe8" providerId="ADAL" clId="{B09212D5-0D59-434E-A486-01BDBE500B43}" dt="2025-01-08T23:50:29.574" v="143" actId="207"/>
        <pc:sldMkLst>
          <pc:docMk/>
          <pc:sldMk cId="249101071" sldId="274"/>
        </pc:sldMkLst>
        <pc:spChg chg="mod">
          <ac:chgData name="Gibson, Heidi" userId="625c5426-83d3-499a-b65b-cae782d30fe8" providerId="ADAL" clId="{B09212D5-0D59-434E-A486-01BDBE500B43}" dt="2025-01-08T23:50:29.574" v="143" actId="207"/>
          <ac:spMkLst>
            <pc:docMk/>
            <pc:sldMk cId="249101071" sldId="274"/>
            <ac:spMk id="4" creationId="{E41A8DD9-BA47-EB7D-1917-AFF4566D4532}"/>
          </ac:spMkLst>
        </pc:spChg>
      </pc:sldChg>
      <pc:sldChg chg="addSp modSp mod">
        <pc:chgData name="Gibson, Heidi" userId="625c5426-83d3-499a-b65b-cae782d30fe8" providerId="ADAL" clId="{B09212D5-0D59-434E-A486-01BDBE500B43}" dt="2025-01-09T02:50:25.708" v="207" actId="1076"/>
        <pc:sldMkLst>
          <pc:docMk/>
          <pc:sldMk cId="1677965726" sldId="276"/>
        </pc:sldMkLst>
        <pc:spChg chg="mod">
          <ac:chgData name="Gibson, Heidi" userId="625c5426-83d3-499a-b65b-cae782d30fe8" providerId="ADAL" clId="{B09212D5-0D59-434E-A486-01BDBE500B43}" dt="2025-01-09T02:50:19.669" v="204" actId="14100"/>
          <ac:spMkLst>
            <pc:docMk/>
            <pc:sldMk cId="1677965726" sldId="276"/>
            <ac:spMk id="2" creationId="{00000000-0000-0000-0000-000000000000}"/>
          </ac:spMkLst>
        </pc:spChg>
        <pc:picChg chg="add mod">
          <ac:chgData name="Gibson, Heidi" userId="625c5426-83d3-499a-b65b-cae782d30fe8" providerId="ADAL" clId="{B09212D5-0D59-434E-A486-01BDBE500B43}" dt="2025-01-09T02:50:25.708" v="207" actId="1076"/>
          <ac:picMkLst>
            <pc:docMk/>
            <pc:sldMk cId="1677965726" sldId="276"/>
            <ac:picMk id="4" creationId="{49C88A57-56E0-ED33-3445-CEE8DBC377CF}"/>
          </ac:picMkLst>
        </pc:picChg>
        <pc:picChg chg="mod">
          <ac:chgData name="Gibson, Heidi" userId="625c5426-83d3-499a-b65b-cae782d30fe8" providerId="ADAL" clId="{B09212D5-0D59-434E-A486-01BDBE500B43}" dt="2025-01-08T23:41:18.080" v="78" actId="1582"/>
          <ac:picMkLst>
            <pc:docMk/>
            <pc:sldMk cId="1677965726" sldId="276"/>
            <ac:picMk id="8" creationId="{00000000-0000-0000-0000-000000000000}"/>
          </ac:picMkLst>
        </pc:picChg>
      </pc:sldChg>
      <pc:sldChg chg="del">
        <pc:chgData name="Gibson, Heidi" userId="625c5426-83d3-499a-b65b-cae782d30fe8" providerId="ADAL" clId="{B09212D5-0D59-434E-A486-01BDBE500B43}" dt="2025-01-08T21:26:41.434" v="1" actId="47"/>
        <pc:sldMkLst>
          <pc:docMk/>
          <pc:sldMk cId="1752597152" sldId="277"/>
        </pc:sldMkLst>
      </pc:sldChg>
      <pc:sldChg chg="modSp mod">
        <pc:chgData name="Gibson, Heidi" userId="625c5426-83d3-499a-b65b-cae782d30fe8" providerId="ADAL" clId="{B09212D5-0D59-434E-A486-01BDBE500B43}" dt="2025-01-08T22:13:15.241" v="3" actId="6549"/>
        <pc:sldMkLst>
          <pc:docMk/>
          <pc:sldMk cId="1064556362" sldId="281"/>
        </pc:sldMkLst>
        <pc:spChg chg="mod">
          <ac:chgData name="Gibson, Heidi" userId="625c5426-83d3-499a-b65b-cae782d30fe8" providerId="ADAL" clId="{B09212D5-0D59-434E-A486-01BDBE500B43}" dt="2025-01-08T22:13:15.241" v="3" actId="6549"/>
          <ac:spMkLst>
            <pc:docMk/>
            <pc:sldMk cId="1064556362" sldId="281"/>
            <ac:spMk id="4" creationId="{4DDDE2E1-6BA0-3098-610E-E87D5AA1C88C}"/>
          </ac:spMkLst>
        </pc:spChg>
      </pc:sldChg>
      <pc:sldChg chg="modSp mod">
        <pc:chgData name="Gibson, Heidi" userId="625c5426-83d3-499a-b65b-cae782d30fe8" providerId="ADAL" clId="{B09212D5-0D59-434E-A486-01BDBE500B43}" dt="2025-01-08T22:13:19.250" v="5" actId="27636"/>
        <pc:sldMkLst>
          <pc:docMk/>
          <pc:sldMk cId="884548789" sldId="282"/>
        </pc:sldMkLst>
        <pc:spChg chg="mod">
          <ac:chgData name="Gibson, Heidi" userId="625c5426-83d3-499a-b65b-cae782d30fe8" providerId="ADAL" clId="{B09212D5-0D59-434E-A486-01BDBE500B43}" dt="2025-01-08T22:13:19.250" v="5" actId="27636"/>
          <ac:spMkLst>
            <pc:docMk/>
            <pc:sldMk cId="884548789" sldId="282"/>
            <ac:spMk id="4" creationId="{FC436D25-51C0-CEBF-5D2F-8E8C2740D66B}"/>
          </ac:spMkLst>
        </pc:spChg>
      </pc:sldChg>
      <pc:sldChg chg="modSp mod chgLayout">
        <pc:chgData name="Gibson, Heidi" userId="625c5426-83d3-499a-b65b-cae782d30fe8" providerId="ADAL" clId="{B09212D5-0D59-434E-A486-01BDBE500B43}" dt="2025-01-08T23:49:20.189" v="139" actId="1076"/>
        <pc:sldMkLst>
          <pc:docMk/>
          <pc:sldMk cId="1033933664" sldId="287"/>
        </pc:sldMkLst>
        <pc:spChg chg="mod ord">
          <ac:chgData name="Gibson, Heidi" userId="625c5426-83d3-499a-b65b-cae782d30fe8" providerId="ADAL" clId="{B09212D5-0D59-434E-A486-01BDBE500B43}" dt="2025-01-08T22:17:00.458" v="51" actId="14100"/>
          <ac:spMkLst>
            <pc:docMk/>
            <pc:sldMk cId="1033933664" sldId="287"/>
            <ac:spMk id="2" creationId="{00000000-0000-0000-0000-000000000000}"/>
          </ac:spMkLst>
        </pc:spChg>
        <pc:spChg chg="mod ord">
          <ac:chgData name="Gibson, Heidi" userId="625c5426-83d3-499a-b65b-cae782d30fe8" providerId="ADAL" clId="{B09212D5-0D59-434E-A486-01BDBE500B43}" dt="2025-01-08T23:49:20.189" v="139" actId="1076"/>
          <ac:spMkLst>
            <pc:docMk/>
            <pc:sldMk cId="1033933664" sldId="287"/>
            <ac:spMk id="3" creationId="{00000000-0000-0000-0000-000000000000}"/>
          </ac:spMkLst>
        </pc:spChg>
        <pc:spChg chg="mod ord">
          <ac:chgData name="Gibson, Heidi" userId="625c5426-83d3-499a-b65b-cae782d30fe8" providerId="ADAL" clId="{B09212D5-0D59-434E-A486-01BDBE500B43}" dt="2025-01-08T22:17:08.946" v="53"/>
          <ac:spMkLst>
            <pc:docMk/>
            <pc:sldMk cId="1033933664" sldId="287"/>
            <ac:spMk id="5" creationId="{30DCA5FE-62A3-C4FC-B8E0-D3C5A4C989DA}"/>
          </ac:spMkLst>
        </pc:spChg>
        <pc:picChg chg="mod">
          <ac:chgData name="Gibson, Heidi" userId="625c5426-83d3-499a-b65b-cae782d30fe8" providerId="ADAL" clId="{B09212D5-0D59-434E-A486-01BDBE500B43}" dt="2025-01-08T23:41:40.044" v="80" actId="1582"/>
          <ac:picMkLst>
            <pc:docMk/>
            <pc:sldMk cId="1033933664" sldId="287"/>
            <ac:picMk id="4" creationId="{741F8E1C-4584-76EA-41A0-10E8BB3C5627}"/>
          </ac:picMkLst>
        </pc:picChg>
      </pc:sldChg>
      <pc:sldChg chg="addSp modSp mod modClrScheme chgLayout">
        <pc:chgData name="Gibson, Heidi" userId="625c5426-83d3-499a-b65b-cae782d30fe8" providerId="ADAL" clId="{B09212D5-0D59-434E-A486-01BDBE500B43}" dt="2025-01-09T02:51:20.212" v="216" actId="1076"/>
        <pc:sldMkLst>
          <pc:docMk/>
          <pc:sldMk cId="1654263301" sldId="288"/>
        </pc:sldMkLst>
        <pc:spChg chg="mod ord">
          <ac:chgData name="Gibson, Heidi" userId="625c5426-83d3-499a-b65b-cae782d30fe8" providerId="ADAL" clId="{B09212D5-0D59-434E-A486-01BDBE500B43}" dt="2025-01-09T02:51:03.685" v="214" actId="14100"/>
          <ac:spMkLst>
            <pc:docMk/>
            <pc:sldMk cId="1654263301" sldId="288"/>
            <ac:spMk id="2" creationId="{00000000-0000-0000-0000-000000000000}"/>
          </ac:spMkLst>
        </pc:spChg>
        <pc:spChg chg="mod ord">
          <ac:chgData name="Gibson, Heidi" userId="625c5426-83d3-499a-b65b-cae782d30fe8" providerId="ADAL" clId="{B09212D5-0D59-434E-A486-01BDBE500B43}" dt="2025-01-09T02:51:20.212" v="216" actId="1076"/>
          <ac:spMkLst>
            <pc:docMk/>
            <pc:sldMk cId="1654263301" sldId="288"/>
            <ac:spMk id="3" creationId="{651A7CD4-89D2-6052-1A47-0C17EF661FD3}"/>
          </ac:spMkLst>
        </pc:spChg>
        <pc:picChg chg="add mod">
          <ac:chgData name="Gibson, Heidi" userId="625c5426-83d3-499a-b65b-cae782d30fe8" providerId="ADAL" clId="{B09212D5-0D59-434E-A486-01BDBE500B43}" dt="2025-01-09T02:50:59.797" v="213" actId="1076"/>
          <ac:picMkLst>
            <pc:docMk/>
            <pc:sldMk cId="1654263301" sldId="288"/>
            <ac:picMk id="4" creationId="{932818C3-7337-0A88-F491-15358531DE88}"/>
          </ac:picMkLst>
        </pc:picChg>
      </pc:sldChg>
      <pc:sldChg chg="modSp mod modClrScheme chgLayout">
        <pc:chgData name="Gibson, Heidi" userId="625c5426-83d3-499a-b65b-cae782d30fe8" providerId="ADAL" clId="{B09212D5-0D59-434E-A486-01BDBE500B43}" dt="2025-01-09T02:51:33.195" v="218" actId="1076"/>
        <pc:sldMkLst>
          <pc:docMk/>
          <pc:sldMk cId="859592937" sldId="289"/>
        </pc:sldMkLst>
        <pc:spChg chg="mod ord">
          <ac:chgData name="Gibson, Heidi" userId="625c5426-83d3-499a-b65b-cae782d30fe8" providerId="ADAL" clId="{B09212D5-0D59-434E-A486-01BDBE500B43}" dt="2025-01-08T22:15:19.779" v="26" actId="14100"/>
          <ac:spMkLst>
            <pc:docMk/>
            <pc:sldMk cId="859592937" sldId="289"/>
            <ac:spMk id="2" creationId="{00000000-0000-0000-0000-000000000000}"/>
          </ac:spMkLst>
        </pc:spChg>
        <pc:spChg chg="mod ord">
          <ac:chgData name="Gibson, Heidi" userId="625c5426-83d3-499a-b65b-cae782d30fe8" providerId="ADAL" clId="{B09212D5-0D59-434E-A486-01BDBE500B43}" dt="2025-01-09T02:51:33.195" v="218" actId="1076"/>
          <ac:spMkLst>
            <pc:docMk/>
            <pc:sldMk cId="859592937" sldId="289"/>
            <ac:spMk id="3" creationId="{FE326B33-16E7-FBB5-1188-88A36335A781}"/>
          </ac:spMkLst>
        </pc:spChg>
        <pc:picChg chg="mod">
          <ac:chgData name="Gibson, Heidi" userId="625c5426-83d3-499a-b65b-cae782d30fe8" providerId="ADAL" clId="{B09212D5-0D59-434E-A486-01BDBE500B43}" dt="2025-01-08T23:41:58.078" v="83" actId="1076"/>
          <ac:picMkLst>
            <pc:docMk/>
            <pc:sldMk cId="859592937" sldId="289"/>
            <ac:picMk id="5" creationId="{2AC21471-7583-7BB1-C0BE-1F9A121325A8}"/>
          </ac:picMkLst>
        </pc:picChg>
      </pc:sldChg>
      <pc:sldChg chg="modSp mod modClrScheme chgLayout">
        <pc:chgData name="Gibson, Heidi" userId="625c5426-83d3-499a-b65b-cae782d30fe8" providerId="ADAL" clId="{B09212D5-0D59-434E-A486-01BDBE500B43}" dt="2025-01-09T02:51:45.116" v="219" actId="1076"/>
        <pc:sldMkLst>
          <pc:docMk/>
          <pc:sldMk cId="877392205" sldId="290"/>
        </pc:sldMkLst>
        <pc:spChg chg="mod ord">
          <ac:chgData name="Gibson, Heidi" userId="625c5426-83d3-499a-b65b-cae782d30fe8" providerId="ADAL" clId="{B09212D5-0D59-434E-A486-01BDBE500B43}" dt="2025-01-08T22:16:05.963" v="42" actId="14100"/>
          <ac:spMkLst>
            <pc:docMk/>
            <pc:sldMk cId="877392205" sldId="290"/>
            <ac:spMk id="2" creationId="{00000000-0000-0000-0000-000000000000}"/>
          </ac:spMkLst>
        </pc:spChg>
        <pc:spChg chg="mod ord">
          <ac:chgData name="Gibson, Heidi" userId="625c5426-83d3-499a-b65b-cae782d30fe8" providerId="ADAL" clId="{B09212D5-0D59-434E-A486-01BDBE500B43}" dt="2025-01-09T02:51:45.116" v="219" actId="1076"/>
          <ac:spMkLst>
            <pc:docMk/>
            <pc:sldMk cId="877392205" sldId="290"/>
            <ac:spMk id="3" creationId="{A37386FD-C382-8E15-5A34-B03CE8987B47}"/>
          </ac:spMkLst>
        </pc:spChg>
      </pc:sldChg>
      <pc:sldChg chg="modSp mod">
        <pc:chgData name="Gibson, Heidi" userId="625c5426-83d3-499a-b65b-cae782d30fe8" providerId="ADAL" clId="{B09212D5-0D59-434E-A486-01BDBE500B43}" dt="2025-01-09T02:51:52.692" v="220" actId="14100"/>
        <pc:sldMkLst>
          <pc:docMk/>
          <pc:sldMk cId="1531229088" sldId="291"/>
        </pc:sldMkLst>
        <pc:spChg chg="mod">
          <ac:chgData name="Gibson, Heidi" userId="625c5426-83d3-499a-b65b-cae782d30fe8" providerId="ADAL" clId="{B09212D5-0D59-434E-A486-01BDBE500B43}" dt="2025-01-09T02:51:52.692" v="220" actId="14100"/>
          <ac:spMkLst>
            <pc:docMk/>
            <pc:sldMk cId="1531229088" sldId="291"/>
            <ac:spMk id="4" creationId="{C956FE82-34E5-3656-565B-C4AA9B21C215}"/>
          </ac:spMkLst>
        </pc:spChg>
        <pc:picChg chg="mod">
          <ac:chgData name="Gibson, Heidi" userId="625c5426-83d3-499a-b65b-cae782d30fe8" providerId="ADAL" clId="{B09212D5-0D59-434E-A486-01BDBE500B43}" dt="2025-01-08T23:42:09.200" v="85" actId="1582"/>
          <ac:picMkLst>
            <pc:docMk/>
            <pc:sldMk cId="1531229088" sldId="291"/>
            <ac:picMk id="5" creationId="{335AA0C8-C404-1CC0-B1D6-AF06699FB514}"/>
          </ac:picMkLst>
        </pc:picChg>
      </pc:sldChg>
      <pc:sldChg chg="modSp mod">
        <pc:chgData name="Gibson, Heidi" userId="625c5426-83d3-499a-b65b-cae782d30fe8" providerId="ADAL" clId="{B09212D5-0D59-434E-A486-01BDBE500B43}" dt="2025-01-08T23:43:43.353" v="92" actId="20577"/>
        <pc:sldMkLst>
          <pc:docMk/>
          <pc:sldMk cId="1490101841" sldId="292"/>
        </pc:sldMkLst>
        <pc:spChg chg="mod">
          <ac:chgData name="Gibson, Heidi" userId="625c5426-83d3-499a-b65b-cae782d30fe8" providerId="ADAL" clId="{B09212D5-0D59-434E-A486-01BDBE500B43}" dt="2025-01-08T23:43:43.353" v="92" actId="20577"/>
          <ac:spMkLst>
            <pc:docMk/>
            <pc:sldMk cId="1490101841" sldId="292"/>
            <ac:spMk id="3" creationId="{2922CE14-5313-7B11-21B5-36E25F88F6F6}"/>
          </ac:spMkLst>
        </pc:spChg>
      </pc:sldChg>
      <pc:sldChg chg="modSp mod">
        <pc:chgData name="Gibson, Heidi" userId="625c5426-83d3-499a-b65b-cae782d30fe8" providerId="ADAL" clId="{B09212D5-0D59-434E-A486-01BDBE500B43}" dt="2025-01-08T23:48:56.364" v="138" actId="1076"/>
        <pc:sldMkLst>
          <pc:docMk/>
          <pc:sldMk cId="322584319" sldId="294"/>
        </pc:sldMkLst>
        <pc:spChg chg="mod">
          <ac:chgData name="Gibson, Heidi" userId="625c5426-83d3-499a-b65b-cae782d30fe8" providerId="ADAL" clId="{B09212D5-0D59-434E-A486-01BDBE500B43}" dt="2025-01-08T23:48:56.364" v="138" actId="1076"/>
          <ac:spMkLst>
            <pc:docMk/>
            <pc:sldMk cId="322584319" sldId="294"/>
            <ac:spMk id="2" creationId="{00000000-0000-0000-0000-000000000000}"/>
          </ac:spMkLst>
        </pc:spChg>
        <pc:spChg chg="mod">
          <ac:chgData name="Gibson, Heidi" userId="625c5426-83d3-499a-b65b-cae782d30fe8" providerId="ADAL" clId="{B09212D5-0D59-434E-A486-01BDBE500B43}" dt="2025-01-08T23:43:51.052" v="100" actId="20577"/>
          <ac:spMkLst>
            <pc:docMk/>
            <pc:sldMk cId="322584319" sldId="294"/>
            <ac:spMk id="4" creationId="{55027541-FA84-D61F-3290-BE39B79ECE69}"/>
          </ac:spMkLst>
        </pc:spChg>
      </pc:sldChg>
      <pc:sldChg chg="modSp mod">
        <pc:chgData name="Gibson, Heidi" userId="625c5426-83d3-499a-b65b-cae782d30fe8" providerId="ADAL" clId="{B09212D5-0D59-434E-A486-01BDBE500B43}" dt="2025-01-08T23:44:15.749" v="112" actId="20577"/>
        <pc:sldMkLst>
          <pc:docMk/>
          <pc:sldMk cId="227199329" sldId="295"/>
        </pc:sldMkLst>
        <pc:spChg chg="mod">
          <ac:chgData name="Gibson, Heidi" userId="625c5426-83d3-499a-b65b-cae782d30fe8" providerId="ADAL" clId="{B09212D5-0D59-434E-A486-01BDBE500B43}" dt="2025-01-08T23:44:15.749" v="112" actId="20577"/>
          <ac:spMkLst>
            <pc:docMk/>
            <pc:sldMk cId="227199329" sldId="295"/>
            <ac:spMk id="3" creationId="{C9CFEAB3-0DDD-5D12-B028-7836DDA667C4}"/>
          </ac:spMkLst>
        </pc:spChg>
      </pc:sldChg>
      <pc:sldChg chg="modSp mod">
        <pc:chgData name="Gibson, Heidi" userId="625c5426-83d3-499a-b65b-cae782d30fe8" providerId="ADAL" clId="{B09212D5-0D59-434E-A486-01BDBE500B43}" dt="2025-01-08T23:44:28.638" v="114" actId="14100"/>
        <pc:sldMkLst>
          <pc:docMk/>
          <pc:sldMk cId="976409459" sldId="296"/>
        </pc:sldMkLst>
        <pc:spChg chg="mod">
          <ac:chgData name="Gibson, Heidi" userId="625c5426-83d3-499a-b65b-cae782d30fe8" providerId="ADAL" clId="{B09212D5-0D59-434E-A486-01BDBE500B43}" dt="2025-01-08T23:44:28.638" v="114" actId="14100"/>
          <ac:spMkLst>
            <pc:docMk/>
            <pc:sldMk cId="976409459" sldId="296"/>
            <ac:spMk id="3" creationId="{0AAEAF22-F5F1-0E0E-1116-D3D71A871A73}"/>
          </ac:spMkLst>
        </pc:spChg>
        <pc:picChg chg="mod">
          <ac:chgData name="Gibson, Heidi" userId="625c5426-83d3-499a-b65b-cae782d30fe8" providerId="ADAL" clId="{B09212D5-0D59-434E-A486-01BDBE500B43}" dt="2025-01-08T23:42:22.529" v="87" actId="1582"/>
          <ac:picMkLst>
            <pc:docMk/>
            <pc:sldMk cId="976409459" sldId="296"/>
            <ac:picMk id="4" creationId="{AE8DC6C5-749A-408D-EB02-557163BDD5E8}"/>
          </ac:picMkLst>
        </pc:picChg>
      </pc:sldChg>
      <pc:sldChg chg="modSp mod">
        <pc:chgData name="Gibson, Heidi" userId="625c5426-83d3-499a-b65b-cae782d30fe8" providerId="ADAL" clId="{B09212D5-0D59-434E-A486-01BDBE500B43}" dt="2025-01-08T23:42:48.813" v="90" actId="1582"/>
        <pc:sldMkLst>
          <pc:docMk/>
          <pc:sldMk cId="252248477" sldId="300"/>
        </pc:sldMkLst>
        <pc:picChg chg="mod">
          <ac:chgData name="Gibson, Heidi" userId="625c5426-83d3-499a-b65b-cae782d30fe8" providerId="ADAL" clId="{B09212D5-0D59-434E-A486-01BDBE500B43}" dt="2025-01-08T23:42:48.813" v="90" actId="1582"/>
          <ac:picMkLst>
            <pc:docMk/>
            <pc:sldMk cId="252248477" sldId="300"/>
            <ac:picMk id="8" creationId="{00000000-0000-0000-0000-000000000000}"/>
          </ac:picMkLst>
        </pc:picChg>
      </pc:sldChg>
      <pc:sldChg chg="modSp mod">
        <pc:chgData name="Gibson, Heidi" userId="625c5426-83d3-499a-b65b-cae782d30fe8" providerId="ADAL" clId="{B09212D5-0D59-434E-A486-01BDBE500B43}" dt="2025-01-08T23:48:25.277" v="135" actId="1076"/>
        <pc:sldMkLst>
          <pc:docMk/>
          <pc:sldMk cId="359278058" sldId="302"/>
        </pc:sldMkLst>
        <pc:spChg chg="mod">
          <ac:chgData name="Gibson, Heidi" userId="625c5426-83d3-499a-b65b-cae782d30fe8" providerId="ADAL" clId="{B09212D5-0D59-434E-A486-01BDBE500B43}" dt="2025-01-08T23:48:25.277" v="135" actId="1076"/>
          <ac:spMkLst>
            <pc:docMk/>
            <pc:sldMk cId="359278058" sldId="302"/>
            <ac:spMk id="3" creationId="{00000000-0000-0000-0000-000000000000}"/>
          </ac:spMkLst>
        </pc:spChg>
      </pc:sldChg>
      <pc:sldChg chg="modSp mod">
        <pc:chgData name="Gibson, Heidi" userId="625c5426-83d3-499a-b65b-cae782d30fe8" providerId="ADAL" clId="{B09212D5-0D59-434E-A486-01BDBE500B43}" dt="2025-01-08T23:44:47.853" v="117"/>
        <pc:sldMkLst>
          <pc:docMk/>
          <pc:sldMk cId="43312864" sldId="306"/>
        </pc:sldMkLst>
        <pc:spChg chg="mod">
          <ac:chgData name="Gibson, Heidi" userId="625c5426-83d3-499a-b65b-cae782d30fe8" providerId="ADAL" clId="{B09212D5-0D59-434E-A486-01BDBE500B43}" dt="2025-01-08T23:44:47.853" v="117"/>
          <ac:spMkLst>
            <pc:docMk/>
            <pc:sldMk cId="43312864" sldId="306"/>
            <ac:spMk id="5" creationId="{AA8D0E16-DC68-1B56-5EEE-3134A1E60AA3}"/>
          </ac:spMkLst>
        </pc:spChg>
      </pc:sldChg>
      <pc:sldChg chg="modSp mod">
        <pc:chgData name="Gibson, Heidi" userId="625c5426-83d3-499a-b65b-cae782d30fe8" providerId="ADAL" clId="{B09212D5-0D59-434E-A486-01BDBE500B43}" dt="2025-01-08T23:44:55.012" v="119" actId="27636"/>
        <pc:sldMkLst>
          <pc:docMk/>
          <pc:sldMk cId="1279288554" sldId="307"/>
        </pc:sldMkLst>
        <pc:spChg chg="mod">
          <ac:chgData name="Gibson, Heidi" userId="625c5426-83d3-499a-b65b-cae782d30fe8" providerId="ADAL" clId="{B09212D5-0D59-434E-A486-01BDBE500B43}" dt="2025-01-08T23:44:55.012" v="119" actId="27636"/>
          <ac:spMkLst>
            <pc:docMk/>
            <pc:sldMk cId="1279288554" sldId="307"/>
            <ac:spMk id="3" creationId="{DDA74836-8065-0FB8-5497-82396C7660DE}"/>
          </ac:spMkLst>
        </pc:spChg>
      </pc:sldChg>
      <pc:sldChg chg="modSp mod">
        <pc:chgData name="Gibson, Heidi" userId="625c5426-83d3-499a-b65b-cae782d30fe8" providerId="ADAL" clId="{B09212D5-0D59-434E-A486-01BDBE500B43}" dt="2025-01-08T23:45:02.001" v="121" actId="27636"/>
        <pc:sldMkLst>
          <pc:docMk/>
          <pc:sldMk cId="301228494" sldId="308"/>
        </pc:sldMkLst>
        <pc:spChg chg="mod">
          <ac:chgData name="Gibson, Heidi" userId="625c5426-83d3-499a-b65b-cae782d30fe8" providerId="ADAL" clId="{B09212D5-0D59-434E-A486-01BDBE500B43}" dt="2025-01-08T23:45:02.001" v="121" actId="27636"/>
          <ac:spMkLst>
            <pc:docMk/>
            <pc:sldMk cId="301228494" sldId="308"/>
            <ac:spMk id="5" creationId="{B500A0B1-DA0B-3003-F948-201F3E95DCB3}"/>
          </ac:spMkLst>
        </pc:spChg>
      </pc:sldChg>
      <pc:sldChg chg="modSp mod">
        <pc:chgData name="Gibson, Heidi" userId="625c5426-83d3-499a-b65b-cae782d30fe8" providerId="ADAL" clId="{B09212D5-0D59-434E-A486-01BDBE500B43}" dt="2025-01-09T02:34:02.079" v="191" actId="27636"/>
        <pc:sldMkLst>
          <pc:docMk/>
          <pc:sldMk cId="1135553507" sldId="310"/>
        </pc:sldMkLst>
        <pc:spChg chg="mod">
          <ac:chgData name="Gibson, Heidi" userId="625c5426-83d3-499a-b65b-cae782d30fe8" providerId="ADAL" clId="{B09212D5-0D59-434E-A486-01BDBE500B43}" dt="2025-01-08T23:50:59.084" v="149" actId="1076"/>
          <ac:spMkLst>
            <pc:docMk/>
            <pc:sldMk cId="1135553507" sldId="310"/>
            <ac:spMk id="2" creationId="{80270430-DB69-071C-CFC6-58E9FD937ACC}"/>
          </ac:spMkLst>
        </pc:spChg>
        <pc:spChg chg="mod">
          <ac:chgData name="Gibson, Heidi" userId="625c5426-83d3-499a-b65b-cae782d30fe8" providerId="ADAL" clId="{B09212D5-0D59-434E-A486-01BDBE500B43}" dt="2025-01-09T02:34:02.079" v="191" actId="27636"/>
          <ac:spMkLst>
            <pc:docMk/>
            <pc:sldMk cId="1135553507" sldId="310"/>
            <ac:spMk id="3" creationId="{AF161D01-3513-B5AE-1271-C95911CA8314}"/>
          </ac:spMkLst>
        </pc:spChg>
        <pc:spChg chg="mod">
          <ac:chgData name="Gibson, Heidi" userId="625c5426-83d3-499a-b65b-cae782d30fe8" providerId="ADAL" clId="{B09212D5-0D59-434E-A486-01BDBE500B43}" dt="2025-01-08T23:50:50.821" v="147" actId="1076"/>
          <ac:spMkLst>
            <pc:docMk/>
            <pc:sldMk cId="1135553507" sldId="310"/>
            <ac:spMk id="9" creationId="{6ACB3C78-360B-267B-E714-8730614A84B1}"/>
          </ac:spMkLst>
        </pc:spChg>
        <pc:picChg chg="mod">
          <ac:chgData name="Gibson, Heidi" userId="625c5426-83d3-499a-b65b-cae782d30fe8" providerId="ADAL" clId="{B09212D5-0D59-434E-A486-01BDBE500B43}" dt="2025-01-08T23:50:54.349" v="148" actId="1076"/>
          <ac:picMkLst>
            <pc:docMk/>
            <pc:sldMk cId="1135553507" sldId="310"/>
            <ac:picMk id="5" creationId="{068351CC-5674-04F1-2587-A2C5FB43A654}"/>
          </ac:picMkLst>
        </pc:picChg>
      </pc:sldChg>
      <pc:sldChg chg="modSp mod">
        <pc:chgData name="Gibson, Heidi" userId="625c5426-83d3-499a-b65b-cae782d30fe8" providerId="ADAL" clId="{B09212D5-0D59-434E-A486-01BDBE500B43}" dt="2025-01-13T17:08:52.100" v="270"/>
        <pc:sldMkLst>
          <pc:docMk/>
          <pc:sldMk cId="1814893947" sldId="312"/>
        </pc:sldMkLst>
        <pc:spChg chg="mod">
          <ac:chgData name="Gibson, Heidi" userId="625c5426-83d3-499a-b65b-cae782d30fe8" providerId="ADAL" clId="{B09212D5-0D59-434E-A486-01BDBE500B43}" dt="2025-01-09T02:53:11.126" v="221" actId="14100"/>
          <ac:spMkLst>
            <pc:docMk/>
            <pc:sldMk cId="1814893947" sldId="312"/>
            <ac:spMk id="3" creationId="{30209840-0C09-6414-B73C-22DE0946745F}"/>
          </ac:spMkLst>
        </pc:spChg>
        <pc:picChg chg="mod ord">
          <ac:chgData name="Gibson, Heidi" userId="625c5426-83d3-499a-b65b-cae782d30fe8" providerId="ADAL" clId="{B09212D5-0D59-434E-A486-01BDBE500B43}" dt="2025-01-13T17:08:52.100" v="270"/>
          <ac:picMkLst>
            <pc:docMk/>
            <pc:sldMk cId="1814893947" sldId="312"/>
            <ac:picMk id="6" creationId="{D62C1836-8E9A-6664-F6AD-4443EC7E7A71}"/>
          </ac:picMkLst>
        </pc:picChg>
      </pc:sldChg>
      <pc:sldChg chg="modSp add mod">
        <pc:chgData name="Gibson, Heidi" userId="625c5426-83d3-499a-b65b-cae782d30fe8" providerId="ADAL" clId="{B09212D5-0D59-434E-A486-01BDBE500B43}" dt="2025-01-08T21:26:59.326" v="2"/>
        <pc:sldMkLst>
          <pc:docMk/>
          <pc:sldMk cId="1904510239" sldId="313"/>
        </pc:sldMkLst>
        <pc:spChg chg="ord">
          <ac:chgData name="Gibson, Heidi" userId="625c5426-83d3-499a-b65b-cae782d30fe8" providerId="ADAL" clId="{B09212D5-0D59-434E-A486-01BDBE500B43}" dt="2025-01-08T21:26:59.326" v="2"/>
          <ac:spMkLst>
            <pc:docMk/>
            <pc:sldMk cId="1904510239" sldId="313"/>
            <ac:spMk id="5" creationId="{00000000-0000-0000-0000-000000000000}"/>
          </ac:spMkLst>
        </pc:spChg>
      </pc:sldChg>
      <pc:sldChg chg="modSp new mod">
        <pc:chgData name="Gibson, Heidi" userId="625c5426-83d3-499a-b65b-cae782d30fe8" providerId="ADAL" clId="{B09212D5-0D59-434E-A486-01BDBE500B43}" dt="2025-01-08T23:40:31.594" v="76" actId="20577"/>
        <pc:sldMkLst>
          <pc:docMk/>
          <pc:sldMk cId="2473017550" sldId="314"/>
        </pc:sldMkLst>
        <pc:spChg chg="mod">
          <ac:chgData name="Gibson, Heidi" userId="625c5426-83d3-499a-b65b-cae782d30fe8" providerId="ADAL" clId="{B09212D5-0D59-434E-A486-01BDBE500B43}" dt="2025-01-08T23:40:31.594" v="76" actId="20577"/>
          <ac:spMkLst>
            <pc:docMk/>
            <pc:sldMk cId="2473017550" sldId="314"/>
            <ac:spMk id="2" creationId="{C926A3A7-54A8-18E5-64EC-E699EBDF0191}"/>
          </ac:spMkLst>
        </pc:spChg>
        <pc:spChg chg="mod">
          <ac:chgData name="Gibson, Heidi" userId="625c5426-83d3-499a-b65b-cae782d30fe8" providerId="ADAL" clId="{B09212D5-0D59-434E-A486-01BDBE500B43}" dt="2025-01-08T23:40:18.767" v="68" actId="948"/>
          <ac:spMkLst>
            <pc:docMk/>
            <pc:sldMk cId="2473017550" sldId="314"/>
            <ac:spMk id="3" creationId="{9AB7BDE9-144E-3B9F-DBEB-28BDB3418C84}"/>
          </ac:spMkLst>
        </pc:spChg>
      </pc:sldChg>
      <pc:sldMasterChg chg="modSldLayout">
        <pc:chgData name="Gibson, Heidi" userId="625c5426-83d3-499a-b65b-cae782d30fe8" providerId="ADAL" clId="{B09212D5-0D59-434E-A486-01BDBE500B43}" dt="2025-01-09T02:36:47.525" v="201" actId="14100"/>
        <pc:sldMasterMkLst>
          <pc:docMk/>
          <pc:sldMasterMk cId="4122039451" sldId="2147483648"/>
        </pc:sldMasterMkLst>
        <pc:sldLayoutChg chg="modSp mod">
          <pc:chgData name="Gibson, Heidi" userId="625c5426-83d3-499a-b65b-cae782d30fe8" providerId="ADAL" clId="{B09212D5-0D59-434E-A486-01BDBE500B43}" dt="2025-01-09T02:27:28.328" v="154" actId="122"/>
          <pc:sldLayoutMkLst>
            <pc:docMk/>
            <pc:sldMasterMk cId="4122039451" sldId="2147483648"/>
            <pc:sldLayoutMk cId="0" sldId="2147483674"/>
          </pc:sldLayoutMkLst>
          <pc:spChg chg="mod">
            <ac:chgData name="Gibson, Heidi" userId="625c5426-83d3-499a-b65b-cae782d30fe8" providerId="ADAL" clId="{B09212D5-0D59-434E-A486-01BDBE500B43}" dt="2025-01-09T02:27:28.328" v="154" actId="122"/>
            <ac:spMkLst>
              <pc:docMk/>
              <pc:sldMasterMk cId="4122039451" sldId="2147483648"/>
              <pc:sldLayoutMk cId="0" sldId="2147483674"/>
              <ac:spMk id="2" creationId="{CB78FBD4-A1C2-377C-79FC-ED614BC8320E}"/>
            </ac:spMkLst>
          </pc:spChg>
          <pc:spChg chg="mod">
            <ac:chgData name="Gibson, Heidi" userId="625c5426-83d3-499a-b65b-cae782d30fe8" providerId="ADAL" clId="{B09212D5-0D59-434E-A486-01BDBE500B43}" dt="2025-01-08T23:48:00.342" v="132" actId="207"/>
            <ac:spMkLst>
              <pc:docMk/>
              <pc:sldMasterMk cId="4122039451" sldId="2147483648"/>
              <pc:sldLayoutMk cId="0" sldId="2147483674"/>
              <ac:spMk id="20" creationId="{5D140298-3E00-4E73-B947-697E69282864}"/>
            </ac:spMkLst>
          </pc:spChg>
        </pc:sldLayoutChg>
        <pc:sldLayoutChg chg="modSp mod">
          <pc:chgData name="Gibson, Heidi" userId="625c5426-83d3-499a-b65b-cae782d30fe8" providerId="ADAL" clId="{B09212D5-0D59-434E-A486-01BDBE500B43}" dt="2025-01-09T02:27:40.911" v="156" actId="122"/>
          <pc:sldLayoutMkLst>
            <pc:docMk/>
            <pc:sldMasterMk cId="4122039451" sldId="2147483648"/>
            <pc:sldLayoutMk cId="0" sldId="2147483678"/>
          </pc:sldLayoutMkLst>
          <pc:spChg chg="mod">
            <ac:chgData name="Gibson, Heidi" userId="625c5426-83d3-499a-b65b-cae782d30fe8" providerId="ADAL" clId="{B09212D5-0D59-434E-A486-01BDBE500B43}" dt="2025-01-09T02:27:40.911" v="156" actId="122"/>
            <ac:spMkLst>
              <pc:docMk/>
              <pc:sldMasterMk cId="4122039451" sldId="2147483648"/>
              <pc:sldLayoutMk cId="0" sldId="2147483678"/>
              <ac:spMk id="3" creationId="{504A5E7F-EE5D-60D8-F4EB-5C9241121EFA}"/>
            </ac:spMkLst>
          </pc:spChg>
          <pc:spChg chg="mod">
            <ac:chgData name="Gibson, Heidi" userId="625c5426-83d3-499a-b65b-cae782d30fe8" providerId="ADAL" clId="{B09212D5-0D59-434E-A486-01BDBE500B43}" dt="2025-01-09T02:26:58.246" v="151" actId="1076"/>
            <ac:spMkLst>
              <pc:docMk/>
              <pc:sldMasterMk cId="4122039451" sldId="2147483648"/>
              <pc:sldLayoutMk cId="0" sldId="2147483678"/>
              <ac:spMk id="20" creationId="{5D140298-3E00-4E73-B947-697E69282864}"/>
            </ac:spMkLst>
          </pc:spChg>
        </pc:sldLayoutChg>
        <pc:sldLayoutChg chg="modSp mod">
          <pc:chgData name="Gibson, Heidi" userId="625c5426-83d3-499a-b65b-cae782d30fe8" providerId="ADAL" clId="{B09212D5-0D59-434E-A486-01BDBE500B43}" dt="2025-01-09T02:34:30.045" v="193" actId="14100"/>
          <pc:sldLayoutMkLst>
            <pc:docMk/>
            <pc:sldMasterMk cId="4122039451" sldId="2147483648"/>
            <pc:sldLayoutMk cId="0" sldId="2147483680"/>
          </pc:sldLayoutMkLst>
          <pc:spChg chg="mod">
            <ac:chgData name="Gibson, Heidi" userId="625c5426-83d3-499a-b65b-cae782d30fe8" providerId="ADAL" clId="{B09212D5-0D59-434E-A486-01BDBE500B43}" dt="2025-01-09T02:34:30.045" v="193" actId="14100"/>
            <ac:spMkLst>
              <pc:docMk/>
              <pc:sldMasterMk cId="4122039451" sldId="2147483648"/>
              <pc:sldLayoutMk cId="0" sldId="2147483680"/>
              <ac:spMk id="20" creationId="{5D140298-3E00-4E73-B947-697E69282864}"/>
            </ac:spMkLst>
          </pc:spChg>
        </pc:sldLayoutChg>
        <pc:sldLayoutChg chg="modSp mod">
          <pc:chgData name="Gibson, Heidi" userId="625c5426-83d3-499a-b65b-cae782d30fe8" providerId="ADAL" clId="{B09212D5-0D59-434E-A486-01BDBE500B43}" dt="2025-01-09T02:35:38.957" v="195" actId="14100"/>
          <pc:sldLayoutMkLst>
            <pc:docMk/>
            <pc:sldMasterMk cId="4122039451" sldId="2147483648"/>
            <pc:sldLayoutMk cId="0" sldId="2147483681"/>
          </pc:sldLayoutMkLst>
          <pc:spChg chg="mod">
            <ac:chgData name="Gibson, Heidi" userId="625c5426-83d3-499a-b65b-cae782d30fe8" providerId="ADAL" clId="{B09212D5-0D59-434E-A486-01BDBE500B43}" dt="2025-01-09T02:31:33.822" v="176" actId="14100"/>
            <ac:spMkLst>
              <pc:docMk/>
              <pc:sldMasterMk cId="4122039451" sldId="2147483648"/>
              <pc:sldLayoutMk cId="0" sldId="2147483681"/>
              <ac:spMk id="5" creationId="{BCB137BB-D176-29BA-51A9-8D59FA6D0017}"/>
            </ac:spMkLst>
          </pc:spChg>
          <pc:spChg chg="mod">
            <ac:chgData name="Gibson, Heidi" userId="625c5426-83d3-499a-b65b-cae782d30fe8" providerId="ADAL" clId="{B09212D5-0D59-434E-A486-01BDBE500B43}" dt="2025-01-09T02:35:38.957" v="195" actId="14100"/>
            <ac:spMkLst>
              <pc:docMk/>
              <pc:sldMasterMk cId="4122039451" sldId="2147483648"/>
              <pc:sldLayoutMk cId="0" sldId="2147483681"/>
              <ac:spMk id="13" creationId="{FEC25703-917A-4EFC-591E-AB786C42F627}"/>
            </ac:spMkLst>
          </pc:spChg>
          <pc:spChg chg="mod">
            <ac:chgData name="Gibson, Heidi" userId="625c5426-83d3-499a-b65b-cae782d30fe8" providerId="ADAL" clId="{B09212D5-0D59-434E-A486-01BDBE500B43}" dt="2025-01-09T02:35:35.294" v="194" actId="14100"/>
            <ac:spMkLst>
              <pc:docMk/>
              <pc:sldMasterMk cId="4122039451" sldId="2147483648"/>
              <pc:sldLayoutMk cId="0" sldId="2147483681"/>
              <ac:spMk id="20" creationId="{5D140298-3E00-4E73-B947-697E69282864}"/>
            </ac:spMkLst>
          </pc:spChg>
        </pc:sldLayoutChg>
        <pc:sldLayoutChg chg="modSp mod">
          <pc:chgData name="Gibson, Heidi" userId="625c5426-83d3-499a-b65b-cae782d30fe8" providerId="ADAL" clId="{B09212D5-0D59-434E-A486-01BDBE500B43}" dt="2025-01-09T02:36:47.525" v="201" actId="14100"/>
          <pc:sldLayoutMkLst>
            <pc:docMk/>
            <pc:sldMasterMk cId="4122039451" sldId="2147483648"/>
            <pc:sldLayoutMk cId="0" sldId="2147483682"/>
          </pc:sldLayoutMkLst>
          <pc:spChg chg="mod">
            <ac:chgData name="Gibson, Heidi" userId="625c5426-83d3-499a-b65b-cae782d30fe8" providerId="ADAL" clId="{B09212D5-0D59-434E-A486-01BDBE500B43}" dt="2025-01-09T02:36:47.525" v="201" actId="14100"/>
            <ac:spMkLst>
              <pc:docMk/>
              <pc:sldMasterMk cId="4122039451" sldId="2147483648"/>
              <pc:sldLayoutMk cId="0" sldId="2147483682"/>
              <ac:spMk id="5" creationId="{BCB137BB-D176-29BA-51A9-8D59FA6D0017}"/>
            </ac:spMkLst>
          </pc:spChg>
          <pc:spChg chg="mod">
            <ac:chgData name="Gibson, Heidi" userId="625c5426-83d3-499a-b65b-cae782d30fe8" providerId="ADAL" clId="{B09212D5-0D59-434E-A486-01BDBE500B43}" dt="2025-01-09T02:32:51.797" v="181" actId="14100"/>
            <ac:spMkLst>
              <pc:docMk/>
              <pc:sldMasterMk cId="4122039451" sldId="2147483648"/>
              <pc:sldLayoutMk cId="0" sldId="2147483682"/>
              <ac:spMk id="8" creationId="{F3C31276-56F8-2EA0-2F94-6CA03E998A14}"/>
            </ac:spMkLst>
          </pc:spChg>
          <pc:spChg chg="mod">
            <ac:chgData name="Gibson, Heidi" userId="625c5426-83d3-499a-b65b-cae782d30fe8" providerId="ADAL" clId="{B09212D5-0D59-434E-A486-01BDBE500B43}" dt="2025-01-09T02:36:13.051" v="199" actId="1076"/>
            <ac:spMkLst>
              <pc:docMk/>
              <pc:sldMasterMk cId="4122039451" sldId="2147483648"/>
              <pc:sldLayoutMk cId="0" sldId="2147483682"/>
              <ac:spMk id="20" creationId="{5D140298-3E00-4E73-B947-697E69282864}"/>
            </ac:spMkLst>
          </pc:spChg>
        </pc:sldLayoutChg>
        <pc:sldLayoutChg chg="modSp mod">
          <pc:chgData name="Gibson, Heidi" userId="625c5426-83d3-499a-b65b-cae782d30fe8" providerId="ADAL" clId="{B09212D5-0D59-434E-A486-01BDBE500B43}" dt="2025-01-09T02:34:22.982" v="192" actId="14100"/>
          <pc:sldLayoutMkLst>
            <pc:docMk/>
            <pc:sldMasterMk cId="4122039451" sldId="2147483648"/>
            <pc:sldLayoutMk cId="0" sldId="2147483683"/>
          </pc:sldLayoutMkLst>
          <pc:spChg chg="mod">
            <ac:chgData name="Gibson, Heidi" userId="625c5426-83d3-499a-b65b-cae782d30fe8" providerId="ADAL" clId="{B09212D5-0D59-434E-A486-01BDBE500B43}" dt="2025-01-09T02:30:12.901" v="170" actId="14100"/>
            <ac:spMkLst>
              <pc:docMk/>
              <pc:sldMasterMk cId="4122039451" sldId="2147483648"/>
              <pc:sldLayoutMk cId="0" sldId="2147483683"/>
              <ac:spMk id="5" creationId="{BCB137BB-D176-29BA-51A9-8D59FA6D0017}"/>
            </ac:spMkLst>
          </pc:spChg>
          <pc:spChg chg="mod">
            <ac:chgData name="Gibson, Heidi" userId="625c5426-83d3-499a-b65b-cae782d30fe8" providerId="ADAL" clId="{B09212D5-0D59-434E-A486-01BDBE500B43}" dt="2025-01-09T02:34:22.982" v="192" actId="14100"/>
            <ac:spMkLst>
              <pc:docMk/>
              <pc:sldMasterMk cId="4122039451" sldId="2147483648"/>
              <pc:sldLayoutMk cId="0" sldId="2147483683"/>
              <ac:spMk id="20" creationId="{5D140298-3E00-4E73-B947-697E69282864}"/>
            </ac:spMkLst>
          </pc:spChg>
        </pc:sldLayoutChg>
        <pc:sldLayoutChg chg="modSp mod">
          <pc:chgData name="Gibson, Heidi" userId="625c5426-83d3-499a-b65b-cae782d30fe8" providerId="ADAL" clId="{B09212D5-0D59-434E-A486-01BDBE500B43}" dt="2025-01-09T02:35:54.142" v="196" actId="14100"/>
          <pc:sldLayoutMkLst>
            <pc:docMk/>
            <pc:sldMasterMk cId="4122039451" sldId="2147483648"/>
            <pc:sldLayoutMk cId="0" sldId="2147483684"/>
          </pc:sldLayoutMkLst>
          <pc:spChg chg="mod">
            <ac:chgData name="Gibson, Heidi" userId="625c5426-83d3-499a-b65b-cae782d30fe8" providerId="ADAL" clId="{B09212D5-0D59-434E-A486-01BDBE500B43}" dt="2025-01-09T02:32:20.686" v="179" actId="14100"/>
            <ac:spMkLst>
              <pc:docMk/>
              <pc:sldMasterMk cId="4122039451" sldId="2147483648"/>
              <pc:sldLayoutMk cId="0" sldId="2147483684"/>
              <ac:spMk id="5" creationId="{BCB137BB-D176-29BA-51A9-8D59FA6D0017}"/>
            </ac:spMkLst>
          </pc:spChg>
          <pc:spChg chg="mod">
            <ac:chgData name="Gibson, Heidi" userId="625c5426-83d3-499a-b65b-cae782d30fe8" providerId="ADAL" clId="{B09212D5-0D59-434E-A486-01BDBE500B43}" dt="2025-01-09T02:35:54.142" v="196" actId="14100"/>
            <ac:spMkLst>
              <pc:docMk/>
              <pc:sldMasterMk cId="4122039451" sldId="2147483648"/>
              <pc:sldLayoutMk cId="0" sldId="2147483684"/>
              <ac:spMk id="20" creationId="{5D140298-3E00-4E73-B947-697E69282864}"/>
            </ac:spMkLst>
          </pc:spChg>
        </pc:sldLayoutChg>
        <pc:sldLayoutChg chg="modSp mod">
          <pc:chgData name="Gibson, Heidi" userId="625c5426-83d3-499a-b65b-cae782d30fe8" providerId="ADAL" clId="{B09212D5-0D59-434E-A486-01BDBE500B43}" dt="2025-01-09T02:36:30.725" v="200" actId="14100"/>
          <pc:sldLayoutMkLst>
            <pc:docMk/>
            <pc:sldMasterMk cId="4122039451" sldId="2147483648"/>
            <pc:sldLayoutMk cId="0" sldId="2147483685"/>
          </pc:sldLayoutMkLst>
          <pc:spChg chg="mod">
            <ac:chgData name="Gibson, Heidi" userId="625c5426-83d3-499a-b65b-cae782d30fe8" providerId="ADAL" clId="{B09212D5-0D59-434E-A486-01BDBE500B43}" dt="2025-01-09T02:33:17.438" v="186" actId="14100"/>
            <ac:spMkLst>
              <pc:docMk/>
              <pc:sldMasterMk cId="4122039451" sldId="2147483648"/>
              <pc:sldLayoutMk cId="0" sldId="2147483685"/>
              <ac:spMk id="5" creationId="{BCB137BB-D176-29BA-51A9-8D59FA6D0017}"/>
            </ac:spMkLst>
          </pc:spChg>
          <pc:spChg chg="mod">
            <ac:chgData name="Gibson, Heidi" userId="625c5426-83d3-499a-b65b-cae782d30fe8" providerId="ADAL" clId="{B09212D5-0D59-434E-A486-01BDBE500B43}" dt="2025-01-09T02:36:30.725" v="200" actId="14100"/>
            <ac:spMkLst>
              <pc:docMk/>
              <pc:sldMasterMk cId="4122039451" sldId="2147483648"/>
              <pc:sldLayoutMk cId="0" sldId="2147483685"/>
              <ac:spMk id="20" creationId="{5D140298-3E00-4E73-B947-697E69282864}"/>
            </ac:spMkLst>
          </pc:spChg>
        </pc:sldLayoutChg>
        <pc:sldLayoutChg chg="modSp mod">
          <pc:chgData name="Gibson, Heidi" userId="625c5426-83d3-499a-b65b-cae782d30fe8" providerId="ADAL" clId="{B09212D5-0D59-434E-A486-01BDBE500B43}" dt="2025-01-09T02:28:09.935" v="161" actId="122"/>
          <pc:sldLayoutMkLst>
            <pc:docMk/>
            <pc:sldMasterMk cId="4122039451" sldId="2147483648"/>
            <pc:sldLayoutMk cId="2634383156" sldId="2147483690"/>
          </pc:sldLayoutMkLst>
          <pc:spChg chg="mod">
            <ac:chgData name="Gibson, Heidi" userId="625c5426-83d3-499a-b65b-cae782d30fe8" providerId="ADAL" clId="{B09212D5-0D59-434E-A486-01BDBE500B43}" dt="2025-01-09T02:28:09.935" v="161" actId="122"/>
            <ac:spMkLst>
              <pc:docMk/>
              <pc:sldMasterMk cId="4122039451" sldId="2147483648"/>
              <pc:sldLayoutMk cId="2634383156" sldId="2147483690"/>
              <ac:spMk id="2" creationId="{CB78FBD4-A1C2-377C-79FC-ED614BC8320E}"/>
            </ac:spMkLst>
          </pc:spChg>
        </pc:sldLayoutChg>
        <pc:sldLayoutChg chg="modSp mod">
          <pc:chgData name="Gibson, Heidi" userId="625c5426-83d3-499a-b65b-cae782d30fe8" providerId="ADAL" clId="{B09212D5-0D59-434E-A486-01BDBE500B43}" dt="2025-01-09T02:29:02.966" v="166" actId="14100"/>
          <pc:sldLayoutMkLst>
            <pc:docMk/>
            <pc:sldMasterMk cId="4122039451" sldId="2147483648"/>
            <pc:sldLayoutMk cId="856489036" sldId="2147483692"/>
          </pc:sldLayoutMkLst>
          <pc:spChg chg="mod">
            <ac:chgData name="Gibson, Heidi" userId="625c5426-83d3-499a-b65b-cae782d30fe8" providerId="ADAL" clId="{B09212D5-0D59-434E-A486-01BDBE500B43}" dt="2025-01-09T02:29:02.966" v="166" actId="14100"/>
            <ac:spMkLst>
              <pc:docMk/>
              <pc:sldMasterMk cId="4122039451" sldId="2147483648"/>
              <pc:sldLayoutMk cId="856489036" sldId="2147483692"/>
              <ac:spMk id="3" creationId="{504A5E7F-EE5D-60D8-F4EB-5C9241121EFA}"/>
            </ac:spMkLst>
          </pc:spChg>
        </pc:sldLayoutChg>
        <pc:sldLayoutChg chg="modSp mod">
          <pc:chgData name="Gibson, Heidi" userId="625c5426-83d3-499a-b65b-cae782d30fe8" providerId="ADAL" clId="{B09212D5-0D59-434E-A486-01BDBE500B43}" dt="2025-01-09T02:28:42.670" v="164" actId="14100"/>
          <pc:sldLayoutMkLst>
            <pc:docMk/>
            <pc:sldMasterMk cId="4122039451" sldId="2147483648"/>
            <pc:sldLayoutMk cId="1632506912" sldId="2147483694"/>
          </pc:sldLayoutMkLst>
          <pc:spChg chg="mod">
            <ac:chgData name="Gibson, Heidi" userId="625c5426-83d3-499a-b65b-cae782d30fe8" providerId="ADAL" clId="{B09212D5-0D59-434E-A486-01BDBE500B43}" dt="2025-01-09T02:28:42.670" v="164" actId="14100"/>
            <ac:spMkLst>
              <pc:docMk/>
              <pc:sldMasterMk cId="4122039451" sldId="2147483648"/>
              <pc:sldLayoutMk cId="1632506912" sldId="2147483694"/>
              <ac:spMk id="5" creationId="{BCB137BB-D176-29BA-51A9-8D59FA6D0017}"/>
            </ac:spMkLst>
          </pc:spChg>
          <pc:spChg chg="mod">
            <ac:chgData name="Gibson, Heidi" userId="625c5426-83d3-499a-b65b-cae782d30fe8" providerId="ADAL" clId="{B09212D5-0D59-434E-A486-01BDBE500B43}" dt="2025-01-09T02:28:38.327" v="163" actId="14100"/>
            <ac:spMkLst>
              <pc:docMk/>
              <pc:sldMasterMk cId="4122039451" sldId="2147483648"/>
              <pc:sldLayoutMk cId="1632506912" sldId="2147483694"/>
              <ac:spMk id="20" creationId="{5D140298-3E00-4E73-B947-697E69282864}"/>
            </ac:spMkLst>
          </pc:spChg>
        </pc:sldLayoutChg>
        <pc:sldLayoutChg chg="modSp mod">
          <pc:chgData name="Gibson, Heidi" userId="625c5426-83d3-499a-b65b-cae782d30fe8" providerId="ADAL" clId="{B09212D5-0D59-434E-A486-01BDBE500B43}" dt="2025-01-09T02:33:00.381" v="183" actId="14100"/>
          <pc:sldLayoutMkLst>
            <pc:docMk/>
            <pc:sldMasterMk cId="4122039451" sldId="2147483648"/>
            <pc:sldLayoutMk cId="2379418376" sldId="2147483695"/>
          </pc:sldLayoutMkLst>
          <pc:spChg chg="mod">
            <ac:chgData name="Gibson, Heidi" userId="625c5426-83d3-499a-b65b-cae782d30fe8" providerId="ADAL" clId="{B09212D5-0D59-434E-A486-01BDBE500B43}" dt="2025-01-09T02:33:00.381" v="183" actId="14100"/>
            <ac:spMkLst>
              <pc:docMk/>
              <pc:sldMasterMk cId="4122039451" sldId="2147483648"/>
              <pc:sldLayoutMk cId="2379418376" sldId="2147483695"/>
              <ac:spMk id="8" creationId="{F3C31276-56F8-2EA0-2F94-6CA03E998A14}"/>
            </ac:spMkLst>
          </pc:spChg>
        </pc:sldLayoutChg>
      </pc:sldMasterChg>
    </pc:docChg>
  </pc:docChgLst>
  <pc:docChgLst>
    <pc:chgData name="Osborn, Hannah" userId="5d18528b-c4b5-40a1-923a-111b6417dfa3" providerId="ADAL" clId="{10A3437D-6162-40F4-90DE-DD54D515184A}"/>
    <pc:docChg chg="delSld">
      <pc:chgData name="Osborn, Hannah" userId="5d18528b-c4b5-40a1-923a-111b6417dfa3" providerId="ADAL" clId="{10A3437D-6162-40F4-90DE-DD54D515184A}" dt="2025-03-27T15:54:50.298" v="1" actId="2696"/>
      <pc:docMkLst>
        <pc:docMk/>
      </pc:docMkLst>
      <pc:sldChg chg="del">
        <pc:chgData name="Osborn, Hannah" userId="5d18528b-c4b5-40a1-923a-111b6417dfa3" providerId="ADAL" clId="{10A3437D-6162-40F4-90DE-DD54D515184A}" dt="2025-03-27T15:54:40.838" v="0" actId="2696"/>
        <pc:sldMkLst>
          <pc:docMk/>
          <pc:sldMk cId="1119733248" sldId="271"/>
        </pc:sldMkLst>
      </pc:sldChg>
      <pc:sldChg chg="del">
        <pc:chgData name="Osborn, Hannah" userId="5d18528b-c4b5-40a1-923a-111b6417dfa3" providerId="ADAL" clId="{10A3437D-6162-40F4-90DE-DD54D515184A}" dt="2025-03-27T15:54:40.838" v="0" actId="2696"/>
        <pc:sldMkLst>
          <pc:docMk/>
          <pc:sldMk cId="73394110" sldId="272"/>
        </pc:sldMkLst>
      </pc:sldChg>
      <pc:sldChg chg="del">
        <pc:chgData name="Osborn, Hannah" userId="5d18528b-c4b5-40a1-923a-111b6417dfa3" providerId="ADAL" clId="{10A3437D-6162-40F4-90DE-DD54D515184A}" dt="2025-03-27T15:54:40.838" v="0" actId="2696"/>
        <pc:sldMkLst>
          <pc:docMk/>
          <pc:sldMk cId="249101071" sldId="274"/>
        </pc:sldMkLst>
      </pc:sldChg>
      <pc:sldChg chg="del">
        <pc:chgData name="Osborn, Hannah" userId="5d18528b-c4b5-40a1-923a-111b6417dfa3" providerId="ADAL" clId="{10A3437D-6162-40F4-90DE-DD54D515184A}" dt="2025-03-27T15:54:40.838" v="0" actId="2696"/>
        <pc:sldMkLst>
          <pc:docMk/>
          <pc:sldMk cId="1677965726" sldId="276"/>
        </pc:sldMkLst>
      </pc:sldChg>
      <pc:sldChg chg="del">
        <pc:chgData name="Osborn, Hannah" userId="5d18528b-c4b5-40a1-923a-111b6417dfa3" providerId="ADAL" clId="{10A3437D-6162-40F4-90DE-DD54D515184A}" dt="2025-03-27T15:54:40.838" v="0" actId="2696"/>
        <pc:sldMkLst>
          <pc:docMk/>
          <pc:sldMk cId="312571817" sldId="278"/>
        </pc:sldMkLst>
      </pc:sldChg>
      <pc:sldChg chg="del">
        <pc:chgData name="Osborn, Hannah" userId="5d18528b-c4b5-40a1-923a-111b6417dfa3" providerId="ADAL" clId="{10A3437D-6162-40F4-90DE-DD54D515184A}" dt="2025-03-27T15:54:40.838" v="0" actId="2696"/>
        <pc:sldMkLst>
          <pc:docMk/>
          <pc:sldMk cId="1569211328" sldId="279"/>
        </pc:sldMkLst>
      </pc:sldChg>
      <pc:sldChg chg="del">
        <pc:chgData name="Osborn, Hannah" userId="5d18528b-c4b5-40a1-923a-111b6417dfa3" providerId="ADAL" clId="{10A3437D-6162-40F4-90DE-DD54D515184A}" dt="2025-03-27T15:54:40.838" v="0" actId="2696"/>
        <pc:sldMkLst>
          <pc:docMk/>
          <pc:sldMk cId="1998989286" sldId="280"/>
        </pc:sldMkLst>
      </pc:sldChg>
      <pc:sldChg chg="del">
        <pc:chgData name="Osborn, Hannah" userId="5d18528b-c4b5-40a1-923a-111b6417dfa3" providerId="ADAL" clId="{10A3437D-6162-40F4-90DE-DD54D515184A}" dt="2025-03-27T15:54:40.838" v="0" actId="2696"/>
        <pc:sldMkLst>
          <pc:docMk/>
          <pc:sldMk cId="1064556362" sldId="281"/>
        </pc:sldMkLst>
      </pc:sldChg>
      <pc:sldChg chg="del">
        <pc:chgData name="Osborn, Hannah" userId="5d18528b-c4b5-40a1-923a-111b6417dfa3" providerId="ADAL" clId="{10A3437D-6162-40F4-90DE-DD54D515184A}" dt="2025-03-27T15:54:40.838" v="0" actId="2696"/>
        <pc:sldMkLst>
          <pc:docMk/>
          <pc:sldMk cId="884548789" sldId="282"/>
        </pc:sldMkLst>
      </pc:sldChg>
      <pc:sldChg chg="del">
        <pc:chgData name="Osborn, Hannah" userId="5d18528b-c4b5-40a1-923a-111b6417dfa3" providerId="ADAL" clId="{10A3437D-6162-40F4-90DE-DD54D515184A}" dt="2025-03-27T15:54:40.838" v="0" actId="2696"/>
        <pc:sldMkLst>
          <pc:docMk/>
          <pc:sldMk cId="831382582" sldId="283"/>
        </pc:sldMkLst>
      </pc:sldChg>
      <pc:sldChg chg="del">
        <pc:chgData name="Osborn, Hannah" userId="5d18528b-c4b5-40a1-923a-111b6417dfa3" providerId="ADAL" clId="{10A3437D-6162-40F4-90DE-DD54D515184A}" dt="2025-03-27T15:54:50.298" v="1" actId="2696"/>
        <pc:sldMkLst>
          <pc:docMk/>
          <pc:sldMk cId="1388645160" sldId="297"/>
        </pc:sldMkLst>
      </pc:sldChg>
      <pc:sldChg chg="del">
        <pc:chgData name="Osborn, Hannah" userId="5d18528b-c4b5-40a1-923a-111b6417dfa3" providerId="ADAL" clId="{10A3437D-6162-40F4-90DE-DD54D515184A}" dt="2025-03-27T15:54:50.298" v="1" actId="2696"/>
        <pc:sldMkLst>
          <pc:docMk/>
          <pc:sldMk cId="2017572474" sldId="298"/>
        </pc:sldMkLst>
      </pc:sldChg>
      <pc:sldChg chg="del">
        <pc:chgData name="Osborn, Hannah" userId="5d18528b-c4b5-40a1-923a-111b6417dfa3" providerId="ADAL" clId="{10A3437D-6162-40F4-90DE-DD54D515184A}" dt="2025-03-27T15:54:50.298" v="1" actId="2696"/>
        <pc:sldMkLst>
          <pc:docMk/>
          <pc:sldMk cId="252248477" sldId="300"/>
        </pc:sldMkLst>
      </pc:sldChg>
      <pc:sldChg chg="del">
        <pc:chgData name="Osborn, Hannah" userId="5d18528b-c4b5-40a1-923a-111b6417dfa3" providerId="ADAL" clId="{10A3437D-6162-40F4-90DE-DD54D515184A}" dt="2025-03-27T15:54:50.298" v="1" actId="2696"/>
        <pc:sldMkLst>
          <pc:docMk/>
          <pc:sldMk cId="1149712222" sldId="301"/>
        </pc:sldMkLst>
      </pc:sldChg>
      <pc:sldChg chg="del">
        <pc:chgData name="Osborn, Hannah" userId="5d18528b-c4b5-40a1-923a-111b6417dfa3" providerId="ADAL" clId="{10A3437D-6162-40F4-90DE-DD54D515184A}" dt="2025-03-27T15:54:50.298" v="1" actId="2696"/>
        <pc:sldMkLst>
          <pc:docMk/>
          <pc:sldMk cId="359278058" sldId="302"/>
        </pc:sldMkLst>
      </pc:sldChg>
      <pc:sldChg chg="del">
        <pc:chgData name="Osborn, Hannah" userId="5d18528b-c4b5-40a1-923a-111b6417dfa3" providerId="ADAL" clId="{10A3437D-6162-40F4-90DE-DD54D515184A}" dt="2025-03-27T15:54:50.298" v="1" actId="2696"/>
        <pc:sldMkLst>
          <pc:docMk/>
          <pc:sldMk cId="841949799" sldId="303"/>
        </pc:sldMkLst>
      </pc:sldChg>
      <pc:sldChg chg="del">
        <pc:chgData name="Osborn, Hannah" userId="5d18528b-c4b5-40a1-923a-111b6417dfa3" providerId="ADAL" clId="{10A3437D-6162-40F4-90DE-DD54D515184A}" dt="2025-03-27T15:54:50.298" v="1" actId="2696"/>
        <pc:sldMkLst>
          <pc:docMk/>
          <pc:sldMk cId="280470922" sldId="304"/>
        </pc:sldMkLst>
      </pc:sldChg>
      <pc:sldChg chg="del">
        <pc:chgData name="Osborn, Hannah" userId="5d18528b-c4b5-40a1-923a-111b6417dfa3" providerId="ADAL" clId="{10A3437D-6162-40F4-90DE-DD54D515184A}" dt="2025-03-27T15:54:50.298" v="1" actId="2696"/>
        <pc:sldMkLst>
          <pc:docMk/>
          <pc:sldMk cId="246208913" sldId="305"/>
        </pc:sldMkLst>
      </pc:sldChg>
      <pc:sldChg chg="del">
        <pc:chgData name="Osborn, Hannah" userId="5d18528b-c4b5-40a1-923a-111b6417dfa3" providerId="ADAL" clId="{10A3437D-6162-40F4-90DE-DD54D515184A}" dt="2025-03-27T15:54:50.298" v="1" actId="2696"/>
        <pc:sldMkLst>
          <pc:docMk/>
          <pc:sldMk cId="43312864" sldId="306"/>
        </pc:sldMkLst>
      </pc:sldChg>
      <pc:sldChg chg="del">
        <pc:chgData name="Osborn, Hannah" userId="5d18528b-c4b5-40a1-923a-111b6417dfa3" providerId="ADAL" clId="{10A3437D-6162-40F4-90DE-DD54D515184A}" dt="2025-03-27T15:54:50.298" v="1" actId="2696"/>
        <pc:sldMkLst>
          <pc:docMk/>
          <pc:sldMk cId="1279288554" sldId="307"/>
        </pc:sldMkLst>
      </pc:sldChg>
      <pc:sldChg chg="del">
        <pc:chgData name="Osborn, Hannah" userId="5d18528b-c4b5-40a1-923a-111b6417dfa3" providerId="ADAL" clId="{10A3437D-6162-40F4-90DE-DD54D515184A}" dt="2025-03-27T15:54:50.298" v="1" actId="2696"/>
        <pc:sldMkLst>
          <pc:docMk/>
          <pc:sldMk cId="301228494" sldId="308"/>
        </pc:sldMkLst>
      </pc:sldChg>
      <pc:sldChg chg="del">
        <pc:chgData name="Osborn, Hannah" userId="5d18528b-c4b5-40a1-923a-111b6417dfa3" providerId="ADAL" clId="{10A3437D-6162-40F4-90DE-DD54D515184A}" dt="2025-03-27T15:54:40.838" v="0" actId="2696"/>
        <pc:sldMkLst>
          <pc:docMk/>
          <pc:sldMk cId="1429276797" sldId="309"/>
        </pc:sldMkLst>
      </pc:sldChg>
      <pc:sldChg chg="del">
        <pc:chgData name="Osborn, Hannah" userId="5d18528b-c4b5-40a1-923a-111b6417dfa3" providerId="ADAL" clId="{10A3437D-6162-40F4-90DE-DD54D515184A}" dt="2025-03-27T15:54:40.838" v="0" actId="2696"/>
        <pc:sldMkLst>
          <pc:docMk/>
          <pc:sldMk cId="1135553507" sldId="310"/>
        </pc:sldMkLst>
      </pc:sldChg>
      <pc:sldChg chg="del">
        <pc:chgData name="Osborn, Hannah" userId="5d18528b-c4b5-40a1-923a-111b6417dfa3" providerId="ADAL" clId="{10A3437D-6162-40F4-90DE-DD54D515184A}" dt="2025-03-27T15:54:50.298" v="1" actId="2696"/>
        <pc:sldMkLst>
          <pc:docMk/>
          <pc:sldMk cId="1814893947" sldId="312"/>
        </pc:sldMkLst>
      </pc:sldChg>
      <pc:sldChg chg="del">
        <pc:chgData name="Osborn, Hannah" userId="5d18528b-c4b5-40a1-923a-111b6417dfa3" providerId="ADAL" clId="{10A3437D-6162-40F4-90DE-DD54D515184A}" dt="2025-03-27T15:54:40.838" v="0" actId="2696"/>
        <pc:sldMkLst>
          <pc:docMk/>
          <pc:sldMk cId="1904510239" sldId="313"/>
        </pc:sldMkLst>
      </pc:sldChg>
      <pc:sldChg chg="del">
        <pc:chgData name="Osborn, Hannah" userId="5d18528b-c4b5-40a1-923a-111b6417dfa3" providerId="ADAL" clId="{10A3437D-6162-40F4-90DE-DD54D515184A}" dt="2025-03-27T15:54:50.298" v="1" actId="2696"/>
        <pc:sldMkLst>
          <pc:docMk/>
          <pc:sldMk cId="2473017550" sldId="31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3/27/2025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3/27/2025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image" Target="../media/image7.svg"/><Relationship Id="rId21"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24.png"/><Relationship Id="rId2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50457"/>
            <a:ext cx="7221166" cy="63411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462206" y="10155"/>
            <a:ext cx="851059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624378" y="1367499"/>
            <a:ext cx="8933980" cy="576969"/>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624379" y="323849"/>
            <a:ext cx="8933979"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364287" y="323849"/>
            <a:ext cx="10180839"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107832"/>
            <a:ext cx="10924717" cy="42156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75252"/>
            <a:ext cx="9788326" cy="48361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2" name="Picture 11"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id="{9DD84C2B-121B-74A9-6362-C8FCD9883B65}"/>
              </a:ext>
            </a:extLst>
          </p:cNvPr>
          <p:cNvSpPr>
            <a:spLocks noGrp="1"/>
          </p:cNvSpPr>
          <p:nvPr>
            <p:ph type="body" sz="quarter" idx="11" hasCustomPrompt="1"/>
          </p:nvPr>
        </p:nvSpPr>
        <p:spPr>
          <a:xfrm>
            <a:off x="519808" y="4641591"/>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8846323" y="1962031"/>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583" r="14738"/>
          <a:stretch/>
        </p:blipFill>
        <p:spPr>
          <a:xfrm>
            <a:off x="4766033" y="2243575"/>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4"/>
          <a:stretch>
            <a:fillRect/>
          </a:stretch>
        </p:blipFill>
        <p:spPr>
          <a:xfrm>
            <a:off x="515569" y="2052889"/>
            <a:ext cx="2745473" cy="2400632"/>
          </a:xfrm>
          <a:prstGeom prst="rect">
            <a:avLst/>
          </a:prstGeom>
        </p:spPr>
      </p:pic>
      <p:sp>
        <p:nvSpPr>
          <p:cNvPr id="37" name="Text Placeholder 43">
            <a:extLst>
              <a:ext uri="{FF2B5EF4-FFF2-40B4-BE49-F238E27FC236}">
                <a16:creationId xmlns:a16="http://schemas.microsoft.com/office/drawing/2014/main" id="{9DD84C2B-121B-74A9-6362-C8FCD9883B65}"/>
              </a:ext>
            </a:extLst>
          </p:cNvPr>
          <p:cNvSpPr>
            <a:spLocks noGrp="1"/>
          </p:cNvSpPr>
          <p:nvPr>
            <p:ph type="body" sz="quarter" idx="26" hasCustomPrompt="1"/>
          </p:nvPr>
        </p:nvSpPr>
        <p:spPr>
          <a:xfrm>
            <a:off x="4766033" y="463572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id="{9DD84C2B-121B-74A9-6362-C8FCD9883B65}"/>
              </a:ext>
            </a:extLst>
          </p:cNvPr>
          <p:cNvSpPr>
            <a:spLocks noGrp="1"/>
          </p:cNvSpPr>
          <p:nvPr>
            <p:ph type="body" sz="quarter" idx="27" hasCustomPrompt="1"/>
          </p:nvPr>
        </p:nvSpPr>
        <p:spPr>
          <a:xfrm>
            <a:off x="8798561" y="4650240"/>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92784"/>
            <a:ext cx="10924717" cy="410745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84917"/>
            <a:ext cx="7221166" cy="563697"/>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34704" y="1389155"/>
            <a:ext cx="7735235" cy="56228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74609"/>
            <a:ext cx="10924717" cy="4248846"/>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5" y="1423102"/>
            <a:ext cx="8886631" cy="52859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4" name="Text Placeholder 3">
            <a:extLst>
              <a:ext uri="{FF2B5EF4-FFF2-40B4-BE49-F238E27FC236}">
                <a16:creationId xmlns:a16="http://schemas.microsoft.com/office/drawing/2014/main"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521374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id="{1A2DC491-EA74-1A63-78D5-3236C8B0D4D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id="{C7E10E21-F5D0-63EB-D3CB-2366399B1817}"/>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extLst>
      <p:ext uri="{BB962C8B-B14F-4D97-AF65-F5344CB8AC3E}">
        <p14:creationId xmlns:p14="http://schemas.microsoft.com/office/powerpoint/2010/main" val="338858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27" name="Picture 26"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3488924" y="-8893"/>
            <a:ext cx="6125593"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80366"/>
            <a:ext cx="10924717" cy="4243089"/>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93350"/>
            <a:ext cx="9511824"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3/27/2025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9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ssec.si.edu/sustainability-lesson-set-health-environment"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es-us" sz="3600" b="0" i="0" u="none" baseline="0">
                <a:solidFill>
                  <a:srgbClr val="000000"/>
                </a:solidFill>
              </a:rPr>
              <a:t>La buena salud y el medioambiente </a:t>
            </a:r>
            <a:br>
              <a:rPr lang="es-us"/>
            </a:br>
            <a:r>
              <a:rPr lang="es-us" b="0" i="0" u="none" baseline="0"/>
              <a:t>Comprender</a:t>
            </a:r>
          </a:p>
        </p:txBody>
      </p:sp>
      <p:sp>
        <p:nvSpPr>
          <p:cNvPr id="3" name="Subtitle 2"/>
          <p:cNvSpPr>
            <a:spLocks noGrp="1"/>
          </p:cNvSpPr>
          <p:nvPr>
            <p:ph type="subTitle" idx="1"/>
          </p:nvPr>
        </p:nvSpPr>
        <p:spPr>
          <a:xfrm>
            <a:off x="2937389" y="4081964"/>
            <a:ext cx="8356253" cy="1999984"/>
          </a:xfrm>
        </p:spPr>
        <p:txBody>
          <a:bodyPr/>
          <a:lstStyle/>
          <a:p>
            <a:pPr algn="l" rtl="0"/>
            <a:r>
              <a:rPr lang="es-us" sz="4400" b="1" i="0" u="none" baseline="0" dirty="0"/>
              <a:t>¿Cómo podemos encontrar soluciones para los desechos plásticos?</a:t>
            </a:r>
          </a:p>
          <a:p>
            <a:endParaRPr lang="es-us" dirty="0"/>
          </a:p>
        </p:txBody>
      </p:sp>
    </p:spTree>
    <p:extLst>
      <p:ext uri="{BB962C8B-B14F-4D97-AF65-F5344CB8AC3E}">
        <p14:creationId xmlns:p14="http://schemas.microsoft.com/office/powerpoint/2010/main" val="977195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27541-FA84-D61F-3290-BE39B79ECE69}"/>
              </a:ext>
            </a:extLst>
          </p:cNvPr>
          <p:cNvSpPr>
            <a:spLocks noGrp="1"/>
          </p:cNvSpPr>
          <p:nvPr>
            <p:ph type="title"/>
          </p:nvPr>
        </p:nvSpPr>
        <p:spPr/>
        <p:txBody>
          <a:bodyPr vert="horz" lIns="91440" tIns="45720" rIns="91440" bIns="45720" rtlCol="0" anchor="b">
            <a:normAutofit fontScale="90000"/>
          </a:bodyPr>
          <a:lstStyle/>
          <a:p>
            <a:pPr algn="l" rtl="0"/>
            <a:r>
              <a:rPr lang="es-us" sz="4000" b="1" i="0" u="none" baseline="0"/>
              <a:t>Extensión de la investigación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27526" y="1292753"/>
            <a:ext cx="7221166" cy="536047"/>
          </a:xfrm>
        </p:spPr>
        <p:txBody>
          <a:bodyPr/>
          <a:lstStyle/>
          <a:p>
            <a:pPr algn="l" rtl="0"/>
            <a:r>
              <a:rPr lang="es-us" b="0" i="0" u="none" baseline="0" dirty="0"/>
              <a:t>¡Investiga más! </a:t>
            </a:r>
          </a:p>
        </p:txBody>
      </p:sp>
      <p:sp>
        <p:nvSpPr>
          <p:cNvPr id="2" name="Content Placeholder 1"/>
          <p:cNvSpPr>
            <a:spLocks noGrp="1"/>
          </p:cNvSpPr>
          <p:nvPr>
            <p:ph sz="quarter" idx="11"/>
          </p:nvPr>
        </p:nvSpPr>
        <p:spPr>
          <a:xfrm>
            <a:off x="527526" y="1828800"/>
            <a:ext cx="10924717" cy="4542280"/>
          </a:xfrm>
        </p:spPr>
        <p:txBody>
          <a:bodyPr/>
          <a:lstStyle/>
          <a:p>
            <a:pPr lvl="0" algn="l" rtl="0"/>
            <a:r>
              <a:rPr lang="es-us" sz="2200" b="0" i="0" u="none" baseline="0" dirty="0"/>
              <a:t>Examina los resultados de tu investigación sobre desechos plásticos en tu Hoja de trabajo de investigación sobre desechos plásticos. Si no has completado la investigación, hazlo ahora. </a:t>
            </a:r>
          </a:p>
          <a:p>
            <a:pPr lvl="0" algn="l" rtl="0"/>
            <a:r>
              <a:rPr lang="es-us" sz="2200" b="0" i="0" u="none" baseline="0" dirty="0"/>
              <a:t>Calcula cuánto plástico desperdicias a lo largo del tiempo y anota tu respuesta.</a:t>
            </a:r>
          </a:p>
          <a:p>
            <a:pPr lvl="1" algn="l" rtl="0"/>
            <a:r>
              <a:rPr lang="es-us" sz="2200" b="0" i="0" u="none" baseline="0" dirty="0"/>
              <a:t>Cuenta el número de desechos de plástico que has tirado (lo has anotado en la columna </a:t>
            </a:r>
            <a:r>
              <a:rPr lang="es-us" sz="2200" b="0" i="1" u="none" baseline="0" dirty="0"/>
              <a:t>"Cantidad de plástico </a:t>
            </a:r>
            <a:r>
              <a:rPr lang="es-us" sz="2200" b="0" i="0" u="none" baseline="0" dirty="0"/>
              <a:t>" de la hoja de trabajo). </a:t>
            </a:r>
          </a:p>
          <a:p>
            <a:pPr lvl="1" algn="l" rtl="0"/>
            <a:r>
              <a:rPr lang="es-us" sz="2200" b="0" i="0" u="none" baseline="0" dirty="0"/>
              <a:t>Dependiendo del tiempo que lleves con la recolección de plástico, multiplica esa cifra para calcular cuánto plástico utilizas al año y anota tu respuesta.</a:t>
            </a:r>
          </a:p>
        </p:txBody>
      </p:sp>
      <p:sp>
        <p:nvSpPr>
          <p:cNvPr id="6" name="Rectangle 5"/>
          <p:cNvSpPr/>
          <p:nvPr/>
        </p:nvSpPr>
        <p:spPr>
          <a:xfrm>
            <a:off x="646932" y="4642625"/>
            <a:ext cx="10685904" cy="1600438"/>
          </a:xfrm>
          <a:prstGeom prst="rect">
            <a:avLst/>
          </a:prstGeom>
          <a:ln>
            <a:solidFill>
              <a:schemeClr val="tx1"/>
            </a:solidFill>
          </a:ln>
        </p:spPr>
        <p:txBody>
          <a:bodyPr wrap="square">
            <a:spAutoFit/>
          </a:bodyPr>
          <a:lstStyle/>
          <a:p>
            <a:pPr algn="l" rtl="0">
              <a:spcBef>
                <a:spcPts val="1200"/>
              </a:spcBef>
              <a:spcAft>
                <a:spcPts val="1200"/>
              </a:spcAft>
            </a:pPr>
            <a:r>
              <a:rPr lang="es-us" sz="2200" b="0" i="0" u="none" baseline="0" dirty="0">
                <a:latin typeface="Calibri" charset="0"/>
                <a:ea typeface="Aptos" charset="0"/>
                <a:cs typeface="Calibri" charset="0"/>
              </a:rPr>
              <a:t>Por ejemplo, si recogiste plástico para: </a:t>
            </a:r>
            <a:endParaRPr lang="es-us" sz="2200" dirty="0">
              <a:latin typeface="Aptos" charset="0"/>
              <a:ea typeface="Aptos" charset="0"/>
              <a:cs typeface="Times New Roman" charset="0"/>
            </a:endParaRPr>
          </a:p>
          <a:p>
            <a:pPr algn="l" rtl="0"/>
            <a:r>
              <a:rPr lang="es-us" sz="2200" b="0" i="0" u="none" baseline="0" dirty="0">
                <a:latin typeface="Calibri" charset="0"/>
                <a:ea typeface="Aptos" charset="0"/>
                <a:cs typeface="Calibri" charset="0"/>
              </a:rPr>
              <a:t>• Un día, multiplica la cantidad de plástico que utilizas en un día por 365 días en un año </a:t>
            </a:r>
          </a:p>
          <a:p>
            <a:pPr algn="l" rtl="0"/>
            <a:r>
              <a:rPr lang="es-us" sz="2200" b="0" i="0" u="none" baseline="0" dirty="0">
                <a:latin typeface="Calibri" charset="0"/>
                <a:ea typeface="Aptos" charset="0"/>
                <a:cs typeface="Calibri" charset="0"/>
              </a:rPr>
              <a:t>• Una semana, multiplica la cantidad de plástico que has utilizado en una semana por 52 semanas en un año</a:t>
            </a:r>
            <a:r>
              <a:rPr lang="es-us" sz="2200" b="0" i="0" u="none" baseline="0" dirty="0"/>
              <a:t> </a:t>
            </a:r>
          </a:p>
        </p:txBody>
      </p:sp>
    </p:spTree>
    <p:extLst>
      <p:ext uri="{BB962C8B-B14F-4D97-AF65-F5344CB8AC3E}">
        <p14:creationId xmlns:p14="http://schemas.microsoft.com/office/powerpoint/2010/main" val="322584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FEAB3-0DDD-5D12-B028-7836DDA667C4}"/>
              </a:ext>
            </a:extLst>
          </p:cNvPr>
          <p:cNvSpPr>
            <a:spLocks noGrp="1"/>
          </p:cNvSpPr>
          <p:nvPr>
            <p:ph type="title"/>
          </p:nvPr>
        </p:nvSpPr>
        <p:spPr>
          <a:xfrm>
            <a:off x="527525" y="342900"/>
            <a:ext cx="10086975" cy="772270"/>
          </a:xfrm>
        </p:spPr>
        <p:txBody>
          <a:bodyPr vert="horz" lIns="91440" tIns="45720" rIns="91440" bIns="45720" rtlCol="0" anchor="b">
            <a:noAutofit/>
          </a:bodyPr>
          <a:lstStyle/>
          <a:p>
            <a:pPr algn="l" rtl="0"/>
            <a:r>
              <a:rPr lang="es-us" sz="3600" b="1" i="0" u="none" baseline="0"/>
              <a:t>Extensión de la investigación de Comprender, diapositiva 2</a:t>
            </a:r>
          </a:p>
        </p:txBody>
      </p:sp>
      <p:sp>
        <p:nvSpPr>
          <p:cNvPr id="2" name="Content Placeholder 1"/>
          <p:cNvSpPr>
            <a:spLocks noGrp="1"/>
          </p:cNvSpPr>
          <p:nvPr>
            <p:ph sz="quarter" idx="11"/>
          </p:nvPr>
        </p:nvSpPr>
        <p:spPr/>
        <p:txBody>
          <a:bodyPr>
            <a:normAutofit/>
          </a:bodyPr>
          <a:lstStyle/>
          <a:p>
            <a:pPr lvl="0" algn="l" rtl="0">
              <a:buFont typeface="+mj-lt"/>
              <a:buAutoNum type="arabicPeriod" startAt="3"/>
            </a:pPr>
            <a:r>
              <a:rPr lang="es-us" b="0" i="0" u="none" baseline="0"/>
              <a:t>Toma tu respuesta e imagínate con 70 años. ¿Cuántos desechos de plástico habrás generado para entonces, si sigues generando la misma cantidad? Para averiguarlo, calcula cuántos años hay entre tu edad actual y los 70 años. A continuación, multiplica esta cifra por el número de piezas de plástico que utilizas al año.</a:t>
            </a:r>
          </a:p>
          <a:p>
            <a:pPr lvl="0" algn="l" rtl="0">
              <a:buFont typeface="+mj-lt"/>
              <a:buAutoNum type="arabicPeriod" startAt="3"/>
            </a:pPr>
            <a:endParaRPr lang="es-us" dirty="0"/>
          </a:p>
          <a:p>
            <a:pPr lvl="0" algn="l" rtl="0">
              <a:buAutoNum type="arabicPeriod" startAt="3"/>
            </a:pPr>
            <a:r>
              <a:rPr lang="es-us" b="0" i="0" u="none" baseline="0"/>
              <a:t>Comenta, escribe, dibuja o representa tus respuestas a las siguientes preguntas. Comparte tu reflexión con tu grupo. </a:t>
            </a:r>
          </a:p>
          <a:p>
            <a:pPr lvl="1" algn="l" rtl="0"/>
            <a:r>
              <a:rPr lang="es-us" b="0" i="0" u="none" baseline="0"/>
              <a:t>¿Consideras que las personas de tu comunidad son conscientes de la cantidad de plástico que utilizan muchas personas?</a:t>
            </a:r>
          </a:p>
          <a:p>
            <a:pPr lvl="1" algn="l" rtl="0"/>
            <a:r>
              <a:rPr lang="es-us" b="0" i="0" u="none" baseline="0"/>
              <a:t>¿Cómo crees que podrías compartir lo que has aprendido?</a:t>
            </a:r>
          </a:p>
          <a:p>
            <a:pPr algn="l" rtl="0">
              <a:buAutoNum type="arabicPeriod" startAt="3"/>
            </a:pPr>
            <a:endParaRPr lang="es-us" dirty="0"/>
          </a:p>
        </p:txBody>
      </p:sp>
    </p:spTree>
    <p:extLst>
      <p:ext uri="{BB962C8B-B14F-4D97-AF65-F5344CB8AC3E}">
        <p14:creationId xmlns:p14="http://schemas.microsoft.com/office/powerpoint/2010/main" val="227199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EAF22-F5F1-0E0E-1116-D3D71A871A73}"/>
              </a:ext>
            </a:extLst>
          </p:cNvPr>
          <p:cNvSpPr>
            <a:spLocks noGrp="1"/>
          </p:cNvSpPr>
          <p:nvPr>
            <p:ph type="title"/>
          </p:nvPr>
        </p:nvSpPr>
        <p:spPr>
          <a:xfrm>
            <a:off x="527526" y="342900"/>
            <a:ext cx="9988074" cy="772270"/>
          </a:xfrm>
        </p:spPr>
        <p:txBody>
          <a:bodyPr vert="horz" lIns="91440" tIns="45720" rIns="91440" bIns="45720" rtlCol="0" anchor="b">
            <a:normAutofit fontScale="90000"/>
          </a:bodyPr>
          <a:lstStyle/>
          <a:p>
            <a:pPr algn="l" rtl="0"/>
            <a:r>
              <a:rPr lang="es-us" sz="3600" b="1" i="0" u="none" baseline="0"/>
              <a:t>Extensión de la investigación de Comprender, diapositiva 3</a:t>
            </a:r>
          </a:p>
        </p:txBody>
      </p:sp>
      <p:sp>
        <p:nvSpPr>
          <p:cNvPr id="2" name="Content Placeholder 1"/>
          <p:cNvSpPr>
            <a:spLocks noGrp="1"/>
          </p:cNvSpPr>
          <p:nvPr>
            <p:ph sz="quarter" idx="11"/>
          </p:nvPr>
        </p:nvSpPr>
        <p:spPr>
          <a:xfrm>
            <a:off x="527526" y="1781175"/>
            <a:ext cx="5844699" cy="4542280"/>
          </a:xfrm>
        </p:spPr>
        <p:txBody>
          <a:bodyPr>
            <a:normAutofit lnSpcReduction="10000"/>
          </a:bodyPr>
          <a:lstStyle/>
          <a:p>
            <a:pPr lvl="0" algn="l" rtl="0">
              <a:buFont typeface="+mj-lt"/>
              <a:buAutoNum type="arabicPeriod" startAt="5"/>
            </a:pPr>
            <a:r>
              <a:rPr lang="es-us" sz="2800" b="0" i="0" u="none" baseline="0"/>
              <a:t>Debate en grupo:</a:t>
            </a:r>
          </a:p>
          <a:p>
            <a:pPr lvl="0" algn="l" rtl="0">
              <a:buFont typeface="+mj-lt"/>
              <a:buAutoNum type="arabicPeriod" startAt="5"/>
            </a:pPr>
            <a:endParaRPr lang="es-us" sz="2800" dirty="0"/>
          </a:p>
          <a:p>
            <a:pPr lvl="1" algn="l" rtl="0"/>
            <a:r>
              <a:rPr lang="es-us" sz="2800" b="0" i="0" u="none" baseline="0"/>
              <a:t>¿Qué medidas puedes tomar para educar a tu comunidad sobre los desechos plásticos que generan? </a:t>
            </a:r>
          </a:p>
          <a:p>
            <a:pPr lvl="1" algn="l" rtl="0"/>
            <a:endParaRPr lang="es-us" sz="2800" dirty="0"/>
          </a:p>
          <a:p>
            <a:pPr lvl="1" algn="l" rtl="0"/>
            <a:r>
              <a:rPr lang="es-us" sz="2800" b="0" i="0" u="none" baseline="0"/>
              <a:t>¿Cómo se puede conseguir el apoyo de la comunidad para aplicar una estrategia de reducción de los desechos plásticos?</a:t>
            </a:r>
          </a:p>
          <a:p>
            <a:pPr algn="l" rtl="0">
              <a:buAutoNum type="arabicPeriod" startAt="5"/>
            </a:pPr>
            <a:endParaRPr lang="es-us" dirty="0"/>
          </a:p>
        </p:txBody>
      </p:sp>
      <p:pic>
        <p:nvPicPr>
          <p:cNvPr id="4" name="Picture 3" descr="Gran cantidad de botellas de plástico comprimidas.">
            <a:extLst>
              <a:ext uri="{FF2B5EF4-FFF2-40B4-BE49-F238E27FC236}">
                <a16:creationId xmlns:a16="http://schemas.microsoft.com/office/drawing/2014/main" id="{AE8DC6C5-749A-408D-EB02-557163BDD5E8}"/>
              </a:ext>
            </a:extLst>
          </p:cNvPr>
          <p:cNvPicPr>
            <a:picLocks noChangeAspect="1"/>
          </p:cNvPicPr>
          <p:nvPr/>
        </p:nvPicPr>
        <p:blipFill>
          <a:blip r:embed="rId2"/>
          <a:stretch>
            <a:fillRect/>
          </a:stretch>
        </p:blipFill>
        <p:spPr>
          <a:xfrm>
            <a:off x="6463862" y="2193013"/>
            <a:ext cx="5457054" cy="3624461"/>
          </a:xfrm>
          <a:prstGeom prst="rect">
            <a:avLst/>
          </a:prstGeom>
          <a:ln w="57150">
            <a:solidFill>
              <a:srgbClr val="E60BAC"/>
            </a:solidFill>
          </a:ln>
        </p:spPr>
      </p:pic>
    </p:spTree>
    <p:extLst>
      <p:ext uri="{BB962C8B-B14F-4D97-AF65-F5344CB8AC3E}">
        <p14:creationId xmlns:p14="http://schemas.microsoft.com/office/powerpoint/2010/main" val="976409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3E910-9F36-B5E2-7563-ADA4FCFFB434}"/>
              </a:ext>
            </a:extLst>
          </p:cNvPr>
          <p:cNvSpPr>
            <a:spLocks noGrp="1"/>
          </p:cNvSpPr>
          <p:nvPr>
            <p:ph type="title"/>
          </p:nvPr>
        </p:nvSpPr>
        <p:spPr/>
        <p:txBody>
          <a:bodyPr/>
          <a:lstStyle/>
          <a:p>
            <a:pPr algn="l" rtl="0"/>
            <a:r>
              <a:rPr lang="es-us" b="1" i="0" u="none" baseline="0"/>
              <a:t>Resumen de Comprender</a:t>
            </a:r>
          </a:p>
        </p:txBody>
      </p:sp>
      <p:sp>
        <p:nvSpPr>
          <p:cNvPr id="3" name="Subtitle 2">
            <a:extLst>
              <a:ext uri="{FF2B5EF4-FFF2-40B4-BE49-F238E27FC236}">
                <a16:creationId xmlns:a16="http://schemas.microsoft.com/office/drawing/2014/main" id="{7EC61346-F738-FFBA-CDEE-E79B6688D2B5}"/>
              </a:ext>
            </a:extLst>
          </p:cNvPr>
          <p:cNvSpPr>
            <a:spLocks noGrp="1"/>
          </p:cNvSpPr>
          <p:nvPr>
            <p:ph type="subTitle" idx="1"/>
          </p:nvPr>
        </p:nvSpPr>
        <p:spPr/>
        <p:txBody>
          <a:bodyPr/>
          <a:lstStyle/>
          <a:p>
            <a:pPr algn="l" rtl="0"/>
            <a:r>
              <a:rPr lang="es-us" b="1" i="0" u="none" baseline="0"/>
              <a:t>Objetivo de aprendizaje: </a:t>
            </a:r>
          </a:p>
          <a:p>
            <a:pPr algn="l" rtl="0"/>
            <a:r>
              <a:rPr lang="es-us" sz="2800" b="0" i="0" u="none" baseline="0"/>
              <a:t>Podremos analizar el alcance del problema de los desechos plásticos e identificar soluciones factibles para nuestra propia comunidad mediante actividades de investigación e ingeniería.</a:t>
            </a:r>
          </a:p>
        </p:txBody>
      </p:sp>
      <p:sp>
        <p:nvSpPr>
          <p:cNvPr id="2" name="Content Placeholder 1">
            <a:extLst>
              <a:ext uri="{FF2B5EF4-FFF2-40B4-BE49-F238E27FC236}">
                <a16:creationId xmlns:a16="http://schemas.microsoft.com/office/drawing/2014/main" id="{FA4AEFB5-D794-A465-101C-EBE3917F395B}"/>
              </a:ext>
            </a:extLst>
          </p:cNvPr>
          <p:cNvSpPr>
            <a:spLocks noGrp="1"/>
          </p:cNvSpPr>
          <p:nvPr>
            <p:ph sz="quarter" idx="11"/>
          </p:nvPr>
        </p:nvSpPr>
        <p:spPr/>
        <p:txBody>
          <a:bodyPr>
            <a:normAutofit fontScale="85000" lnSpcReduction="20000"/>
          </a:bodyPr>
          <a:lstStyle/>
          <a:p>
            <a:pPr lvl="0" algn="l" rtl="0"/>
            <a:r>
              <a:rPr lang="es-us" b="1" i="0" u="none" baseline="0"/>
              <a:t>Lectura de Comprender (opcional):</a:t>
            </a:r>
            <a:r>
              <a:rPr lang="es-us" b="0" i="0" u="none" baseline="0"/>
              <a:t> una lectura de una página sobre el aumento de la producción de plástico y una actividad de conexión con la comunidad.</a:t>
            </a:r>
          </a:p>
          <a:p>
            <a:pPr lvl="0" algn="l" rtl="0"/>
            <a:endParaRPr lang="es-us" dirty="0"/>
          </a:p>
          <a:p>
            <a:pPr lvl="0" algn="l" rtl="0"/>
            <a:r>
              <a:rPr lang="es-us" b="1" i="0" u="none" baseline="0"/>
              <a:t>Investigación de Comprender: </a:t>
            </a:r>
            <a:r>
              <a:rPr lang="es-us" b="0" i="0" u="none" baseline="0"/>
              <a:t>investigar tres estrategias para la gestión de desechos plásticos: reducir, reciclar y crear alternativas como el bioplástico.</a:t>
            </a:r>
          </a:p>
          <a:p>
            <a:pPr lvl="0" algn="l" rtl="0"/>
            <a:endParaRPr lang="es-us" dirty="0"/>
          </a:p>
          <a:p>
            <a:pPr lvl="0" algn="l" rtl="0"/>
            <a:r>
              <a:rPr lang="es-us" b="1" i="0" u="none" baseline="0"/>
              <a:t>Extensión de la investigación de Comprender (opcional): </a:t>
            </a:r>
            <a:r>
              <a:rPr lang="es-us" b="0" i="0" u="none" baseline="0"/>
              <a:t>los estudiantes pueden ampliar su aprendizaje investigando las estadísticas de salud de su localidad y comunicándolas de forma creativa a su comunidad.</a:t>
            </a:r>
          </a:p>
          <a:p>
            <a:endParaRPr lang="es-us" dirty="0"/>
          </a:p>
        </p:txBody>
      </p:sp>
    </p:spTree>
    <p:extLst>
      <p:ext uri="{BB962C8B-B14F-4D97-AF65-F5344CB8AC3E}">
        <p14:creationId xmlns:p14="http://schemas.microsoft.com/office/powerpoint/2010/main" val="3548019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CA5FE-62A3-C4FC-B8E0-D3C5A4C989DA}"/>
              </a:ext>
              <a:ext uri="{C183D7F6-B498-43B3-948B-1728B52AA6E4}">
                <adec:decorative xmlns:adec="http://schemas.microsoft.com/office/drawing/2017/decorative" val="0"/>
              </a:ext>
            </a:extLst>
          </p:cNvPr>
          <p:cNvSpPr>
            <a:spLocks noGrp="1"/>
          </p:cNvSpPr>
          <p:nvPr>
            <p:ph type="title"/>
          </p:nvPr>
        </p:nvSpPr>
        <p:spPr>
          <a:xfrm>
            <a:off x="3446840" y="277576"/>
            <a:ext cx="5932111" cy="980445"/>
          </a:xfrm>
        </p:spPr>
        <p:txBody>
          <a:bodyPr vert="horz" lIns="91440" tIns="45720" rIns="91440" bIns="45720" rtlCol="0" anchor="b">
            <a:normAutofit fontScale="90000"/>
          </a:bodyPr>
          <a:lstStyle/>
          <a:p>
            <a:pPr rtl="0"/>
            <a:r>
              <a:rPr lang="es-us" b="1" i="0" u="none" baseline="0" dirty="0"/>
              <a:t>Lectura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802313" y="1395437"/>
            <a:ext cx="7221166" cy="838175"/>
          </a:xfrm>
        </p:spPr>
        <p:txBody>
          <a:bodyPr/>
          <a:lstStyle/>
          <a:p>
            <a:pPr rtl="0"/>
            <a:r>
              <a:rPr lang="es-us" b="0" i="0" u="none" baseline="0"/>
              <a:t>Los desechos plásticos que generamos</a:t>
            </a:r>
          </a:p>
        </p:txBody>
      </p:sp>
      <p:sp>
        <p:nvSpPr>
          <p:cNvPr id="2" name="Content Placeholder 1">
            <a:extLst>
              <a:ext uri="{C183D7F6-B498-43B3-948B-1728B52AA6E4}">
                <adec:decorative xmlns:adec="http://schemas.microsoft.com/office/drawing/2017/decorative" val="0"/>
              </a:ext>
            </a:extLst>
          </p:cNvPr>
          <p:cNvSpPr>
            <a:spLocks noGrp="1"/>
          </p:cNvSpPr>
          <p:nvPr>
            <p:ph sz="quarter" idx="11"/>
          </p:nvPr>
        </p:nvSpPr>
        <p:spPr>
          <a:xfrm>
            <a:off x="633642" y="2326793"/>
            <a:ext cx="6481862" cy="3973444"/>
          </a:xfrm>
        </p:spPr>
        <p:txBody>
          <a:bodyPr>
            <a:normAutofit lnSpcReduction="10000"/>
          </a:bodyPr>
          <a:lstStyle/>
          <a:p>
            <a:pPr algn="l" rtl="0"/>
            <a:r>
              <a:rPr lang="es-us" b="0" i="0" u="none" baseline="0"/>
              <a:t>Uno de los problemas que habrás observado en tu comunidad es la basura o la contaminación. Las personas podemos contribuir a la salud del medio ambiente reflexionando sobre cómo gestionamos los </a:t>
            </a:r>
            <a:r>
              <a:rPr lang="es-us" b="1" i="0" u="none" baseline="0"/>
              <a:t>desechos </a:t>
            </a:r>
            <a:r>
              <a:rPr lang="es-us" b="0" i="0" u="none" baseline="0"/>
              <a:t>que generamos. Los desechos son materiales que tiramos o de los que nos deshacemos. Un problema de desechos que ha cambiado mucho en las últimas décadas es el plástico.</a:t>
            </a:r>
          </a:p>
        </p:txBody>
      </p:sp>
      <p:pic>
        <p:nvPicPr>
          <p:cNvPr id="4" name="Picture 3" descr="Un montón de botellas de plástico y otra basura flota en agua sucia">
            <a:extLst>
              <a:ext uri="{FF2B5EF4-FFF2-40B4-BE49-F238E27FC236}">
                <a16:creationId xmlns:a16="http://schemas.microsoft.com/office/drawing/2014/main" id="{741F8E1C-4584-76EA-41A0-10E8BB3C5627}"/>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208782" y="2371028"/>
            <a:ext cx="4473467" cy="2982311"/>
          </a:xfrm>
          <a:prstGeom prst="rect">
            <a:avLst/>
          </a:prstGeom>
          <a:ln w="57150">
            <a:solidFill>
              <a:srgbClr val="E60BAC"/>
            </a:solidFill>
          </a:ln>
        </p:spPr>
      </p:pic>
    </p:spTree>
    <p:extLst>
      <p:ext uri="{BB962C8B-B14F-4D97-AF65-F5344CB8AC3E}">
        <p14:creationId xmlns:p14="http://schemas.microsoft.com/office/powerpoint/2010/main" val="1033933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A7CD4-89D2-6052-1A47-0C17EF661FD3}"/>
              </a:ext>
            </a:extLst>
          </p:cNvPr>
          <p:cNvSpPr>
            <a:spLocks noGrp="1"/>
          </p:cNvSpPr>
          <p:nvPr>
            <p:ph type="title"/>
          </p:nvPr>
        </p:nvSpPr>
        <p:spPr>
          <a:xfrm>
            <a:off x="2726114" y="287567"/>
            <a:ext cx="8208586" cy="913770"/>
          </a:xfrm>
        </p:spPr>
        <p:txBody>
          <a:bodyPr vert="horz" lIns="91440" tIns="45720" rIns="91440" bIns="45720" rtlCol="0" anchor="b">
            <a:normAutofit fontScale="90000"/>
          </a:bodyPr>
          <a:lstStyle/>
          <a:p>
            <a:pPr rtl="0"/>
            <a:r>
              <a:rPr lang="es-us" b="1" i="0" u="none" baseline="0" dirty="0"/>
              <a:t>Lectura de Comprender, diapositiva 2</a:t>
            </a:r>
          </a:p>
        </p:txBody>
      </p:sp>
      <p:sp>
        <p:nvSpPr>
          <p:cNvPr id="2" name="Content Placeholder 1"/>
          <p:cNvSpPr>
            <a:spLocks noGrp="1"/>
          </p:cNvSpPr>
          <p:nvPr>
            <p:ph sz="quarter" idx="11"/>
          </p:nvPr>
        </p:nvSpPr>
        <p:spPr>
          <a:xfrm>
            <a:off x="1042758" y="1934305"/>
            <a:ext cx="10515600" cy="760770"/>
          </a:xfrm>
        </p:spPr>
        <p:txBody>
          <a:bodyPr>
            <a:normAutofit fontScale="92500" lnSpcReduction="10000"/>
          </a:bodyPr>
          <a:lstStyle/>
          <a:p>
            <a:pPr algn="l" rtl="0"/>
            <a:r>
              <a:rPr lang="es-us" b="0" i="0" u="none" baseline="0"/>
              <a:t>Examina el gráfico sobre la evolución de la producción de plástico a lo largo del tiempo y responde las preguntas</a:t>
            </a:r>
          </a:p>
        </p:txBody>
      </p:sp>
      <p:sp>
        <p:nvSpPr>
          <p:cNvPr id="9" name="Content Placeholder 1"/>
          <p:cNvSpPr txBox="1">
            <a:spLocks/>
          </p:cNvSpPr>
          <p:nvPr/>
        </p:nvSpPr>
        <p:spPr>
          <a:xfrm>
            <a:off x="449157" y="2871536"/>
            <a:ext cx="6825938" cy="359343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rtl="0">
              <a:buFont typeface="Arial" charset="0"/>
              <a:buChar char="•"/>
            </a:pPr>
            <a:r>
              <a:rPr lang="es-us" b="0" i="0" u="none" baseline="0"/>
              <a:t>Observa: ¿cómo describirías la evolución de la producción de plásticos desde 1950?</a:t>
            </a:r>
          </a:p>
          <a:p>
            <a:pPr marL="457200" indent="-457200" algn="l" rtl="0">
              <a:buFont typeface="Arial" charset="0"/>
              <a:buChar char="•"/>
            </a:pPr>
            <a:endParaRPr lang="es-us" dirty="0"/>
          </a:p>
          <a:p>
            <a:pPr marL="457200" indent="-457200" algn="l" rtl="0">
              <a:buFont typeface="Arial" charset="0"/>
              <a:buChar char="•"/>
            </a:pPr>
            <a:r>
              <a:rPr lang="es-us" b="0" i="0" u="none" baseline="0"/>
              <a:t>Piensa: ¿qué problemas crees que genera este mayor uso del plástico? </a:t>
            </a:r>
          </a:p>
          <a:p>
            <a:pPr marL="457200" indent="-457200" algn="l" rtl="0">
              <a:buFont typeface="Arial" charset="0"/>
              <a:buChar char="•"/>
            </a:pPr>
            <a:endParaRPr lang="es-us" dirty="0"/>
          </a:p>
          <a:p>
            <a:pPr marL="457200" indent="-457200" algn="l" rtl="0">
              <a:buFont typeface="Arial" charset="0"/>
              <a:buChar char="•"/>
            </a:pPr>
            <a:r>
              <a:rPr lang="es-us" b="0" i="0" u="none" baseline="0"/>
              <a:t>Pregúntate: ¿crees que podrías hacer algo para reducir los desechos plásticos? </a:t>
            </a:r>
          </a:p>
        </p:txBody>
      </p:sp>
      <p:pic>
        <p:nvPicPr>
          <p:cNvPr id="10" name="Picture 9"/>
          <p:cNvPicPr/>
          <p:nvPr/>
        </p:nvPicPr>
        <p:blipFill>
          <a:blip r:embed="rId2"/>
          <a:srcRect/>
          <a:stretch/>
        </p:blipFill>
        <p:spPr>
          <a:xfrm>
            <a:off x="7275095" y="2741694"/>
            <a:ext cx="4427621" cy="3371854"/>
          </a:xfrm>
          <a:prstGeom prst="rect">
            <a:avLst/>
          </a:prstGeom>
        </p:spPr>
      </p:pic>
      <p:pic>
        <p:nvPicPr>
          <p:cNvPr id="4" name="Picture 3">
            <a:extLst>
              <a:ext uri="{FF2B5EF4-FFF2-40B4-BE49-F238E27FC236}">
                <a16:creationId xmlns:a16="http://schemas.microsoft.com/office/drawing/2014/main" id="{932818C3-7337-0A88-F491-15358531DE8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92" y="1637107"/>
            <a:ext cx="1276350" cy="1355166"/>
          </a:xfrm>
          <a:prstGeom prst="rect">
            <a:avLst/>
          </a:prstGeom>
        </p:spPr>
      </p:pic>
    </p:spTree>
    <p:extLst>
      <p:ext uri="{BB962C8B-B14F-4D97-AF65-F5344CB8AC3E}">
        <p14:creationId xmlns:p14="http://schemas.microsoft.com/office/powerpoint/2010/main" val="1654263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326B33-16E7-FBB5-1188-88A36335A781}"/>
              </a:ext>
            </a:extLst>
          </p:cNvPr>
          <p:cNvSpPr>
            <a:spLocks noGrp="1"/>
          </p:cNvSpPr>
          <p:nvPr>
            <p:ph type="title"/>
          </p:nvPr>
        </p:nvSpPr>
        <p:spPr>
          <a:xfrm>
            <a:off x="2802314" y="423114"/>
            <a:ext cx="8065711" cy="894720"/>
          </a:xfrm>
        </p:spPr>
        <p:txBody>
          <a:bodyPr vert="horz" lIns="91440" tIns="45720" rIns="91440" bIns="45720" rtlCol="0" anchor="b">
            <a:normAutofit fontScale="90000"/>
          </a:bodyPr>
          <a:lstStyle/>
          <a:p>
            <a:pPr rtl="0"/>
            <a:r>
              <a:rPr lang="es-us" b="1" i="0" u="none" baseline="0" dirty="0"/>
              <a:t>Lectura de Comprender, diapositiva 3</a:t>
            </a:r>
          </a:p>
        </p:txBody>
      </p:sp>
      <p:sp>
        <p:nvSpPr>
          <p:cNvPr id="2" name="Content Placeholder 1"/>
          <p:cNvSpPr>
            <a:spLocks noGrp="1"/>
          </p:cNvSpPr>
          <p:nvPr>
            <p:ph sz="quarter" idx="11"/>
          </p:nvPr>
        </p:nvSpPr>
        <p:spPr>
          <a:xfrm>
            <a:off x="290741" y="1934304"/>
            <a:ext cx="6976833" cy="4365933"/>
          </a:xfrm>
        </p:spPr>
        <p:txBody>
          <a:bodyPr>
            <a:normAutofit fontScale="92500" lnSpcReduction="20000"/>
          </a:bodyPr>
          <a:lstStyle/>
          <a:p>
            <a:pPr algn="l" rtl="0"/>
            <a:r>
              <a:rPr lang="es-us" b="0" i="0" u="none" baseline="0"/>
              <a:t>La basura de plástico puede crear muchos problemas a la gente. Los plásticos pueden obstruir los cursos de agua, generando problemas para los seres humanos y otros seres vivos. La basura plástica puede permitir el estancamiento de las aguas, lo que puede estar relacionado con una serie de enfermedades transmitidas por mosquitos, como el paludismo. Los plásticos pueden descomponerse en trozos muy pequeños llamados </a:t>
            </a:r>
            <a:r>
              <a:rPr lang="es-us" b="1" i="0" u="none" baseline="0"/>
              <a:t>microplásticos</a:t>
            </a:r>
            <a:r>
              <a:rPr lang="es-us" b="0" i="0" u="none" baseline="0"/>
              <a:t>, que se encuentran en el océano, en el suelo ¡e incluso en el cuerpo humano! Algunos científicos creen que las sustancias químicas de los plásticos también pueden hacer daño a las personas. </a:t>
            </a:r>
          </a:p>
          <a:p>
            <a:endParaRPr lang="es-us" dirty="0"/>
          </a:p>
        </p:txBody>
      </p:sp>
      <p:pic>
        <p:nvPicPr>
          <p:cNvPr id="5" name="Picture 4" descr="Una pila de basura en el agua&#10;&#10;">
            <a:extLst>
              <a:ext uri="{FF2B5EF4-FFF2-40B4-BE49-F238E27FC236}">
                <a16:creationId xmlns:a16="http://schemas.microsoft.com/office/drawing/2014/main" id="{2AC21471-7583-7BB1-C0BE-1F9A121325A8}"/>
              </a:ext>
            </a:extLst>
          </p:cNvPr>
          <p:cNvPicPr>
            <a:picLocks noChangeAspect="1"/>
          </p:cNvPicPr>
          <p:nvPr/>
        </p:nvPicPr>
        <p:blipFill>
          <a:blip r:embed="rId2"/>
          <a:stretch>
            <a:fillRect/>
          </a:stretch>
        </p:blipFill>
        <p:spPr>
          <a:xfrm>
            <a:off x="7267574" y="2272525"/>
            <a:ext cx="4716966" cy="3144644"/>
          </a:xfrm>
          <a:prstGeom prst="rect">
            <a:avLst/>
          </a:prstGeom>
          <a:ln w="57150">
            <a:solidFill>
              <a:srgbClr val="E60BAC"/>
            </a:solidFill>
          </a:ln>
        </p:spPr>
      </p:pic>
    </p:spTree>
    <p:extLst>
      <p:ext uri="{BB962C8B-B14F-4D97-AF65-F5344CB8AC3E}">
        <p14:creationId xmlns:p14="http://schemas.microsoft.com/office/powerpoint/2010/main" val="859592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386FD-C382-8E15-5A34-B03CE8987B47}"/>
              </a:ext>
            </a:extLst>
          </p:cNvPr>
          <p:cNvSpPr>
            <a:spLocks noGrp="1"/>
          </p:cNvSpPr>
          <p:nvPr>
            <p:ph type="title"/>
          </p:nvPr>
        </p:nvSpPr>
        <p:spPr>
          <a:xfrm>
            <a:off x="1945064" y="191130"/>
            <a:ext cx="10515600" cy="894720"/>
          </a:xfrm>
        </p:spPr>
        <p:txBody>
          <a:bodyPr vert="horz" lIns="91440" tIns="45720" rIns="91440" bIns="45720" rtlCol="0" anchor="b">
            <a:normAutofit fontScale="90000"/>
          </a:bodyPr>
          <a:lstStyle/>
          <a:p>
            <a:pPr rtl="0"/>
            <a:r>
              <a:rPr lang="es-us" b="1" i="0" u="none" baseline="0"/>
              <a:t>Lectura de Comprender, diapositiva 4</a:t>
            </a:r>
          </a:p>
        </p:txBody>
      </p:sp>
      <p:sp>
        <p:nvSpPr>
          <p:cNvPr id="2" name="Content Placeholder 1"/>
          <p:cNvSpPr>
            <a:spLocks noGrp="1"/>
          </p:cNvSpPr>
          <p:nvPr>
            <p:ph sz="quarter" idx="11"/>
          </p:nvPr>
        </p:nvSpPr>
        <p:spPr>
          <a:xfrm>
            <a:off x="4313062" y="2547711"/>
            <a:ext cx="7288388" cy="2976789"/>
          </a:xfrm>
        </p:spPr>
        <p:txBody>
          <a:bodyPr/>
          <a:lstStyle/>
          <a:p>
            <a:pPr algn="l" rtl="0"/>
            <a:r>
              <a:rPr lang="es-us" b="1" i="0" u="none" baseline="0"/>
              <a:t>Conexión con la comunidad:</a:t>
            </a:r>
            <a:r>
              <a:rPr lang="es-us" b="0" i="0" u="none" baseline="0"/>
              <a:t> muévete por la habitación donde estás y busca todos los objetos que puedas encontrar que contengan plástico. Fíjate en los plásticos utilizados para diferentes fines. Utilizamos el plástico para muchas cosas además de para envases. ¿Cuántos puedes encontrar?</a:t>
            </a:r>
          </a:p>
          <a:p>
            <a:endParaRPr lang="es-us" dirty="0"/>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28" y="2070118"/>
            <a:ext cx="3780645" cy="3780645"/>
          </a:xfrm>
          <a:prstGeom prst="rect">
            <a:avLst/>
          </a:prstGeom>
        </p:spPr>
      </p:pic>
    </p:spTree>
    <p:extLst>
      <p:ext uri="{BB962C8B-B14F-4D97-AF65-F5344CB8AC3E}">
        <p14:creationId xmlns:p14="http://schemas.microsoft.com/office/powerpoint/2010/main" val="877392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6FE82-34E5-3656-565B-C4AA9B21C215}"/>
              </a:ext>
            </a:extLst>
          </p:cNvPr>
          <p:cNvSpPr>
            <a:spLocks noGrp="1"/>
          </p:cNvSpPr>
          <p:nvPr>
            <p:ph type="title"/>
          </p:nvPr>
        </p:nvSpPr>
        <p:spPr>
          <a:xfrm>
            <a:off x="2624377" y="1"/>
            <a:ext cx="9920749" cy="1067922"/>
          </a:xfrm>
        </p:spPr>
        <p:txBody>
          <a:bodyPr vert="horz" lIns="91440" tIns="45720" rIns="91440" bIns="45720" rtlCol="0" anchor="b">
            <a:normAutofit/>
          </a:bodyPr>
          <a:lstStyle/>
          <a:p>
            <a:pPr algn="l" rtl="0"/>
            <a:r>
              <a:rPr lang="es-us" b="1" i="0" u="none" baseline="0"/>
              <a:t>Investigación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normAutofit fontScale="77500" lnSpcReduction="20000"/>
          </a:bodyPr>
          <a:lstStyle/>
          <a:p>
            <a:pPr algn="l" rtl="0"/>
            <a:r>
              <a:rPr lang="es-us" b="0" i="0" u="none" baseline="0"/>
              <a:t>¿Cómo podemos encontrar soluciones para los desechos plásticos?</a:t>
            </a:r>
          </a:p>
        </p:txBody>
      </p:sp>
      <p:sp>
        <p:nvSpPr>
          <p:cNvPr id="2" name="Content Placeholder 1"/>
          <p:cNvSpPr>
            <a:spLocks noGrp="1"/>
          </p:cNvSpPr>
          <p:nvPr>
            <p:ph sz="quarter" idx="11"/>
          </p:nvPr>
        </p:nvSpPr>
        <p:spPr>
          <a:xfrm>
            <a:off x="633641" y="2326793"/>
            <a:ext cx="4700359" cy="3973444"/>
          </a:xfrm>
        </p:spPr>
        <p:txBody>
          <a:bodyPr/>
          <a:lstStyle/>
          <a:p>
            <a:pPr lvl="0" algn="l" rtl="0"/>
            <a:r>
              <a:rPr lang="es-us" b="0" i="0" u="none" baseline="0"/>
              <a:t>Debate con tu grupo: ¿Existe algún problema medioambiental o de salud relacionado con los plásticos que utilizas? ¿Puedes pensar en alguna estrategia para intentar resolver esos problemas?</a:t>
            </a:r>
          </a:p>
          <a:p>
            <a:endParaRPr lang="es-us" dirty="0"/>
          </a:p>
        </p:txBody>
      </p:sp>
      <p:pic>
        <p:nvPicPr>
          <p:cNvPr id="5" name="Picture 4" descr="Una gran pila de basura en el agua, entre la que hay muchas botellas de plástico y otros desechos.">
            <a:extLst>
              <a:ext uri="{FF2B5EF4-FFF2-40B4-BE49-F238E27FC236}">
                <a16:creationId xmlns:a16="http://schemas.microsoft.com/office/drawing/2014/main" id="{335AA0C8-C404-1CC0-B1D6-AF06699FB514}"/>
              </a:ext>
            </a:extLst>
          </p:cNvPr>
          <p:cNvPicPr>
            <a:picLocks noChangeAspect="1"/>
          </p:cNvPicPr>
          <p:nvPr/>
        </p:nvPicPr>
        <p:blipFill>
          <a:blip r:embed="rId2"/>
          <a:stretch>
            <a:fillRect/>
          </a:stretch>
        </p:blipFill>
        <p:spPr>
          <a:xfrm>
            <a:off x="5602014" y="2071892"/>
            <a:ext cx="5994120" cy="3996080"/>
          </a:xfrm>
          <a:prstGeom prst="rect">
            <a:avLst/>
          </a:prstGeom>
          <a:ln w="57150">
            <a:solidFill>
              <a:srgbClr val="E60BAC"/>
            </a:solidFill>
          </a:ln>
        </p:spPr>
      </p:pic>
    </p:spTree>
    <p:extLst>
      <p:ext uri="{BB962C8B-B14F-4D97-AF65-F5344CB8AC3E}">
        <p14:creationId xmlns:p14="http://schemas.microsoft.com/office/powerpoint/2010/main" val="1531229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CE14-5313-7B11-21B5-36E25F88F6F6}"/>
              </a:ext>
            </a:extLst>
          </p:cNvPr>
          <p:cNvSpPr>
            <a:spLocks noGrp="1"/>
          </p:cNvSpPr>
          <p:nvPr>
            <p:ph type="title"/>
          </p:nvPr>
        </p:nvSpPr>
        <p:spPr>
          <a:xfrm>
            <a:off x="2364287" y="529391"/>
            <a:ext cx="10180839" cy="749731"/>
          </a:xfrm>
        </p:spPr>
        <p:txBody>
          <a:bodyPr vert="horz" lIns="91440" tIns="45720" rIns="91440" bIns="45720" rtlCol="0" anchor="b">
            <a:normAutofit fontScale="90000"/>
          </a:bodyPr>
          <a:lstStyle/>
          <a:p>
            <a:pPr algn="l" rtl="0"/>
            <a:r>
              <a:rPr lang="es-us" b="1" i="0" u="none" baseline="0" dirty="0"/>
              <a:t>Investigación de Comprender, diapositiva 2</a:t>
            </a:r>
          </a:p>
        </p:txBody>
      </p:sp>
      <p:sp>
        <p:nvSpPr>
          <p:cNvPr id="2" name="Content Placeholder 1"/>
          <p:cNvSpPr>
            <a:spLocks noGrp="1"/>
          </p:cNvSpPr>
          <p:nvPr>
            <p:ph sz="quarter" idx="11"/>
          </p:nvPr>
        </p:nvSpPr>
        <p:spPr>
          <a:xfrm>
            <a:off x="214541" y="1704975"/>
            <a:ext cx="10924717" cy="5153025"/>
          </a:xfrm>
        </p:spPr>
        <p:txBody>
          <a:bodyPr>
            <a:normAutofit/>
          </a:bodyPr>
          <a:lstStyle/>
          <a:p>
            <a:pPr algn="l" rtl="0">
              <a:buFont typeface="+mj-lt"/>
              <a:buAutoNum type="arabicPeriod" startAt="2"/>
            </a:pPr>
            <a:r>
              <a:rPr lang="es-us" b="0" i="0" u="none" baseline="0" dirty="0"/>
              <a:t>Ahora investigarás tres estrategias para reducir los desechos plásticos. Puedes dividir tu grupo en tres equipos más pequeños y que cada equipo investigue una, o crear estaciones y rotar, o simplemente elegir una estrategia para investigar. </a:t>
            </a:r>
          </a:p>
          <a:p>
            <a:pPr lvl="1" algn="l" rtl="0"/>
            <a:endParaRPr lang="es-us" dirty="0"/>
          </a:p>
        </p:txBody>
      </p:sp>
      <p:sp>
        <p:nvSpPr>
          <p:cNvPr id="13" name="Content Placeholder 1"/>
          <p:cNvSpPr txBox="1">
            <a:spLocks/>
          </p:cNvSpPr>
          <p:nvPr/>
        </p:nvSpPr>
        <p:spPr>
          <a:xfrm>
            <a:off x="609296" y="3103164"/>
            <a:ext cx="9472885" cy="3225445"/>
          </a:xfrm>
          <a:prstGeom prst="rect">
            <a:avLst/>
          </a:prstGeom>
        </p:spPr>
        <p:txBody>
          <a:bodyPr vert="horz" lIns="91440" tIns="45720" rIns="91440" bIns="45720" rtlCol="0">
            <a:normAutofit lnSpcReduction="10000"/>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l" rtl="0"/>
            <a:r>
              <a:rPr lang="es-us" b="0" i="0" u="none" baseline="0"/>
              <a:t>Estrategia para usar menos plástico: identifica las situaciones en las que podrías utilizar menos plástico. </a:t>
            </a:r>
            <a:r>
              <a:rPr lang="es-us" b="1" i="0" u="none" baseline="0">
                <a:hlinkClick r:id="rId2"/>
              </a:rPr>
              <a:t>Recurso: Hoja de trabajo para la investigación de desechos plásticos</a:t>
            </a:r>
            <a:endParaRPr lang="es-us" b="1" dirty="0"/>
          </a:p>
          <a:p>
            <a:pPr lvl="1" algn="l" rtl="0"/>
            <a:r>
              <a:rPr lang="es-us" b="0" i="0" u="none" baseline="0"/>
              <a:t>Estrategia para desechar menos plástico: reutiliza el plástico usado. </a:t>
            </a:r>
            <a:r>
              <a:rPr lang="es-us" b="1" i="0" u="none" baseline="0">
                <a:hlinkClick r:id="rId2"/>
              </a:rPr>
              <a:t>Recurso:</a:t>
            </a:r>
            <a:r>
              <a:rPr lang="es-us" b="0" i="0" u="none" baseline="0">
                <a:hlinkClick r:id="rId2"/>
              </a:rPr>
              <a:t> </a:t>
            </a:r>
            <a:r>
              <a:rPr lang="es-us" b="1" i="0" u="none" baseline="0">
                <a:hlinkClick r:id="rId2"/>
              </a:rPr>
              <a:t>Diapositivas de actividades en el espacio de creación sobre desechos plásticos</a:t>
            </a:r>
            <a:endParaRPr lang="es-us" b="1" dirty="0"/>
          </a:p>
          <a:p>
            <a:pPr lvl="1" algn="l" rtl="0"/>
            <a:r>
              <a:rPr lang="es-us" b="0" i="0" u="none" baseline="0"/>
              <a:t>Estrategia para hacer que el plástico sea menos perjudicial para el medioambiente: crea un nuevo tipo de plástico biodegradable. </a:t>
            </a:r>
            <a:r>
              <a:rPr lang="es-us" b="1" i="0" u="none" baseline="0">
                <a:hlinkClick r:id="rId2"/>
              </a:rPr>
              <a:t>Recurso: Diapositivas de la actividad Ingeniería de bioplásticos</a:t>
            </a:r>
            <a:endParaRPr lang="es-us" dirty="0"/>
          </a:p>
          <a:p>
            <a:pPr lvl="1" algn="l" rtl="0"/>
            <a:endParaRPr lang="es-us" dirty="0"/>
          </a:p>
          <a:p>
            <a:pPr lvl="1" algn="l" rtl="0"/>
            <a:endParaRPr lang="es-us" dirty="0"/>
          </a:p>
        </p:txBody>
      </p:sp>
      <p:pic>
        <p:nvPicPr>
          <p:cNvPr id="26625" name="Picture 1">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3248" y="3554503"/>
            <a:ext cx="1593603" cy="1915855"/>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2FAF3811-64CD-6F9A-E05C-03D8B692D302}"/>
              </a:ext>
            </a:extLst>
          </p:cNvPr>
          <p:cNvSpPr txBox="1">
            <a:spLocks/>
          </p:cNvSpPr>
          <p:nvPr/>
        </p:nvSpPr>
        <p:spPr>
          <a:xfrm>
            <a:off x="10360693" y="5059514"/>
            <a:ext cx="1307103" cy="334168"/>
          </a:xfrm>
          <a:prstGeom prst="rect">
            <a:avLst/>
          </a:prstGeom>
          <a:solidFill>
            <a:schemeClr val="bg1"/>
          </a:solidFill>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buNone/>
            </a:pPr>
            <a:r>
              <a:rPr lang="en-US" sz="1100" b="1" dirty="0">
                <a:latin typeface="Comic Sans MS" panose="030F0702030302020204" pitchFamily="66" charset="0"/>
              </a:rPr>
              <a:t>TOMA UNA DECISIÓN</a:t>
            </a:r>
            <a:endParaRPr lang="en-US" sz="11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490101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7CEF4-BBAA-4F0E-0247-D077E6563F33}"/>
              </a:ext>
            </a:extLst>
          </p:cNvPr>
          <p:cNvSpPr>
            <a:spLocks noGrp="1"/>
          </p:cNvSpPr>
          <p:nvPr>
            <p:ph type="title"/>
          </p:nvPr>
        </p:nvSpPr>
        <p:spPr>
          <a:xfrm>
            <a:off x="2029527" y="449974"/>
            <a:ext cx="9952923" cy="749731"/>
          </a:xfrm>
        </p:spPr>
        <p:txBody>
          <a:bodyPr vert="horz" lIns="91440" tIns="45720" rIns="91440" bIns="45720" rtlCol="0" anchor="b">
            <a:normAutofit fontScale="90000"/>
          </a:bodyPr>
          <a:lstStyle/>
          <a:p>
            <a:pPr algn="l" rtl="0"/>
            <a:r>
              <a:rPr lang="es-us" b="1" i="0" u="none" baseline="0" dirty="0"/>
              <a:t>Investigación de Comprender, diapositiva 3</a:t>
            </a:r>
          </a:p>
        </p:txBody>
      </p:sp>
      <p:sp>
        <p:nvSpPr>
          <p:cNvPr id="2" name="Content Placeholder 1"/>
          <p:cNvSpPr>
            <a:spLocks noGrp="1"/>
          </p:cNvSpPr>
          <p:nvPr>
            <p:ph sz="quarter" idx="11"/>
          </p:nvPr>
        </p:nvSpPr>
        <p:spPr/>
        <p:txBody>
          <a:bodyPr/>
          <a:lstStyle/>
          <a:p>
            <a:pPr lvl="0" algn="l" rtl="0">
              <a:buFont typeface="+mj-lt"/>
              <a:buAutoNum type="arabicPeriod" startAt="3"/>
            </a:pPr>
            <a:r>
              <a:rPr lang="es-us" b="0" i="0" u="none" baseline="0"/>
              <a:t>Reúnanse nuevamente y analiza con un compañero: ¿Cuáles crees que son las ventajas o desventajas de cada estrategia? </a:t>
            </a:r>
          </a:p>
          <a:p>
            <a:pPr lvl="0" algn="l" rtl="0">
              <a:buAutoNum type="arabicPeriod" startAt="3"/>
            </a:pPr>
            <a:r>
              <a:rPr lang="es-us" b="0" i="0" u="none" baseline="0"/>
              <a:t>Elige con tu compañero un residuo de plástico que hayas visto anteriormente. Elige la estrategia que creas que puede funcionar mejor para reducir estos desechos plástico.</a:t>
            </a:r>
          </a:p>
          <a:p>
            <a:pPr lvl="0" algn="l" rtl="0">
              <a:buAutoNum type="arabicPeriod" startAt="3"/>
            </a:pPr>
            <a:r>
              <a:rPr lang="es-us" b="0" i="0" u="none" baseline="0"/>
              <a:t>Debate en grupo:</a:t>
            </a:r>
          </a:p>
          <a:p>
            <a:pPr lvl="1" algn="l" rtl="0"/>
            <a:r>
              <a:rPr lang="es-us" b="0" i="0" u="none" baseline="0"/>
              <a:t>¿Qué estrategias para generar menos desechos plásticos sería mejor utilizar en tu comunidad?</a:t>
            </a:r>
          </a:p>
          <a:p>
            <a:pPr lvl="1" algn="l" rtl="0"/>
            <a:r>
              <a:rPr lang="es-us" b="0" i="0" u="none" baseline="0"/>
              <a:t>¿Cómo podrías compartir estas estrategias con tu comunidad?</a:t>
            </a:r>
          </a:p>
          <a:p>
            <a:pPr lvl="1" algn="l" rtl="0"/>
            <a:r>
              <a:rPr lang="es-us" b="0" i="0" u="none" baseline="0"/>
              <a:t>¿Hay alguna estrategia que puedas empezar a utilizar por tu cuenta en este momento?</a:t>
            </a:r>
          </a:p>
          <a:p>
            <a:pPr lvl="0" algn="l" rtl="0">
              <a:buAutoNum type="arabicPeriod" startAt="3"/>
            </a:pPr>
            <a:endParaRPr lang="es-us" dirty="0"/>
          </a:p>
          <a:p>
            <a:pPr algn="l" rtl="0">
              <a:buAutoNum type="arabicPeriod" startAt="3"/>
            </a:pPr>
            <a:endParaRPr lang="es-us" dirty="0"/>
          </a:p>
        </p:txBody>
      </p:sp>
    </p:spTree>
    <p:extLst>
      <p:ext uri="{BB962C8B-B14F-4D97-AF65-F5344CB8AC3E}">
        <p14:creationId xmlns:p14="http://schemas.microsoft.com/office/powerpoint/2010/main" val="755838110"/>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d090d31-fefa-4a22-9549-1e5b39d96545" xsi:nil="true"/>
    <MediaServiceKeyPoints xmlns="292c868e-6514-44ed-917d-b7c03497c149" xsi:nil="true"/>
    <lcf76f155ced4ddcb4097134ff3c332f xmlns="292c868e-6514-44ed-917d-b7c03497c14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3E4FEC9DB8CDBB44B396B9879CE711F8" ma:contentTypeVersion="19" ma:contentTypeDescription="Crear nuevo documento." ma:contentTypeScope="" ma:versionID="98549b089c9d08903decde71debd033e">
  <xsd:schema xmlns:xsd="http://www.w3.org/2001/XMLSchema" xmlns:xs="http://www.w3.org/2001/XMLSchema" xmlns:p="http://schemas.microsoft.com/office/2006/metadata/properties" xmlns:ns2="292c868e-6514-44ed-917d-b7c03497c149" xmlns:ns3="cd090d31-fefa-4a22-9549-1e5b39d96545" targetNamespace="http://schemas.microsoft.com/office/2006/metadata/properties" ma:root="true" ma:fieldsID="7c61d98ffb2f11beb99ff98e9108ae61" ns2:_="" ns3:_="">
    <xsd:import namespace="292c868e-6514-44ed-917d-b7c03497c149"/>
    <xsd:import namespace="cd090d31-fefa-4a22-9549-1e5b39d965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c868e-6514-44ed-917d-b7c03497c1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8aaf63ef-2195-457b-97db-1bd2323f3f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090d31-fefa-4a22-9549-1e5b39d96545"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c7fabed9-2ba7-4ab0-9c33-b1dccb52b458}" ma:internalName="TaxCatchAll" ma:showField="CatchAllData" ma:web="cd090d31-fefa-4a22-9549-1e5b39d965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2.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 ds:uri="cd090d31-fefa-4a22-9549-1e5b39d96545"/>
    <ds:schemaRef ds:uri="292c868e-6514-44ed-917d-b7c03497c149"/>
  </ds:schemaRefs>
</ds:datastoreItem>
</file>

<file path=customXml/itemProps3.xml><?xml version="1.0" encoding="utf-8"?>
<ds:datastoreItem xmlns:ds="http://schemas.openxmlformats.org/officeDocument/2006/customXml" ds:itemID="{E643C8C4-A7EB-439F-AA21-1F91B5F0AA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c868e-6514-44ed-917d-b7c03497c149"/>
    <ds:schemaRef ds:uri="cd090d31-fefa-4a22-9549-1e5b39d965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6382</TotalTime>
  <Words>1049</Words>
  <Application>Microsoft Office PowerPoint</Application>
  <PresentationFormat>Widescreen</PresentationFormat>
  <Paragraphs>61</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Arial</vt:lpstr>
      <vt:lpstr>Calibri</vt:lpstr>
      <vt:lpstr>Comic Sans MS</vt:lpstr>
      <vt:lpstr>Rockwell</vt:lpstr>
      <vt:lpstr>Tahoma</vt:lpstr>
      <vt:lpstr>Custom</vt:lpstr>
      <vt:lpstr>La buena salud y el medioambiente  Comprender</vt:lpstr>
      <vt:lpstr>Resumen de Comprender</vt:lpstr>
      <vt:lpstr>Lectura de Comprender</vt:lpstr>
      <vt:lpstr>Lectura de Comprender, diapositiva 2</vt:lpstr>
      <vt:lpstr>Lectura de Comprender, diapositiva 3</vt:lpstr>
      <vt:lpstr>Lectura de Comprender, diapositiva 4</vt:lpstr>
      <vt:lpstr>Investigación de Comprender</vt:lpstr>
      <vt:lpstr>Investigación de Comprender, diapositiva 2</vt:lpstr>
      <vt:lpstr>Investigación de Comprender, diapositiva 3</vt:lpstr>
      <vt:lpstr>Extensión de la investigación de Comprender</vt:lpstr>
      <vt:lpstr>Extensión de la investigación de Comprender, diapositiva 2</vt:lpstr>
      <vt:lpstr>Extensión de la investigación de Comprender, diapositiva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
  <cp:lastModifiedBy>Osborn, Hannah</cp:lastModifiedBy>
  <cp:revision>52</cp:revision>
  <dcterms:created xsi:type="dcterms:W3CDTF">2024-12-17T02:33:39Z</dcterms:created>
  <dcterms:modified xsi:type="dcterms:W3CDTF">2025-03-27T15:54:52Z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0x0101003E4FEC9DB8CDBB44B396B9879CE711F8</vt:lpwstr>
  </property>
</Properties>
</file>