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69" r:id="rId4"/>
    <p:sldId id="271" r:id="rId5"/>
    <p:sldId id="272" r:id="rId6"/>
    <p:sldId id="275" r:id="rId7"/>
    <p:sldId id="27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es, Katya" initials="VK" lastIdx="3" clrIdx="0">
    <p:extLst/>
  </p:cmAuthor>
  <p:cmAuthor id="2" name="Lauren Eggiman" initials="LE" lastIdx="1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101" d="100"/>
          <a:sy n="101" d="100"/>
        </p:scale>
        <p:origin x="12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8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8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149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65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0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2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09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67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8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0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A0B25-C8C5-4134-A2D3-1653CAF114FD}" type="datetimeFigureOut">
              <a:rPr lang="en-US" smtClean="0"/>
              <a:t>3/29/2018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7E7A8-2889-4FF3-A974-E0A4362C8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05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87" y="-457198"/>
            <a:ext cx="946672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43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4" y="-248477"/>
            <a:ext cx="946673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35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05" y="-248477"/>
            <a:ext cx="946672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8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902" y="-258415"/>
            <a:ext cx="946672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1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4" y="-248477"/>
            <a:ext cx="946672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67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4" y="-248478"/>
            <a:ext cx="946672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71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" y="-258417"/>
            <a:ext cx="9466729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41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401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Smithsonian Institution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Woodland animals</dc:title>
  <dc:creator>Vines, Katya</dc:creator>
  <cp:lastModifiedBy>Vines, Katya</cp:lastModifiedBy>
  <cp:revision>18</cp:revision>
  <dcterms:created xsi:type="dcterms:W3CDTF">2016-09-13T21:30:04Z</dcterms:created>
  <dcterms:modified xsi:type="dcterms:W3CDTF">2018-03-29T17:21:55Z</dcterms:modified>
</cp:coreProperties>
</file>