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86" r:id="rId7"/>
    <p:sldId id="288" r:id="rId8"/>
    <p:sldId id="289" r:id="rId9"/>
    <p:sldId id="290" r:id="rId10"/>
    <p:sldId id="291" r:id="rId11"/>
    <p:sldId id="293" r:id="rId12"/>
    <p:sldId id="270" r:id="rId13"/>
    <p:sldId id="292" r:id="rId14"/>
    <p:sldId id="261" r:id="rId15"/>
    <p:sldId id="263" r:id="rId16"/>
    <p:sldId id="287" r:id="rId17"/>
    <p:sldId id="296" r:id="rId18"/>
    <p:sldId id="297" r:id="rId19"/>
    <p:sldId id="298" r:id="rId20"/>
    <p:sldId id="301" r:id="rId21"/>
    <p:sldId id="294" r:id="rId22"/>
    <p:sldId id="300" r:id="rId23"/>
    <p:sldId id="269" r:id="rId24"/>
    <p:sldId id="295" r:id="rId25"/>
    <p:sldId id="262" r:id="rId26"/>
    <p:sldId id="264" r:id="rId27"/>
    <p:sldId id="266" r:id="rId28"/>
    <p:sldId id="267" r:id="rId29"/>
    <p:sldId id="299" r:id="rId30"/>
    <p:sldId id="302" r:id="rId31"/>
    <p:sldId id="26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es, Katya" initials="V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8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8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4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6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0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0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6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0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0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7.jpg"/><Relationship Id="rId7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7.jpg"/><Relationship Id="rId7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8.jpg"/><Relationship Id="rId5" Type="http://schemas.openxmlformats.org/officeDocument/2006/relationships/image" Target="../media/image10.jpg"/><Relationship Id="rId10" Type="http://schemas.openxmlformats.org/officeDocument/2006/relationships/image" Target="../media/image1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0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8.jpg"/><Relationship Id="rId5" Type="http://schemas.openxmlformats.org/officeDocument/2006/relationships/image" Target="../media/image10.jpg"/><Relationship Id="rId10" Type="http://schemas.openxmlformats.org/officeDocument/2006/relationships/image" Target="../media/image1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0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8.jpg"/><Relationship Id="rId5" Type="http://schemas.openxmlformats.org/officeDocument/2006/relationships/image" Target="../media/image10.jpg"/><Relationship Id="rId10" Type="http://schemas.openxmlformats.org/officeDocument/2006/relationships/image" Target="../media/image1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0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8.jpg"/><Relationship Id="rId5" Type="http://schemas.openxmlformats.org/officeDocument/2006/relationships/image" Target="../media/image10.jp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0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image" Target="../media/image7.jp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8.jpg"/><Relationship Id="rId5" Type="http://schemas.openxmlformats.org/officeDocument/2006/relationships/image" Target="../media/image10.jp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7.jpg"/><Relationship Id="rId7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10" Type="http://schemas.openxmlformats.org/officeDocument/2006/relationships/image" Target="../media/image17.jpg"/><Relationship Id="rId4" Type="http://schemas.openxmlformats.org/officeDocument/2006/relationships/image" Target="../media/image8.jpg"/><Relationship Id="rId9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8.jpg"/><Relationship Id="rId5" Type="http://schemas.openxmlformats.org/officeDocument/2006/relationships/image" Target="../media/image10.jpg"/><Relationship Id="rId10" Type="http://schemas.openxmlformats.org/officeDocument/2006/relationships/image" Target="../media/image1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0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9.jpg"/><Relationship Id="rId2" Type="http://schemas.openxmlformats.org/officeDocument/2006/relationships/image" Target="../media/image7.jp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8.jpg"/><Relationship Id="rId5" Type="http://schemas.openxmlformats.org/officeDocument/2006/relationships/image" Target="../media/image10.jp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35" y="-467140"/>
            <a:ext cx="94667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22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8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8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7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69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1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50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8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5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35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6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56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05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02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3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39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85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1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3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47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6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96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2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79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Smithsonian Institution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Woodland animals</dc:title>
  <dc:creator>Vines, Katya</dc:creator>
  <cp:lastModifiedBy>Vines, Katya</cp:lastModifiedBy>
  <cp:revision>13</cp:revision>
  <dcterms:created xsi:type="dcterms:W3CDTF">2016-09-13T21:30:04Z</dcterms:created>
  <dcterms:modified xsi:type="dcterms:W3CDTF">2018-03-29T17:14:38Z</dcterms:modified>
</cp:coreProperties>
</file>