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revisionInfo.xml" ContentType="application/vnd.ms-powerpoint.revisioninfo+xml"/>
  <Override PartName="/ppt/changesInfos/changesInfo1.xml" ContentType="application/vnd.ms-powerpoint.changesinfo+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3"/>
  </p:notesMasterIdLst>
  <p:handoutMasterIdLst>
    <p:handoutMasterId r:id="rId14"/>
  </p:handoutMasterIdLst>
  <p:sldIdLst>
    <p:sldId id="311" r:id="rId5"/>
    <p:sldId id="312" r:id="rId6"/>
    <p:sldId id="313" r:id="rId7"/>
    <p:sldId id="314" r:id="rId8"/>
    <p:sldId id="323" r:id="rId9"/>
    <p:sldId id="324" r:id="rId10"/>
    <p:sldId id="325" r:id="rId11"/>
    <p:sldId id="32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8A17568-4B7A-B48A-6274-55D92A56A572}" name="Gibson, Heidi" initials="HG" userId="S::GibsonH@SI.EDU::625c5426-83d3-499a-b65b-cae782d30fe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hibodeaux, Khadijah" initials="TK" lastIdx="1" clrIdx="0"/>
  <p:cmAuthor id="2" name="Gibson, Heidi" initials="HG"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92CE"/>
    <a:srgbClr val="F9CF32"/>
    <a:srgbClr val="5B9CD6"/>
    <a:srgbClr val="173668"/>
    <a:srgbClr val="CF8D2A"/>
    <a:srgbClr val="F29D33"/>
    <a:srgbClr val="E34584"/>
    <a:srgbClr val="ED6C33"/>
    <a:srgbClr val="902538"/>
    <a:srgbClr val="F6B7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59698D-19E5-4BE9-A0D4-7030164ABE39}" v="5" dt="2025-05-07T20:01:56.3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48" autoAdjust="0"/>
    <p:restoredTop sz="93098" autoAdjust="0"/>
  </p:normalViewPr>
  <p:slideViewPr>
    <p:cSldViewPr snapToGrid="0">
      <p:cViewPr>
        <p:scale>
          <a:sx n="100" d="100"/>
          <a:sy n="100" d="100"/>
        </p:scale>
        <p:origin x="-470" y="-58"/>
      </p:cViewPr>
      <p:guideLst>
        <p:guide orient="horz" pos="2160"/>
        <p:guide pos="3840"/>
      </p:guideLst>
    </p:cSldViewPr>
  </p:slideViewPr>
  <p:outlineViewPr>
    <p:cViewPr>
      <p:scale>
        <a:sx n="33" d="100"/>
        <a:sy n="33" d="100"/>
      </p:scale>
      <p:origin x="0" y="-1152"/>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5" d="100"/>
          <a:sy n="85" d="100"/>
        </p:scale>
        <p:origin x="2896"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sborn, Hannah" userId="5d18528b-c4b5-40a1-923a-111b6417dfa3" providerId="ADAL" clId="{6D59698D-19E5-4BE9-A0D4-7030164ABE39}"/>
    <pc:docChg chg="modSld">
      <pc:chgData name="Osborn, Hannah" userId="5d18528b-c4b5-40a1-923a-111b6417dfa3" providerId="ADAL" clId="{6D59698D-19E5-4BE9-A0D4-7030164ABE39}" dt="2025-05-07T20:01:56.355" v="4" actId="14826"/>
      <pc:docMkLst>
        <pc:docMk/>
      </pc:docMkLst>
      <pc:sldChg chg="modSp">
        <pc:chgData name="Osborn, Hannah" userId="5d18528b-c4b5-40a1-923a-111b6417dfa3" providerId="ADAL" clId="{6D59698D-19E5-4BE9-A0D4-7030164ABE39}" dt="2025-05-07T20:00:45.458" v="0" actId="14826"/>
        <pc:sldMkLst>
          <pc:docMk/>
          <pc:sldMk cId="2650939502" sldId="313"/>
        </pc:sldMkLst>
        <pc:picChg chg="mod">
          <ac:chgData name="Osborn, Hannah" userId="5d18528b-c4b5-40a1-923a-111b6417dfa3" providerId="ADAL" clId="{6D59698D-19E5-4BE9-A0D4-7030164ABE39}" dt="2025-05-07T20:00:45.458" v="0" actId="14826"/>
          <ac:picMkLst>
            <pc:docMk/>
            <pc:sldMk cId="2650939502" sldId="313"/>
            <ac:picMk id="6" creationId="{77ABB5AE-8D63-7377-7265-0D9FBAB2AE74}"/>
          </ac:picMkLst>
        </pc:picChg>
      </pc:sldChg>
      <pc:sldChg chg="modSp">
        <pc:chgData name="Osborn, Hannah" userId="5d18528b-c4b5-40a1-923a-111b6417dfa3" providerId="ADAL" clId="{6D59698D-19E5-4BE9-A0D4-7030164ABE39}" dt="2025-05-07T20:01:25.727" v="1" actId="14826"/>
        <pc:sldMkLst>
          <pc:docMk/>
          <pc:sldMk cId="1099853874" sldId="314"/>
        </pc:sldMkLst>
        <pc:picChg chg="mod">
          <ac:chgData name="Osborn, Hannah" userId="5d18528b-c4b5-40a1-923a-111b6417dfa3" providerId="ADAL" clId="{6D59698D-19E5-4BE9-A0D4-7030164ABE39}" dt="2025-05-07T20:01:25.727" v="1" actId="14826"/>
          <ac:picMkLst>
            <pc:docMk/>
            <pc:sldMk cId="1099853874" sldId="314"/>
            <ac:picMk id="5" creationId="{A78F0125-B9EF-D1FF-9BB1-FC02BE386A29}"/>
          </ac:picMkLst>
        </pc:picChg>
      </pc:sldChg>
      <pc:sldChg chg="modSp">
        <pc:chgData name="Osborn, Hannah" userId="5d18528b-c4b5-40a1-923a-111b6417dfa3" providerId="ADAL" clId="{6D59698D-19E5-4BE9-A0D4-7030164ABE39}" dt="2025-05-07T20:01:39.251" v="2" actId="14826"/>
        <pc:sldMkLst>
          <pc:docMk/>
          <pc:sldMk cId="2296418147" sldId="323"/>
        </pc:sldMkLst>
        <pc:picChg chg="mod">
          <ac:chgData name="Osborn, Hannah" userId="5d18528b-c4b5-40a1-923a-111b6417dfa3" providerId="ADAL" clId="{6D59698D-19E5-4BE9-A0D4-7030164ABE39}" dt="2025-05-07T20:01:39.251" v="2" actId="14826"/>
          <ac:picMkLst>
            <pc:docMk/>
            <pc:sldMk cId="2296418147" sldId="323"/>
            <ac:picMk id="7" creationId="{A517402A-4AF0-D6F2-9CF4-146EF125579B}"/>
          </ac:picMkLst>
        </pc:picChg>
      </pc:sldChg>
      <pc:sldChg chg="modSp">
        <pc:chgData name="Osborn, Hannah" userId="5d18528b-c4b5-40a1-923a-111b6417dfa3" providerId="ADAL" clId="{6D59698D-19E5-4BE9-A0D4-7030164ABE39}" dt="2025-05-07T20:01:47.494" v="3" actId="14826"/>
        <pc:sldMkLst>
          <pc:docMk/>
          <pc:sldMk cId="109372666" sldId="324"/>
        </pc:sldMkLst>
        <pc:picChg chg="mod">
          <ac:chgData name="Osborn, Hannah" userId="5d18528b-c4b5-40a1-923a-111b6417dfa3" providerId="ADAL" clId="{6D59698D-19E5-4BE9-A0D4-7030164ABE39}" dt="2025-05-07T20:01:47.494" v="3" actId="14826"/>
          <ac:picMkLst>
            <pc:docMk/>
            <pc:sldMk cId="109372666" sldId="324"/>
            <ac:picMk id="8" creationId="{65E443D2-0788-BFE4-EA36-04978178892A}"/>
          </ac:picMkLst>
        </pc:picChg>
      </pc:sldChg>
      <pc:sldChg chg="modSp">
        <pc:chgData name="Osborn, Hannah" userId="5d18528b-c4b5-40a1-923a-111b6417dfa3" providerId="ADAL" clId="{6D59698D-19E5-4BE9-A0D4-7030164ABE39}" dt="2025-05-07T20:01:56.355" v="4" actId="14826"/>
        <pc:sldMkLst>
          <pc:docMk/>
          <pc:sldMk cId="131907248" sldId="325"/>
        </pc:sldMkLst>
        <pc:picChg chg="mod">
          <ac:chgData name="Osborn, Hannah" userId="5d18528b-c4b5-40a1-923a-111b6417dfa3" providerId="ADAL" clId="{6D59698D-19E5-4BE9-A0D4-7030164ABE39}" dt="2025-05-07T20:01:56.355" v="4" actId="14826"/>
          <ac:picMkLst>
            <pc:docMk/>
            <pc:sldMk cId="131907248" sldId="325"/>
            <ac:picMk id="6" creationId="{781AF2B3-DBF4-A310-5E8B-AC932469AE8A}"/>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447FC7C1-D8AA-B091-1F6F-DF34F496CE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 xmlns:a16="http://schemas.microsoft.com/office/drawing/2014/main" id="{9F44C66C-4BFB-810C-145A-0148EAF322C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52948B2-9F39-4214-ADF8-BB8A8597363A}" type="datetimeFigureOut">
              <a:rPr lang="en-US" smtClean="0"/>
              <a:t>6/7/2025</a:t>
            </a:fld>
            <a:endParaRPr lang="en-US" dirty="0"/>
          </a:p>
        </p:txBody>
      </p:sp>
      <p:sp>
        <p:nvSpPr>
          <p:cNvPr id="4" name="Footer Placeholder 3">
            <a:extLst>
              <a:ext uri="{FF2B5EF4-FFF2-40B4-BE49-F238E27FC236}">
                <a16:creationId xmlns="" xmlns:a16="http://schemas.microsoft.com/office/drawing/2014/main" id="{9CA74DF4-2BD2-B359-2542-5A3171304AA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 xmlns:a16="http://schemas.microsoft.com/office/drawing/2014/main" id="{AB6933CE-E538-0BA9-37EF-03D2B904A56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09620F8-C27B-45D3-8113-3F786F5F3AEC}" type="slidenum">
              <a:rPr lang="en-US" smtClean="0"/>
              <a:t>‹#›</a:t>
            </a:fld>
            <a:endParaRPr lang="en-US" dirty="0"/>
          </a:p>
        </p:txBody>
      </p:sp>
    </p:spTree>
    <p:extLst>
      <p:ext uri="{BB962C8B-B14F-4D97-AF65-F5344CB8AC3E}">
        <p14:creationId xmlns:p14="http://schemas.microsoft.com/office/powerpoint/2010/main" val="17130263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F9B0E6-B9BF-4E2D-AE08-8C7EBB196A2E}" type="datetimeFigureOut">
              <a:rPr lang="en-US" smtClean="0"/>
              <a:t>6/7/2025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53816F-A1CF-4485-B308-1B9F14B36EAD}" type="slidenum">
              <a:rPr lang="en-US" smtClean="0"/>
              <a:t>‹#›</a:t>
            </a:fld>
            <a:endParaRPr lang="en-US" dirty="0"/>
          </a:p>
        </p:txBody>
      </p:sp>
    </p:spTree>
    <p:extLst>
      <p:ext uri="{BB962C8B-B14F-4D97-AF65-F5344CB8AC3E}">
        <p14:creationId xmlns:p14="http://schemas.microsoft.com/office/powerpoint/2010/main" val="1726839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US" dirty="0"/>
          </a:p>
        </p:txBody>
      </p:sp>
      <p:sp>
        <p:nvSpPr>
          <p:cNvPr id="4" name="Slide Number Placeholder 3"/>
          <p:cNvSpPr>
            <a:spLocks noGrp="1"/>
          </p:cNvSpPr>
          <p:nvPr>
            <p:ph type="sldNum" sz="quarter" idx="5"/>
          </p:nvPr>
        </p:nvSpPr>
        <p:spPr/>
        <p:txBody>
          <a:bodyPr/>
          <a:lstStyle/>
          <a:p>
            <a:pPr algn="l" rtl="0"/>
            <a:fld id="{C853816F-A1CF-4485-B308-1B9F14B36EAD}" type="slidenum">
              <a:rPr/>
              <a:t>1</a:t>
            </a:fld>
            <a:endParaRPr lang="es-US" dirty="0"/>
          </a:p>
        </p:txBody>
      </p:sp>
    </p:spTree>
    <p:extLst>
      <p:ext uri="{BB962C8B-B14F-4D97-AF65-F5344CB8AC3E}">
        <p14:creationId xmlns:p14="http://schemas.microsoft.com/office/powerpoint/2010/main" val="2577048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grpSp>
        <p:nvGrpSpPr>
          <p:cNvPr id="3" name="Group 2">
            <a:extLst>
              <a:ext uri="{FF2B5EF4-FFF2-40B4-BE49-F238E27FC236}">
                <a16:creationId xmlns="" xmlns:a16="http://schemas.microsoft.com/office/drawing/2014/main" id="{4A405987-A2BD-F3D8-50E4-C5B7008DFBD2}"/>
              </a:ext>
            </a:extLst>
          </p:cNvPr>
          <p:cNvGrpSpPr/>
          <p:nvPr userDrawn="1"/>
        </p:nvGrpSpPr>
        <p:grpSpPr>
          <a:xfrm>
            <a:off x="615" y="1555541"/>
            <a:ext cx="12200983" cy="3897627"/>
            <a:chOff x="615" y="1555541"/>
            <a:chExt cx="12200983" cy="3897627"/>
          </a:xfrm>
        </p:grpSpPr>
        <p:sp>
          <p:nvSpPr>
            <p:cNvPr id="7" name="Hexagon 6"/>
            <p:cNvSpPr/>
            <p:nvPr userDrawn="1"/>
          </p:nvSpPr>
          <p:spPr>
            <a:xfrm>
              <a:off x="1264" y="2009433"/>
              <a:ext cx="257385" cy="934016"/>
            </a:xfrm>
            <a:custGeom>
              <a:avLst/>
              <a:gdLst>
                <a:gd name="connsiteX0" fmla="*/ 0 w 1064239"/>
                <a:gd name="connsiteY0" fmla="*/ 458762 h 917523"/>
                <a:gd name="connsiteX1" fmla="*/ 229381 w 1064239"/>
                <a:gd name="connsiteY1" fmla="*/ 0 h 917523"/>
                <a:gd name="connsiteX2" fmla="*/ 834858 w 1064239"/>
                <a:gd name="connsiteY2" fmla="*/ 0 h 917523"/>
                <a:gd name="connsiteX3" fmla="*/ 1064239 w 1064239"/>
                <a:gd name="connsiteY3" fmla="*/ 458762 h 917523"/>
                <a:gd name="connsiteX4" fmla="*/ 834858 w 1064239"/>
                <a:gd name="connsiteY4" fmla="*/ 917523 h 917523"/>
                <a:gd name="connsiteX5" fmla="*/ 229381 w 1064239"/>
                <a:gd name="connsiteY5" fmla="*/ 917523 h 917523"/>
                <a:gd name="connsiteX6" fmla="*/ 0 w 1064239"/>
                <a:gd name="connsiteY6" fmla="*/ 458762 h 917523"/>
                <a:gd name="connsiteX0" fmla="*/ 546474 w 834858"/>
                <a:gd name="connsiteY0" fmla="*/ 486471 h 917523"/>
                <a:gd name="connsiteX1" fmla="*/ 0 w 834858"/>
                <a:gd name="connsiteY1" fmla="*/ 0 h 917523"/>
                <a:gd name="connsiteX2" fmla="*/ 605477 w 834858"/>
                <a:gd name="connsiteY2" fmla="*/ 0 h 917523"/>
                <a:gd name="connsiteX3" fmla="*/ 834858 w 834858"/>
                <a:gd name="connsiteY3" fmla="*/ 458762 h 917523"/>
                <a:gd name="connsiteX4" fmla="*/ 605477 w 834858"/>
                <a:gd name="connsiteY4" fmla="*/ 917523 h 917523"/>
                <a:gd name="connsiteX5" fmla="*/ 0 w 834858"/>
                <a:gd name="connsiteY5" fmla="*/ 917523 h 917523"/>
                <a:gd name="connsiteX6" fmla="*/ 546474 w 834858"/>
                <a:gd name="connsiteY6" fmla="*/ 486471 h 917523"/>
                <a:gd name="connsiteX0" fmla="*/ 546474 w 834858"/>
                <a:gd name="connsiteY0" fmla="*/ 486471 h 917523"/>
                <a:gd name="connsiteX1" fmla="*/ 498763 w 834858"/>
                <a:gd name="connsiteY1" fmla="*/ 0 h 917523"/>
                <a:gd name="connsiteX2" fmla="*/ 605477 w 834858"/>
                <a:gd name="connsiteY2" fmla="*/ 0 h 917523"/>
                <a:gd name="connsiteX3" fmla="*/ 834858 w 834858"/>
                <a:gd name="connsiteY3" fmla="*/ 458762 h 917523"/>
                <a:gd name="connsiteX4" fmla="*/ 605477 w 834858"/>
                <a:gd name="connsiteY4" fmla="*/ 917523 h 917523"/>
                <a:gd name="connsiteX5" fmla="*/ 0 w 834858"/>
                <a:gd name="connsiteY5" fmla="*/ 917523 h 917523"/>
                <a:gd name="connsiteX6" fmla="*/ 546474 w 834858"/>
                <a:gd name="connsiteY6" fmla="*/ 486471 h 917523"/>
                <a:gd name="connsiteX0" fmla="*/ 47711 w 336095"/>
                <a:gd name="connsiteY0" fmla="*/ 486471 h 945232"/>
                <a:gd name="connsiteX1" fmla="*/ 0 w 336095"/>
                <a:gd name="connsiteY1" fmla="*/ 0 h 945232"/>
                <a:gd name="connsiteX2" fmla="*/ 106714 w 336095"/>
                <a:gd name="connsiteY2" fmla="*/ 0 h 945232"/>
                <a:gd name="connsiteX3" fmla="*/ 336095 w 336095"/>
                <a:gd name="connsiteY3" fmla="*/ 458762 h 945232"/>
                <a:gd name="connsiteX4" fmla="*/ 106714 w 336095"/>
                <a:gd name="connsiteY4" fmla="*/ 917523 h 945232"/>
                <a:gd name="connsiteX5" fmla="*/ 9237 w 336095"/>
                <a:gd name="connsiteY5" fmla="*/ 945232 h 945232"/>
                <a:gd name="connsiteX6" fmla="*/ 47711 w 336095"/>
                <a:gd name="connsiteY6" fmla="*/ 486471 h 945232"/>
                <a:gd name="connsiteX0" fmla="*/ 47711 w 336095"/>
                <a:gd name="connsiteY0" fmla="*/ 486471 h 954469"/>
                <a:gd name="connsiteX1" fmla="*/ 0 w 336095"/>
                <a:gd name="connsiteY1" fmla="*/ 0 h 954469"/>
                <a:gd name="connsiteX2" fmla="*/ 106714 w 336095"/>
                <a:gd name="connsiteY2" fmla="*/ 0 h 954469"/>
                <a:gd name="connsiteX3" fmla="*/ 336095 w 336095"/>
                <a:gd name="connsiteY3" fmla="*/ 458762 h 954469"/>
                <a:gd name="connsiteX4" fmla="*/ 106714 w 336095"/>
                <a:gd name="connsiteY4" fmla="*/ 917523 h 954469"/>
                <a:gd name="connsiteX5" fmla="*/ 64655 w 336095"/>
                <a:gd name="connsiteY5" fmla="*/ 954469 h 954469"/>
                <a:gd name="connsiteX6" fmla="*/ 47711 w 336095"/>
                <a:gd name="connsiteY6" fmla="*/ 486471 h 954469"/>
                <a:gd name="connsiteX0" fmla="*/ 47711 w 336095"/>
                <a:gd name="connsiteY0" fmla="*/ 486471 h 917523"/>
                <a:gd name="connsiteX1" fmla="*/ 0 w 336095"/>
                <a:gd name="connsiteY1" fmla="*/ 0 h 917523"/>
                <a:gd name="connsiteX2" fmla="*/ 106714 w 336095"/>
                <a:gd name="connsiteY2" fmla="*/ 0 h 917523"/>
                <a:gd name="connsiteX3" fmla="*/ 336095 w 336095"/>
                <a:gd name="connsiteY3" fmla="*/ 458762 h 917523"/>
                <a:gd name="connsiteX4" fmla="*/ 106714 w 336095"/>
                <a:gd name="connsiteY4" fmla="*/ 917523 h 917523"/>
                <a:gd name="connsiteX5" fmla="*/ 36946 w 336095"/>
                <a:gd name="connsiteY5" fmla="*/ 917523 h 917523"/>
                <a:gd name="connsiteX6" fmla="*/ 47711 w 336095"/>
                <a:gd name="connsiteY6" fmla="*/ 486471 h 917523"/>
                <a:gd name="connsiteX0" fmla="*/ 20002 w 308386"/>
                <a:gd name="connsiteY0" fmla="*/ 495707 h 926759"/>
                <a:gd name="connsiteX1" fmla="*/ 0 w 308386"/>
                <a:gd name="connsiteY1" fmla="*/ 0 h 926759"/>
                <a:gd name="connsiteX2" fmla="*/ 79005 w 308386"/>
                <a:gd name="connsiteY2" fmla="*/ 9236 h 926759"/>
                <a:gd name="connsiteX3" fmla="*/ 308386 w 308386"/>
                <a:gd name="connsiteY3" fmla="*/ 467998 h 926759"/>
                <a:gd name="connsiteX4" fmla="*/ 79005 w 308386"/>
                <a:gd name="connsiteY4" fmla="*/ 926759 h 926759"/>
                <a:gd name="connsiteX5" fmla="*/ 9237 w 308386"/>
                <a:gd name="connsiteY5" fmla="*/ 926759 h 926759"/>
                <a:gd name="connsiteX6" fmla="*/ 20002 w 308386"/>
                <a:gd name="connsiteY6" fmla="*/ 495707 h 926759"/>
                <a:gd name="connsiteX0" fmla="*/ 10765 w 299149"/>
                <a:gd name="connsiteY0" fmla="*/ 502964 h 934016"/>
                <a:gd name="connsiteX1" fmla="*/ 27049 w 299149"/>
                <a:gd name="connsiteY1" fmla="*/ 0 h 934016"/>
                <a:gd name="connsiteX2" fmla="*/ 69768 w 299149"/>
                <a:gd name="connsiteY2" fmla="*/ 16493 h 934016"/>
                <a:gd name="connsiteX3" fmla="*/ 299149 w 299149"/>
                <a:gd name="connsiteY3" fmla="*/ 475255 h 934016"/>
                <a:gd name="connsiteX4" fmla="*/ 69768 w 299149"/>
                <a:gd name="connsiteY4" fmla="*/ 934016 h 934016"/>
                <a:gd name="connsiteX5" fmla="*/ 0 w 299149"/>
                <a:gd name="connsiteY5" fmla="*/ 934016 h 934016"/>
                <a:gd name="connsiteX6" fmla="*/ 10765 w 299149"/>
                <a:gd name="connsiteY6" fmla="*/ 502964 h 934016"/>
                <a:gd name="connsiteX0" fmla="*/ 0 w 288384"/>
                <a:gd name="connsiteY0" fmla="*/ 502964 h 934016"/>
                <a:gd name="connsiteX1" fmla="*/ 16284 w 288384"/>
                <a:gd name="connsiteY1" fmla="*/ 0 h 934016"/>
                <a:gd name="connsiteX2" fmla="*/ 59003 w 288384"/>
                <a:gd name="connsiteY2" fmla="*/ 16493 h 934016"/>
                <a:gd name="connsiteX3" fmla="*/ 288384 w 288384"/>
                <a:gd name="connsiteY3" fmla="*/ 475255 h 934016"/>
                <a:gd name="connsiteX4" fmla="*/ 59003 w 288384"/>
                <a:gd name="connsiteY4" fmla="*/ 934016 h 934016"/>
                <a:gd name="connsiteX5" fmla="*/ 32778 w 288384"/>
                <a:gd name="connsiteY5" fmla="*/ 934016 h 934016"/>
                <a:gd name="connsiteX6" fmla="*/ 0 w 288384"/>
                <a:gd name="connsiteY6" fmla="*/ 502964 h 934016"/>
                <a:gd name="connsiteX0" fmla="*/ 0 w 288384"/>
                <a:gd name="connsiteY0" fmla="*/ 502964 h 934016"/>
                <a:gd name="connsiteX1" fmla="*/ 34427 w 288384"/>
                <a:gd name="connsiteY1" fmla="*/ 0 h 934016"/>
                <a:gd name="connsiteX2" fmla="*/ 59003 w 288384"/>
                <a:gd name="connsiteY2" fmla="*/ 16493 h 934016"/>
                <a:gd name="connsiteX3" fmla="*/ 288384 w 288384"/>
                <a:gd name="connsiteY3" fmla="*/ 475255 h 934016"/>
                <a:gd name="connsiteX4" fmla="*/ 59003 w 288384"/>
                <a:gd name="connsiteY4" fmla="*/ 934016 h 934016"/>
                <a:gd name="connsiteX5" fmla="*/ 32778 w 288384"/>
                <a:gd name="connsiteY5" fmla="*/ 934016 h 934016"/>
                <a:gd name="connsiteX6" fmla="*/ 0 w 288384"/>
                <a:gd name="connsiteY6" fmla="*/ 502964 h 934016"/>
                <a:gd name="connsiteX0" fmla="*/ 7136 w 255606"/>
                <a:gd name="connsiteY0" fmla="*/ 502964 h 934016"/>
                <a:gd name="connsiteX1" fmla="*/ 1649 w 255606"/>
                <a:gd name="connsiteY1" fmla="*/ 0 h 934016"/>
                <a:gd name="connsiteX2" fmla="*/ 26225 w 255606"/>
                <a:gd name="connsiteY2" fmla="*/ 16493 h 934016"/>
                <a:gd name="connsiteX3" fmla="*/ 255606 w 255606"/>
                <a:gd name="connsiteY3" fmla="*/ 475255 h 934016"/>
                <a:gd name="connsiteX4" fmla="*/ 26225 w 255606"/>
                <a:gd name="connsiteY4" fmla="*/ 934016 h 934016"/>
                <a:gd name="connsiteX5" fmla="*/ 0 w 255606"/>
                <a:gd name="connsiteY5" fmla="*/ 934016 h 934016"/>
                <a:gd name="connsiteX6" fmla="*/ 7136 w 255606"/>
                <a:gd name="connsiteY6" fmla="*/ 502964 h 934016"/>
                <a:gd name="connsiteX0" fmla="*/ 5487 w 253957"/>
                <a:gd name="connsiteY0" fmla="*/ 502964 h 934016"/>
                <a:gd name="connsiteX1" fmla="*/ 0 w 253957"/>
                <a:gd name="connsiteY1" fmla="*/ 0 h 934016"/>
                <a:gd name="connsiteX2" fmla="*/ 24576 w 253957"/>
                <a:gd name="connsiteY2" fmla="*/ 16493 h 934016"/>
                <a:gd name="connsiteX3" fmla="*/ 253957 w 253957"/>
                <a:gd name="connsiteY3" fmla="*/ 475255 h 934016"/>
                <a:gd name="connsiteX4" fmla="*/ 24576 w 253957"/>
                <a:gd name="connsiteY4" fmla="*/ 934016 h 934016"/>
                <a:gd name="connsiteX5" fmla="*/ 12865 w 253957"/>
                <a:gd name="connsiteY5" fmla="*/ 934016 h 934016"/>
                <a:gd name="connsiteX6" fmla="*/ 5487 w 253957"/>
                <a:gd name="connsiteY6" fmla="*/ 502964 h 934016"/>
                <a:gd name="connsiteX0" fmla="*/ 5487 w 253957"/>
                <a:gd name="connsiteY0" fmla="*/ 502964 h 934016"/>
                <a:gd name="connsiteX1" fmla="*/ 0 w 253957"/>
                <a:gd name="connsiteY1" fmla="*/ 0 h 934016"/>
                <a:gd name="connsiteX2" fmla="*/ 24576 w 253957"/>
                <a:gd name="connsiteY2" fmla="*/ 16493 h 934016"/>
                <a:gd name="connsiteX3" fmla="*/ 253957 w 253957"/>
                <a:gd name="connsiteY3" fmla="*/ 475255 h 934016"/>
                <a:gd name="connsiteX4" fmla="*/ 24576 w 253957"/>
                <a:gd name="connsiteY4" fmla="*/ 934016 h 934016"/>
                <a:gd name="connsiteX5" fmla="*/ 1979 w 253957"/>
                <a:gd name="connsiteY5" fmla="*/ 930388 h 934016"/>
                <a:gd name="connsiteX6" fmla="*/ 5487 w 253957"/>
                <a:gd name="connsiteY6" fmla="*/ 502964 h 934016"/>
                <a:gd name="connsiteX0" fmla="*/ 122 w 257385"/>
                <a:gd name="connsiteY0" fmla="*/ 502964 h 934016"/>
                <a:gd name="connsiteX1" fmla="*/ 3428 w 257385"/>
                <a:gd name="connsiteY1" fmla="*/ 0 h 934016"/>
                <a:gd name="connsiteX2" fmla="*/ 28004 w 257385"/>
                <a:gd name="connsiteY2" fmla="*/ 16493 h 934016"/>
                <a:gd name="connsiteX3" fmla="*/ 257385 w 257385"/>
                <a:gd name="connsiteY3" fmla="*/ 475255 h 934016"/>
                <a:gd name="connsiteX4" fmla="*/ 28004 w 257385"/>
                <a:gd name="connsiteY4" fmla="*/ 934016 h 934016"/>
                <a:gd name="connsiteX5" fmla="*/ 5407 w 257385"/>
                <a:gd name="connsiteY5" fmla="*/ 930388 h 934016"/>
                <a:gd name="connsiteX6" fmla="*/ 122 w 257385"/>
                <a:gd name="connsiteY6" fmla="*/ 502964 h 934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385" h="934016">
                  <a:moveTo>
                    <a:pt x="122" y="502964"/>
                  </a:moveTo>
                  <a:lnTo>
                    <a:pt x="3428" y="0"/>
                  </a:lnTo>
                  <a:lnTo>
                    <a:pt x="28004" y="16493"/>
                  </a:lnTo>
                  <a:lnTo>
                    <a:pt x="257385" y="475255"/>
                  </a:lnTo>
                  <a:lnTo>
                    <a:pt x="28004" y="934016"/>
                  </a:lnTo>
                  <a:lnTo>
                    <a:pt x="5407" y="930388"/>
                  </a:lnTo>
                  <a:cubicBezTo>
                    <a:pt x="6576" y="787913"/>
                    <a:pt x="-1047" y="645439"/>
                    <a:pt x="122" y="502964"/>
                  </a:cubicBezTo>
                  <a:close/>
                </a:path>
              </a:pathLst>
            </a:cu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Hexagon 21"/>
            <p:cNvSpPr/>
            <p:nvPr userDrawn="1"/>
          </p:nvSpPr>
          <p:spPr>
            <a:xfrm>
              <a:off x="74559" y="2529353"/>
              <a:ext cx="1064239" cy="917523"/>
            </a:xfrm>
            <a:prstGeom prst="hexagon">
              <a:avLst/>
            </a:prstGeom>
            <a:gradFill flip="none" rotWithShape="1">
              <a:gsLst>
                <a:gs pos="0">
                  <a:srgbClr val="F9CF32">
                    <a:tint val="66000"/>
                    <a:satMod val="160000"/>
                  </a:srgbClr>
                </a:gs>
                <a:gs pos="50000">
                  <a:srgbClr val="F9CF32">
                    <a:tint val="44500"/>
                    <a:satMod val="160000"/>
                  </a:srgbClr>
                </a:gs>
                <a:gs pos="100000">
                  <a:srgbClr val="F9CF32">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exagon 22"/>
            <p:cNvSpPr/>
            <p:nvPr userDrawn="1"/>
          </p:nvSpPr>
          <p:spPr>
            <a:xfrm>
              <a:off x="973089" y="2053745"/>
              <a:ext cx="1064239" cy="917523"/>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Hexagon 23"/>
            <p:cNvSpPr/>
            <p:nvPr userDrawn="1"/>
          </p:nvSpPr>
          <p:spPr>
            <a:xfrm>
              <a:off x="98888" y="1555541"/>
              <a:ext cx="1064239" cy="91752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Hexagon 24"/>
            <p:cNvSpPr/>
            <p:nvPr userDrawn="1"/>
          </p:nvSpPr>
          <p:spPr>
            <a:xfrm>
              <a:off x="615" y="4002359"/>
              <a:ext cx="269220" cy="917523"/>
            </a:xfrm>
            <a:custGeom>
              <a:avLst/>
              <a:gdLst>
                <a:gd name="connsiteX0" fmla="*/ 0 w 1064239"/>
                <a:gd name="connsiteY0" fmla="*/ 458762 h 917523"/>
                <a:gd name="connsiteX1" fmla="*/ 229381 w 1064239"/>
                <a:gd name="connsiteY1" fmla="*/ 0 h 917523"/>
                <a:gd name="connsiteX2" fmla="*/ 834858 w 1064239"/>
                <a:gd name="connsiteY2" fmla="*/ 0 h 917523"/>
                <a:gd name="connsiteX3" fmla="*/ 1064239 w 1064239"/>
                <a:gd name="connsiteY3" fmla="*/ 458762 h 917523"/>
                <a:gd name="connsiteX4" fmla="*/ 834858 w 1064239"/>
                <a:gd name="connsiteY4" fmla="*/ 917523 h 917523"/>
                <a:gd name="connsiteX5" fmla="*/ 229381 w 1064239"/>
                <a:gd name="connsiteY5" fmla="*/ 917523 h 917523"/>
                <a:gd name="connsiteX6" fmla="*/ 0 w 1064239"/>
                <a:gd name="connsiteY6" fmla="*/ 458762 h 917523"/>
                <a:gd name="connsiteX0" fmla="*/ 0 w 1064239"/>
                <a:gd name="connsiteY0" fmla="*/ 458762 h 917523"/>
                <a:gd name="connsiteX1" fmla="*/ 795019 w 1064239"/>
                <a:gd name="connsiteY1" fmla="*/ 5862 h 917523"/>
                <a:gd name="connsiteX2" fmla="*/ 834858 w 1064239"/>
                <a:gd name="connsiteY2" fmla="*/ 0 h 917523"/>
                <a:gd name="connsiteX3" fmla="*/ 1064239 w 1064239"/>
                <a:gd name="connsiteY3" fmla="*/ 458762 h 917523"/>
                <a:gd name="connsiteX4" fmla="*/ 834858 w 1064239"/>
                <a:gd name="connsiteY4" fmla="*/ 917523 h 917523"/>
                <a:gd name="connsiteX5" fmla="*/ 229381 w 1064239"/>
                <a:gd name="connsiteY5" fmla="*/ 917523 h 917523"/>
                <a:gd name="connsiteX6" fmla="*/ 0 w 1064239"/>
                <a:gd name="connsiteY6" fmla="*/ 458762 h 917523"/>
                <a:gd name="connsiteX0" fmla="*/ 0 w 1064239"/>
                <a:gd name="connsiteY0" fmla="*/ 458762 h 917523"/>
                <a:gd name="connsiteX1" fmla="*/ 795019 w 1064239"/>
                <a:gd name="connsiteY1" fmla="*/ 5862 h 917523"/>
                <a:gd name="connsiteX2" fmla="*/ 834858 w 1064239"/>
                <a:gd name="connsiteY2" fmla="*/ 0 h 917523"/>
                <a:gd name="connsiteX3" fmla="*/ 1064239 w 1064239"/>
                <a:gd name="connsiteY3" fmla="*/ 458762 h 917523"/>
                <a:gd name="connsiteX4" fmla="*/ 834858 w 1064239"/>
                <a:gd name="connsiteY4" fmla="*/ 917523 h 917523"/>
                <a:gd name="connsiteX5" fmla="*/ 797950 w 1064239"/>
                <a:gd name="connsiteY5" fmla="*/ 902869 h 917523"/>
                <a:gd name="connsiteX6" fmla="*/ 0 w 1064239"/>
                <a:gd name="connsiteY6" fmla="*/ 458762 h 917523"/>
                <a:gd name="connsiteX0" fmla="*/ 2150 w 269220"/>
                <a:gd name="connsiteY0" fmla="*/ 414801 h 917523"/>
                <a:gd name="connsiteX1" fmla="*/ 0 w 269220"/>
                <a:gd name="connsiteY1" fmla="*/ 5862 h 917523"/>
                <a:gd name="connsiteX2" fmla="*/ 39839 w 269220"/>
                <a:gd name="connsiteY2" fmla="*/ 0 h 917523"/>
                <a:gd name="connsiteX3" fmla="*/ 269220 w 269220"/>
                <a:gd name="connsiteY3" fmla="*/ 458762 h 917523"/>
                <a:gd name="connsiteX4" fmla="*/ 39839 w 269220"/>
                <a:gd name="connsiteY4" fmla="*/ 917523 h 917523"/>
                <a:gd name="connsiteX5" fmla="*/ 2931 w 269220"/>
                <a:gd name="connsiteY5" fmla="*/ 902869 h 917523"/>
                <a:gd name="connsiteX6" fmla="*/ 2150 w 269220"/>
                <a:gd name="connsiteY6" fmla="*/ 414801 h 917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220" h="917523">
                  <a:moveTo>
                    <a:pt x="2150" y="414801"/>
                  </a:moveTo>
                  <a:cubicBezTo>
                    <a:pt x="1433" y="278488"/>
                    <a:pt x="717" y="142175"/>
                    <a:pt x="0" y="5862"/>
                  </a:cubicBezTo>
                  <a:lnTo>
                    <a:pt x="39839" y="0"/>
                  </a:lnTo>
                  <a:lnTo>
                    <a:pt x="269220" y="458762"/>
                  </a:lnTo>
                  <a:lnTo>
                    <a:pt x="39839" y="917523"/>
                  </a:lnTo>
                  <a:lnTo>
                    <a:pt x="2931" y="902869"/>
                  </a:lnTo>
                  <a:cubicBezTo>
                    <a:pt x="2671" y="740180"/>
                    <a:pt x="2410" y="577490"/>
                    <a:pt x="2150" y="414801"/>
                  </a:cubicBez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Hexagon 26"/>
            <p:cNvSpPr/>
            <p:nvPr userDrawn="1"/>
          </p:nvSpPr>
          <p:spPr>
            <a:xfrm>
              <a:off x="85747" y="4516977"/>
              <a:ext cx="1064239" cy="917523"/>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Hexagon 33"/>
            <p:cNvSpPr/>
            <p:nvPr userDrawn="1"/>
          </p:nvSpPr>
          <p:spPr>
            <a:xfrm>
              <a:off x="973089" y="4007801"/>
              <a:ext cx="1064239" cy="917523"/>
            </a:xfrm>
            <a:prstGeom prst="hexagon">
              <a:avLst/>
            </a:prstGeom>
            <a:gradFill flip="none" rotWithShape="1">
              <a:gsLst>
                <a:gs pos="0">
                  <a:srgbClr val="F9CF32">
                    <a:tint val="66000"/>
                    <a:satMod val="160000"/>
                  </a:srgbClr>
                </a:gs>
                <a:gs pos="50000">
                  <a:srgbClr val="F9CF32">
                    <a:tint val="44500"/>
                    <a:satMod val="160000"/>
                  </a:srgbClr>
                </a:gs>
                <a:gs pos="100000">
                  <a:srgbClr val="F9CF32">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Hexagon 34"/>
            <p:cNvSpPr/>
            <p:nvPr userDrawn="1"/>
          </p:nvSpPr>
          <p:spPr>
            <a:xfrm>
              <a:off x="98888" y="3509597"/>
              <a:ext cx="1064239" cy="917523"/>
            </a:xfrm>
            <a:prstGeom prst="hexagon">
              <a:avLst/>
            </a:pr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Hexagon 35"/>
            <p:cNvSpPr/>
            <p:nvPr userDrawn="1"/>
          </p:nvSpPr>
          <p:spPr>
            <a:xfrm>
              <a:off x="986319" y="3019475"/>
              <a:ext cx="1064239" cy="91752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Hexagon 36"/>
            <p:cNvSpPr/>
            <p:nvPr userDrawn="1"/>
          </p:nvSpPr>
          <p:spPr>
            <a:xfrm>
              <a:off x="6256" y="3023137"/>
              <a:ext cx="251635" cy="923384"/>
            </a:xfrm>
            <a:custGeom>
              <a:avLst/>
              <a:gdLst>
                <a:gd name="connsiteX0" fmla="*/ 0 w 1064239"/>
                <a:gd name="connsiteY0" fmla="*/ 458762 h 917523"/>
                <a:gd name="connsiteX1" fmla="*/ 229381 w 1064239"/>
                <a:gd name="connsiteY1" fmla="*/ 0 h 917523"/>
                <a:gd name="connsiteX2" fmla="*/ 834858 w 1064239"/>
                <a:gd name="connsiteY2" fmla="*/ 0 h 917523"/>
                <a:gd name="connsiteX3" fmla="*/ 1064239 w 1064239"/>
                <a:gd name="connsiteY3" fmla="*/ 458762 h 917523"/>
                <a:gd name="connsiteX4" fmla="*/ 834858 w 1064239"/>
                <a:gd name="connsiteY4" fmla="*/ 917523 h 917523"/>
                <a:gd name="connsiteX5" fmla="*/ 229381 w 1064239"/>
                <a:gd name="connsiteY5" fmla="*/ 917523 h 917523"/>
                <a:gd name="connsiteX6" fmla="*/ 0 w 1064239"/>
                <a:gd name="connsiteY6" fmla="*/ 458762 h 917523"/>
                <a:gd name="connsiteX0" fmla="*/ 0 w 1064239"/>
                <a:gd name="connsiteY0" fmla="*/ 461693 h 920454"/>
                <a:gd name="connsiteX1" fmla="*/ 812604 w 1064239"/>
                <a:gd name="connsiteY1" fmla="*/ 0 h 920454"/>
                <a:gd name="connsiteX2" fmla="*/ 834858 w 1064239"/>
                <a:gd name="connsiteY2" fmla="*/ 2931 h 920454"/>
                <a:gd name="connsiteX3" fmla="*/ 1064239 w 1064239"/>
                <a:gd name="connsiteY3" fmla="*/ 461693 h 920454"/>
                <a:gd name="connsiteX4" fmla="*/ 834858 w 1064239"/>
                <a:gd name="connsiteY4" fmla="*/ 920454 h 920454"/>
                <a:gd name="connsiteX5" fmla="*/ 229381 w 1064239"/>
                <a:gd name="connsiteY5" fmla="*/ 920454 h 920454"/>
                <a:gd name="connsiteX6" fmla="*/ 0 w 1064239"/>
                <a:gd name="connsiteY6" fmla="*/ 461693 h 920454"/>
                <a:gd name="connsiteX0" fmla="*/ 0 w 1064239"/>
                <a:gd name="connsiteY0" fmla="*/ 461693 h 923384"/>
                <a:gd name="connsiteX1" fmla="*/ 812604 w 1064239"/>
                <a:gd name="connsiteY1" fmla="*/ 0 h 923384"/>
                <a:gd name="connsiteX2" fmla="*/ 834858 w 1064239"/>
                <a:gd name="connsiteY2" fmla="*/ 2931 h 923384"/>
                <a:gd name="connsiteX3" fmla="*/ 1064239 w 1064239"/>
                <a:gd name="connsiteY3" fmla="*/ 461693 h 923384"/>
                <a:gd name="connsiteX4" fmla="*/ 834858 w 1064239"/>
                <a:gd name="connsiteY4" fmla="*/ 920454 h 923384"/>
                <a:gd name="connsiteX5" fmla="*/ 815535 w 1064239"/>
                <a:gd name="connsiteY5" fmla="*/ 923384 h 923384"/>
                <a:gd name="connsiteX6" fmla="*/ 0 w 1064239"/>
                <a:gd name="connsiteY6" fmla="*/ 461693 h 923384"/>
                <a:gd name="connsiteX0" fmla="*/ 2150 w 251635"/>
                <a:gd name="connsiteY0" fmla="*/ 444108 h 923384"/>
                <a:gd name="connsiteX1" fmla="*/ 0 w 251635"/>
                <a:gd name="connsiteY1" fmla="*/ 0 h 923384"/>
                <a:gd name="connsiteX2" fmla="*/ 22254 w 251635"/>
                <a:gd name="connsiteY2" fmla="*/ 2931 h 923384"/>
                <a:gd name="connsiteX3" fmla="*/ 251635 w 251635"/>
                <a:gd name="connsiteY3" fmla="*/ 461693 h 923384"/>
                <a:gd name="connsiteX4" fmla="*/ 22254 w 251635"/>
                <a:gd name="connsiteY4" fmla="*/ 920454 h 923384"/>
                <a:gd name="connsiteX5" fmla="*/ 2931 w 251635"/>
                <a:gd name="connsiteY5" fmla="*/ 923384 h 923384"/>
                <a:gd name="connsiteX6" fmla="*/ 2150 w 251635"/>
                <a:gd name="connsiteY6" fmla="*/ 444108 h 923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635" h="923384">
                  <a:moveTo>
                    <a:pt x="2150" y="444108"/>
                  </a:moveTo>
                  <a:cubicBezTo>
                    <a:pt x="1433" y="296072"/>
                    <a:pt x="717" y="148036"/>
                    <a:pt x="0" y="0"/>
                  </a:cubicBezTo>
                  <a:lnTo>
                    <a:pt x="22254" y="2931"/>
                  </a:lnTo>
                  <a:lnTo>
                    <a:pt x="251635" y="461693"/>
                  </a:lnTo>
                  <a:lnTo>
                    <a:pt x="22254" y="920454"/>
                  </a:lnTo>
                  <a:lnTo>
                    <a:pt x="2931" y="923384"/>
                  </a:lnTo>
                  <a:cubicBezTo>
                    <a:pt x="2671" y="763625"/>
                    <a:pt x="2410" y="603867"/>
                    <a:pt x="2150" y="444108"/>
                  </a:cubicBezTo>
                  <a:close/>
                </a:path>
              </a:pathLst>
            </a:cu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Hexagon 37"/>
            <p:cNvSpPr/>
            <p:nvPr userDrawn="1"/>
          </p:nvSpPr>
          <p:spPr>
            <a:xfrm>
              <a:off x="1893630" y="1558247"/>
              <a:ext cx="1064239" cy="917523"/>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Hexagon 38"/>
            <p:cNvSpPr/>
            <p:nvPr userDrawn="1"/>
          </p:nvSpPr>
          <p:spPr>
            <a:xfrm>
              <a:off x="2814172" y="2039231"/>
              <a:ext cx="1064239" cy="917523"/>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Hexagon 39"/>
            <p:cNvSpPr/>
            <p:nvPr userDrawn="1"/>
          </p:nvSpPr>
          <p:spPr>
            <a:xfrm>
              <a:off x="3712702" y="1563623"/>
              <a:ext cx="1064239" cy="917523"/>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p:cNvSpPr/>
            <p:nvPr userDrawn="1"/>
          </p:nvSpPr>
          <p:spPr>
            <a:xfrm>
              <a:off x="1900402" y="4499688"/>
              <a:ext cx="1064239" cy="91752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Hexagon 41"/>
            <p:cNvSpPr/>
            <p:nvPr userDrawn="1"/>
          </p:nvSpPr>
          <p:spPr>
            <a:xfrm>
              <a:off x="1900402" y="3512077"/>
              <a:ext cx="1064239" cy="917523"/>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Hexagon 42"/>
            <p:cNvSpPr/>
            <p:nvPr userDrawn="1"/>
          </p:nvSpPr>
          <p:spPr>
            <a:xfrm>
              <a:off x="2814172" y="3993288"/>
              <a:ext cx="1064239" cy="917523"/>
            </a:xfrm>
            <a:prstGeom prst="hexagon">
              <a:avLst/>
            </a:pr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Hexagon 43"/>
            <p:cNvSpPr/>
            <p:nvPr userDrawn="1"/>
          </p:nvSpPr>
          <p:spPr>
            <a:xfrm>
              <a:off x="3735078" y="3528868"/>
              <a:ext cx="1064239" cy="917523"/>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Hexagon 44"/>
            <p:cNvSpPr/>
            <p:nvPr userDrawn="1"/>
          </p:nvSpPr>
          <p:spPr>
            <a:xfrm>
              <a:off x="2838500" y="3019475"/>
              <a:ext cx="1064239" cy="917523"/>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Hexagon 45"/>
            <p:cNvSpPr/>
            <p:nvPr userDrawn="1"/>
          </p:nvSpPr>
          <p:spPr>
            <a:xfrm>
              <a:off x="3725932" y="2529353"/>
              <a:ext cx="1064239" cy="91752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p:cNvSpPr/>
            <p:nvPr userDrawn="1"/>
          </p:nvSpPr>
          <p:spPr>
            <a:xfrm>
              <a:off x="1899700" y="2524757"/>
              <a:ext cx="1064239" cy="91752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p:cNvSpPr/>
            <p:nvPr userDrawn="1"/>
          </p:nvSpPr>
          <p:spPr>
            <a:xfrm>
              <a:off x="4671979" y="2062938"/>
              <a:ext cx="1064239" cy="91752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userDrawn="1"/>
          </p:nvSpPr>
          <p:spPr>
            <a:xfrm>
              <a:off x="5552131" y="2566366"/>
              <a:ext cx="1064239" cy="917523"/>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userDrawn="1"/>
          </p:nvSpPr>
          <p:spPr>
            <a:xfrm>
              <a:off x="6439473" y="2079568"/>
              <a:ext cx="1064239" cy="91752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userDrawn="1"/>
          </p:nvSpPr>
          <p:spPr>
            <a:xfrm>
              <a:off x="5565272" y="1581365"/>
              <a:ext cx="1064239" cy="917523"/>
            </a:xfrm>
            <a:prstGeom prst="hexagon">
              <a:avLst/>
            </a:pr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userDrawn="1"/>
          </p:nvSpPr>
          <p:spPr>
            <a:xfrm>
              <a:off x="4671979" y="4016994"/>
              <a:ext cx="1064239" cy="917523"/>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userDrawn="1"/>
          </p:nvSpPr>
          <p:spPr>
            <a:xfrm>
              <a:off x="5574507" y="4520423"/>
              <a:ext cx="1064239" cy="917523"/>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userDrawn="1"/>
          </p:nvSpPr>
          <p:spPr>
            <a:xfrm>
              <a:off x="6461849" y="4033625"/>
              <a:ext cx="1064239" cy="917523"/>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userDrawn="1"/>
          </p:nvSpPr>
          <p:spPr>
            <a:xfrm>
              <a:off x="5565272" y="3535421"/>
              <a:ext cx="1064239" cy="91752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userDrawn="1"/>
          </p:nvSpPr>
          <p:spPr>
            <a:xfrm>
              <a:off x="6452703" y="3045299"/>
              <a:ext cx="1064239" cy="917523"/>
            </a:xfrm>
            <a:prstGeom prst="hexagon">
              <a:avLst/>
            </a:prstGeom>
            <a:gradFill flip="none" rotWithShape="1">
              <a:gsLst>
                <a:gs pos="0">
                  <a:srgbClr val="F9CF32">
                    <a:tint val="66000"/>
                    <a:satMod val="160000"/>
                  </a:srgbClr>
                </a:gs>
                <a:gs pos="50000">
                  <a:srgbClr val="F9CF32">
                    <a:tint val="44500"/>
                    <a:satMod val="160000"/>
                  </a:srgbClr>
                </a:gs>
                <a:gs pos="100000">
                  <a:srgbClr val="F9CF32">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userDrawn="1"/>
          </p:nvSpPr>
          <p:spPr>
            <a:xfrm>
              <a:off x="4648848" y="3040703"/>
              <a:ext cx="1064239" cy="917523"/>
            </a:xfrm>
            <a:prstGeom prst="hexagon">
              <a:avLst/>
            </a:prstGeom>
            <a:gradFill flip="none" rotWithShape="1">
              <a:gsLst>
                <a:gs pos="0">
                  <a:srgbClr val="F9CF32">
                    <a:tint val="66000"/>
                    <a:satMod val="160000"/>
                  </a:srgbClr>
                </a:gs>
                <a:gs pos="50000">
                  <a:srgbClr val="F9CF32">
                    <a:tint val="44500"/>
                    <a:satMod val="160000"/>
                  </a:srgbClr>
                </a:gs>
                <a:gs pos="100000">
                  <a:srgbClr val="F9CF32">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userDrawn="1"/>
          </p:nvSpPr>
          <p:spPr>
            <a:xfrm>
              <a:off x="7360014" y="1584071"/>
              <a:ext cx="1064239" cy="917523"/>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userDrawn="1"/>
          </p:nvSpPr>
          <p:spPr>
            <a:xfrm>
              <a:off x="8280556" y="2065055"/>
              <a:ext cx="1064239" cy="91752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userDrawn="1"/>
          </p:nvSpPr>
          <p:spPr>
            <a:xfrm>
              <a:off x="9179086" y="1567068"/>
              <a:ext cx="1064239" cy="917523"/>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userDrawn="1"/>
          </p:nvSpPr>
          <p:spPr>
            <a:xfrm>
              <a:off x="7382026" y="4526298"/>
              <a:ext cx="1064239" cy="91752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userDrawn="1"/>
          </p:nvSpPr>
          <p:spPr>
            <a:xfrm>
              <a:off x="7366786" y="3537901"/>
              <a:ext cx="1064239" cy="917523"/>
            </a:xfrm>
            <a:prstGeom prst="hexagon">
              <a:avLst/>
            </a:pr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userDrawn="1"/>
          </p:nvSpPr>
          <p:spPr>
            <a:xfrm>
              <a:off x="8280556" y="4019111"/>
              <a:ext cx="1064239" cy="917523"/>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userDrawn="1"/>
          </p:nvSpPr>
          <p:spPr>
            <a:xfrm>
              <a:off x="9212650" y="3532314"/>
              <a:ext cx="1064239" cy="917523"/>
            </a:xfrm>
            <a:prstGeom prst="hexagon">
              <a:avLst/>
            </a:pr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userDrawn="1"/>
          </p:nvSpPr>
          <p:spPr>
            <a:xfrm>
              <a:off x="8304885" y="3045299"/>
              <a:ext cx="1064239" cy="91752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userDrawn="1"/>
          </p:nvSpPr>
          <p:spPr>
            <a:xfrm>
              <a:off x="9192316" y="2555177"/>
              <a:ext cx="1064239" cy="917523"/>
            </a:xfrm>
            <a:prstGeom prst="hexagon">
              <a:avLst/>
            </a:prstGeom>
            <a:gradFill flip="none" rotWithShape="1">
              <a:gsLst>
                <a:gs pos="0">
                  <a:srgbClr val="F9CF32">
                    <a:tint val="66000"/>
                    <a:satMod val="160000"/>
                  </a:srgbClr>
                </a:gs>
                <a:gs pos="50000">
                  <a:srgbClr val="F9CF32">
                    <a:tint val="44500"/>
                    <a:satMod val="160000"/>
                  </a:srgbClr>
                </a:gs>
                <a:gs pos="100000">
                  <a:srgbClr val="F9CF32">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userDrawn="1"/>
          </p:nvSpPr>
          <p:spPr>
            <a:xfrm>
              <a:off x="7366085" y="2550580"/>
              <a:ext cx="1064239" cy="917523"/>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Hexagon 72"/>
            <p:cNvSpPr/>
            <p:nvPr userDrawn="1"/>
          </p:nvSpPr>
          <p:spPr>
            <a:xfrm>
              <a:off x="3751437" y="4507883"/>
              <a:ext cx="1064239" cy="91752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Hexagon 73"/>
            <p:cNvSpPr/>
            <p:nvPr userDrawn="1"/>
          </p:nvSpPr>
          <p:spPr>
            <a:xfrm>
              <a:off x="10131592" y="2063165"/>
              <a:ext cx="1064239" cy="917523"/>
            </a:xfrm>
            <a:prstGeom prst="hexagon">
              <a:avLst/>
            </a:pr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Hexagon 74"/>
            <p:cNvSpPr/>
            <p:nvPr userDrawn="1"/>
          </p:nvSpPr>
          <p:spPr>
            <a:xfrm>
              <a:off x="11052133" y="2544149"/>
              <a:ext cx="1064239" cy="917523"/>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Hexagon 75"/>
            <p:cNvSpPr/>
            <p:nvPr userDrawn="1"/>
          </p:nvSpPr>
          <p:spPr>
            <a:xfrm>
              <a:off x="9224593" y="4535645"/>
              <a:ext cx="1064239" cy="917523"/>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Hexagon 76"/>
            <p:cNvSpPr/>
            <p:nvPr userDrawn="1"/>
          </p:nvSpPr>
          <p:spPr>
            <a:xfrm>
              <a:off x="10138363" y="4016994"/>
              <a:ext cx="1064239" cy="917523"/>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Hexagon 77"/>
            <p:cNvSpPr/>
            <p:nvPr userDrawn="1"/>
          </p:nvSpPr>
          <p:spPr>
            <a:xfrm>
              <a:off x="11052133" y="4498205"/>
              <a:ext cx="1064239" cy="917523"/>
            </a:xfrm>
            <a:prstGeom prst="hexagon">
              <a:avLst/>
            </a:prstGeom>
            <a:gradFill flip="none" rotWithShape="1">
              <a:gsLst>
                <a:gs pos="0">
                  <a:srgbClr val="F9CF32">
                    <a:tint val="66000"/>
                    <a:satMod val="160000"/>
                  </a:srgbClr>
                </a:gs>
                <a:gs pos="50000">
                  <a:srgbClr val="F9CF32">
                    <a:tint val="44500"/>
                    <a:satMod val="160000"/>
                  </a:srgbClr>
                </a:gs>
                <a:gs pos="100000">
                  <a:srgbClr val="F9CF32">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Hexagon 78"/>
            <p:cNvSpPr/>
            <p:nvPr userDrawn="1"/>
          </p:nvSpPr>
          <p:spPr>
            <a:xfrm>
              <a:off x="11076462" y="3524393"/>
              <a:ext cx="1064239" cy="917523"/>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Hexagon 79"/>
            <p:cNvSpPr/>
            <p:nvPr userDrawn="1"/>
          </p:nvSpPr>
          <p:spPr>
            <a:xfrm>
              <a:off x="10137662" y="3029674"/>
              <a:ext cx="1064239" cy="91752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Hexagon 80"/>
            <p:cNvSpPr/>
            <p:nvPr userDrawn="1"/>
          </p:nvSpPr>
          <p:spPr>
            <a:xfrm>
              <a:off x="11031257" y="1555541"/>
              <a:ext cx="1064239" cy="91752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Hexagon 81"/>
            <p:cNvSpPr/>
            <p:nvPr userDrawn="1"/>
          </p:nvSpPr>
          <p:spPr>
            <a:xfrm>
              <a:off x="11990153" y="2065165"/>
              <a:ext cx="202341" cy="821271"/>
            </a:xfrm>
            <a:custGeom>
              <a:avLst/>
              <a:gdLst>
                <a:gd name="connsiteX0" fmla="*/ 0 w 1064239"/>
                <a:gd name="connsiteY0" fmla="*/ 458762 h 917523"/>
                <a:gd name="connsiteX1" fmla="*/ 229381 w 1064239"/>
                <a:gd name="connsiteY1" fmla="*/ 0 h 917523"/>
                <a:gd name="connsiteX2" fmla="*/ 834858 w 1064239"/>
                <a:gd name="connsiteY2" fmla="*/ 0 h 917523"/>
                <a:gd name="connsiteX3" fmla="*/ 1064239 w 1064239"/>
                <a:gd name="connsiteY3" fmla="*/ 458762 h 917523"/>
                <a:gd name="connsiteX4" fmla="*/ 834858 w 1064239"/>
                <a:gd name="connsiteY4" fmla="*/ 917523 h 917523"/>
                <a:gd name="connsiteX5" fmla="*/ 229381 w 1064239"/>
                <a:gd name="connsiteY5" fmla="*/ 917523 h 917523"/>
                <a:gd name="connsiteX6" fmla="*/ 0 w 1064239"/>
                <a:gd name="connsiteY6" fmla="*/ 458762 h 917523"/>
                <a:gd name="connsiteX0" fmla="*/ 0 w 1064239"/>
                <a:gd name="connsiteY0" fmla="*/ 458762 h 917523"/>
                <a:gd name="connsiteX1" fmla="*/ 199589 w 1064239"/>
                <a:gd name="connsiteY1" fmla="*/ 45834 h 917523"/>
                <a:gd name="connsiteX2" fmla="*/ 834858 w 1064239"/>
                <a:gd name="connsiteY2" fmla="*/ 0 h 917523"/>
                <a:gd name="connsiteX3" fmla="*/ 1064239 w 1064239"/>
                <a:gd name="connsiteY3" fmla="*/ 458762 h 917523"/>
                <a:gd name="connsiteX4" fmla="*/ 834858 w 1064239"/>
                <a:gd name="connsiteY4" fmla="*/ 917523 h 917523"/>
                <a:gd name="connsiteX5" fmla="*/ 229381 w 1064239"/>
                <a:gd name="connsiteY5" fmla="*/ 917523 h 917523"/>
                <a:gd name="connsiteX6" fmla="*/ 0 w 1064239"/>
                <a:gd name="connsiteY6" fmla="*/ 458762 h 917523"/>
                <a:gd name="connsiteX0" fmla="*/ 0 w 1064239"/>
                <a:gd name="connsiteY0" fmla="*/ 412928 h 871689"/>
                <a:gd name="connsiteX1" fmla="*/ 199589 w 1064239"/>
                <a:gd name="connsiteY1" fmla="*/ 0 h 871689"/>
                <a:gd name="connsiteX2" fmla="*/ 202341 w 1064239"/>
                <a:gd name="connsiteY2" fmla="*/ 6876 h 871689"/>
                <a:gd name="connsiteX3" fmla="*/ 1064239 w 1064239"/>
                <a:gd name="connsiteY3" fmla="*/ 412928 h 871689"/>
                <a:gd name="connsiteX4" fmla="*/ 834858 w 1064239"/>
                <a:gd name="connsiteY4" fmla="*/ 871689 h 871689"/>
                <a:gd name="connsiteX5" fmla="*/ 229381 w 1064239"/>
                <a:gd name="connsiteY5" fmla="*/ 871689 h 871689"/>
                <a:gd name="connsiteX6" fmla="*/ 0 w 1064239"/>
                <a:gd name="connsiteY6" fmla="*/ 412928 h 871689"/>
                <a:gd name="connsiteX0" fmla="*/ 0 w 1064239"/>
                <a:gd name="connsiteY0" fmla="*/ 412928 h 871689"/>
                <a:gd name="connsiteX1" fmla="*/ 199589 w 1064239"/>
                <a:gd name="connsiteY1" fmla="*/ 0 h 871689"/>
                <a:gd name="connsiteX2" fmla="*/ 202341 w 1064239"/>
                <a:gd name="connsiteY2" fmla="*/ 6876 h 871689"/>
                <a:gd name="connsiteX3" fmla="*/ 1064239 w 1064239"/>
                <a:gd name="connsiteY3" fmla="*/ 412928 h 871689"/>
                <a:gd name="connsiteX4" fmla="*/ 236717 w 1064239"/>
                <a:gd name="connsiteY4" fmla="*/ 864814 h 871689"/>
                <a:gd name="connsiteX5" fmla="*/ 229381 w 1064239"/>
                <a:gd name="connsiteY5" fmla="*/ 871689 h 871689"/>
                <a:gd name="connsiteX6" fmla="*/ 0 w 1064239"/>
                <a:gd name="connsiteY6" fmla="*/ 412928 h 871689"/>
                <a:gd name="connsiteX0" fmla="*/ 0 w 1064239"/>
                <a:gd name="connsiteY0" fmla="*/ 412928 h 864814"/>
                <a:gd name="connsiteX1" fmla="*/ 199589 w 1064239"/>
                <a:gd name="connsiteY1" fmla="*/ 0 h 864814"/>
                <a:gd name="connsiteX2" fmla="*/ 202341 w 1064239"/>
                <a:gd name="connsiteY2" fmla="*/ 6876 h 864814"/>
                <a:gd name="connsiteX3" fmla="*/ 1064239 w 1064239"/>
                <a:gd name="connsiteY3" fmla="*/ 412928 h 864814"/>
                <a:gd name="connsiteX4" fmla="*/ 236717 w 1064239"/>
                <a:gd name="connsiteY4" fmla="*/ 864814 h 864814"/>
                <a:gd name="connsiteX5" fmla="*/ 181255 w 1064239"/>
                <a:gd name="connsiteY5" fmla="*/ 800645 h 864814"/>
                <a:gd name="connsiteX6" fmla="*/ 0 w 1064239"/>
                <a:gd name="connsiteY6" fmla="*/ 412928 h 864814"/>
                <a:gd name="connsiteX0" fmla="*/ 0 w 236717"/>
                <a:gd name="connsiteY0" fmla="*/ 412928 h 864814"/>
                <a:gd name="connsiteX1" fmla="*/ 199589 w 236717"/>
                <a:gd name="connsiteY1" fmla="*/ 0 h 864814"/>
                <a:gd name="connsiteX2" fmla="*/ 202341 w 236717"/>
                <a:gd name="connsiteY2" fmla="*/ 6876 h 864814"/>
                <a:gd name="connsiteX3" fmla="*/ 223175 w 236717"/>
                <a:gd name="connsiteY3" fmla="*/ 419803 h 864814"/>
                <a:gd name="connsiteX4" fmla="*/ 236717 w 236717"/>
                <a:gd name="connsiteY4" fmla="*/ 864814 h 864814"/>
                <a:gd name="connsiteX5" fmla="*/ 181255 w 236717"/>
                <a:gd name="connsiteY5" fmla="*/ 800645 h 864814"/>
                <a:gd name="connsiteX6" fmla="*/ 0 w 236717"/>
                <a:gd name="connsiteY6" fmla="*/ 412928 h 864814"/>
                <a:gd name="connsiteX0" fmla="*/ 0 w 223175"/>
                <a:gd name="connsiteY0" fmla="*/ 412928 h 821271"/>
                <a:gd name="connsiteX1" fmla="*/ 199589 w 223175"/>
                <a:gd name="connsiteY1" fmla="*/ 0 h 821271"/>
                <a:gd name="connsiteX2" fmla="*/ 202341 w 223175"/>
                <a:gd name="connsiteY2" fmla="*/ 6876 h 821271"/>
                <a:gd name="connsiteX3" fmla="*/ 223175 w 223175"/>
                <a:gd name="connsiteY3" fmla="*/ 419803 h 821271"/>
                <a:gd name="connsiteX4" fmla="*/ 195466 w 223175"/>
                <a:gd name="connsiteY4" fmla="*/ 821271 h 821271"/>
                <a:gd name="connsiteX5" fmla="*/ 181255 w 223175"/>
                <a:gd name="connsiteY5" fmla="*/ 800645 h 821271"/>
                <a:gd name="connsiteX6" fmla="*/ 0 w 223175"/>
                <a:gd name="connsiteY6" fmla="*/ 412928 h 821271"/>
                <a:gd name="connsiteX0" fmla="*/ 0 w 202341"/>
                <a:gd name="connsiteY0" fmla="*/ 412928 h 821271"/>
                <a:gd name="connsiteX1" fmla="*/ 199589 w 202341"/>
                <a:gd name="connsiteY1" fmla="*/ 0 h 821271"/>
                <a:gd name="connsiteX2" fmla="*/ 202341 w 202341"/>
                <a:gd name="connsiteY2" fmla="*/ 6876 h 821271"/>
                <a:gd name="connsiteX3" fmla="*/ 195675 w 202341"/>
                <a:gd name="connsiteY3" fmla="*/ 424387 h 821271"/>
                <a:gd name="connsiteX4" fmla="*/ 195466 w 202341"/>
                <a:gd name="connsiteY4" fmla="*/ 821271 h 821271"/>
                <a:gd name="connsiteX5" fmla="*/ 181255 w 202341"/>
                <a:gd name="connsiteY5" fmla="*/ 800645 h 821271"/>
                <a:gd name="connsiteX6" fmla="*/ 0 w 202341"/>
                <a:gd name="connsiteY6" fmla="*/ 412928 h 82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341" h="821271">
                  <a:moveTo>
                    <a:pt x="0" y="412928"/>
                  </a:moveTo>
                  <a:lnTo>
                    <a:pt x="199589" y="0"/>
                  </a:lnTo>
                  <a:lnTo>
                    <a:pt x="202341" y="6876"/>
                  </a:lnTo>
                  <a:lnTo>
                    <a:pt x="195675" y="424387"/>
                  </a:lnTo>
                  <a:cubicBezTo>
                    <a:pt x="195605" y="556682"/>
                    <a:pt x="195536" y="688976"/>
                    <a:pt x="195466" y="821271"/>
                  </a:cubicBezTo>
                  <a:lnTo>
                    <a:pt x="181255" y="800645"/>
                  </a:lnTo>
                  <a:lnTo>
                    <a:pt x="0" y="412928"/>
                  </a:lnTo>
                  <a:close/>
                </a:path>
              </a:pathLst>
            </a:custGeom>
            <a:gradFill flip="none" rotWithShape="1">
              <a:gsLst>
                <a:gs pos="0">
                  <a:srgbClr val="F9CF32">
                    <a:tint val="66000"/>
                    <a:satMod val="160000"/>
                  </a:srgbClr>
                </a:gs>
                <a:gs pos="50000">
                  <a:srgbClr val="F9CF32">
                    <a:tint val="44500"/>
                    <a:satMod val="160000"/>
                  </a:srgbClr>
                </a:gs>
                <a:gs pos="100000">
                  <a:srgbClr val="F9CF32">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Hexagon 82"/>
            <p:cNvSpPr/>
            <p:nvPr userDrawn="1"/>
          </p:nvSpPr>
          <p:spPr>
            <a:xfrm>
              <a:off x="12001341" y="4069103"/>
              <a:ext cx="200257" cy="775436"/>
            </a:xfrm>
            <a:custGeom>
              <a:avLst/>
              <a:gdLst>
                <a:gd name="connsiteX0" fmla="*/ 0 w 1064239"/>
                <a:gd name="connsiteY0" fmla="*/ 458762 h 917523"/>
                <a:gd name="connsiteX1" fmla="*/ 229381 w 1064239"/>
                <a:gd name="connsiteY1" fmla="*/ 0 h 917523"/>
                <a:gd name="connsiteX2" fmla="*/ 834858 w 1064239"/>
                <a:gd name="connsiteY2" fmla="*/ 0 h 917523"/>
                <a:gd name="connsiteX3" fmla="*/ 1064239 w 1064239"/>
                <a:gd name="connsiteY3" fmla="*/ 458762 h 917523"/>
                <a:gd name="connsiteX4" fmla="*/ 834858 w 1064239"/>
                <a:gd name="connsiteY4" fmla="*/ 917523 h 917523"/>
                <a:gd name="connsiteX5" fmla="*/ 229381 w 1064239"/>
                <a:gd name="connsiteY5" fmla="*/ 917523 h 917523"/>
                <a:gd name="connsiteX6" fmla="*/ 0 w 1064239"/>
                <a:gd name="connsiteY6" fmla="*/ 458762 h 917523"/>
                <a:gd name="connsiteX0" fmla="*/ 0 w 1064239"/>
                <a:gd name="connsiteY0" fmla="*/ 458762 h 917523"/>
                <a:gd name="connsiteX1" fmla="*/ 188130 w 1064239"/>
                <a:gd name="connsiteY1" fmla="*/ 73335 h 917523"/>
                <a:gd name="connsiteX2" fmla="*/ 834858 w 1064239"/>
                <a:gd name="connsiteY2" fmla="*/ 0 h 917523"/>
                <a:gd name="connsiteX3" fmla="*/ 1064239 w 1064239"/>
                <a:gd name="connsiteY3" fmla="*/ 458762 h 917523"/>
                <a:gd name="connsiteX4" fmla="*/ 834858 w 1064239"/>
                <a:gd name="connsiteY4" fmla="*/ 917523 h 917523"/>
                <a:gd name="connsiteX5" fmla="*/ 229381 w 1064239"/>
                <a:gd name="connsiteY5" fmla="*/ 917523 h 917523"/>
                <a:gd name="connsiteX6" fmla="*/ 0 w 1064239"/>
                <a:gd name="connsiteY6" fmla="*/ 458762 h 917523"/>
                <a:gd name="connsiteX0" fmla="*/ 0 w 1064239"/>
                <a:gd name="connsiteY0" fmla="*/ 458762 h 917523"/>
                <a:gd name="connsiteX1" fmla="*/ 188130 w 1064239"/>
                <a:gd name="connsiteY1" fmla="*/ 73335 h 917523"/>
                <a:gd name="connsiteX2" fmla="*/ 834858 w 1064239"/>
                <a:gd name="connsiteY2" fmla="*/ 0 h 917523"/>
                <a:gd name="connsiteX3" fmla="*/ 1064239 w 1064239"/>
                <a:gd name="connsiteY3" fmla="*/ 458762 h 917523"/>
                <a:gd name="connsiteX4" fmla="*/ 834858 w 1064239"/>
                <a:gd name="connsiteY4" fmla="*/ 917523 h 917523"/>
                <a:gd name="connsiteX5" fmla="*/ 192714 w 1064239"/>
                <a:gd name="connsiteY5" fmla="*/ 844187 h 917523"/>
                <a:gd name="connsiteX6" fmla="*/ 0 w 1064239"/>
                <a:gd name="connsiteY6" fmla="*/ 458762 h 917523"/>
                <a:gd name="connsiteX0" fmla="*/ 0 w 1064239"/>
                <a:gd name="connsiteY0" fmla="*/ 458762 h 848771"/>
                <a:gd name="connsiteX1" fmla="*/ 188130 w 1064239"/>
                <a:gd name="connsiteY1" fmla="*/ 73335 h 848771"/>
                <a:gd name="connsiteX2" fmla="*/ 834858 w 1064239"/>
                <a:gd name="connsiteY2" fmla="*/ 0 h 848771"/>
                <a:gd name="connsiteX3" fmla="*/ 1064239 w 1064239"/>
                <a:gd name="connsiteY3" fmla="*/ 458762 h 848771"/>
                <a:gd name="connsiteX4" fmla="*/ 197757 w 1064239"/>
                <a:gd name="connsiteY4" fmla="*/ 848771 h 848771"/>
                <a:gd name="connsiteX5" fmla="*/ 192714 w 1064239"/>
                <a:gd name="connsiteY5" fmla="*/ 844187 h 848771"/>
                <a:gd name="connsiteX6" fmla="*/ 0 w 1064239"/>
                <a:gd name="connsiteY6" fmla="*/ 458762 h 848771"/>
                <a:gd name="connsiteX0" fmla="*/ 0 w 1064239"/>
                <a:gd name="connsiteY0" fmla="*/ 385427 h 775436"/>
                <a:gd name="connsiteX1" fmla="*/ 188130 w 1064239"/>
                <a:gd name="connsiteY1" fmla="*/ 0 h 775436"/>
                <a:gd name="connsiteX2" fmla="*/ 195465 w 1064239"/>
                <a:gd name="connsiteY2" fmla="*/ 2292 h 775436"/>
                <a:gd name="connsiteX3" fmla="*/ 1064239 w 1064239"/>
                <a:gd name="connsiteY3" fmla="*/ 385427 h 775436"/>
                <a:gd name="connsiteX4" fmla="*/ 197757 w 1064239"/>
                <a:gd name="connsiteY4" fmla="*/ 775436 h 775436"/>
                <a:gd name="connsiteX5" fmla="*/ 192714 w 1064239"/>
                <a:gd name="connsiteY5" fmla="*/ 770852 h 775436"/>
                <a:gd name="connsiteX6" fmla="*/ 0 w 1064239"/>
                <a:gd name="connsiteY6" fmla="*/ 385427 h 775436"/>
                <a:gd name="connsiteX0" fmla="*/ 0 w 200257"/>
                <a:gd name="connsiteY0" fmla="*/ 385427 h 775436"/>
                <a:gd name="connsiteX1" fmla="*/ 188130 w 200257"/>
                <a:gd name="connsiteY1" fmla="*/ 0 h 775436"/>
                <a:gd name="connsiteX2" fmla="*/ 195465 w 200257"/>
                <a:gd name="connsiteY2" fmla="*/ 2292 h 775436"/>
                <a:gd name="connsiteX3" fmla="*/ 200257 w 200257"/>
                <a:gd name="connsiteY3" fmla="*/ 431262 h 775436"/>
                <a:gd name="connsiteX4" fmla="*/ 197757 w 200257"/>
                <a:gd name="connsiteY4" fmla="*/ 775436 h 775436"/>
                <a:gd name="connsiteX5" fmla="*/ 192714 w 200257"/>
                <a:gd name="connsiteY5" fmla="*/ 770852 h 775436"/>
                <a:gd name="connsiteX6" fmla="*/ 0 w 200257"/>
                <a:gd name="connsiteY6" fmla="*/ 385427 h 775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257" h="775436">
                  <a:moveTo>
                    <a:pt x="0" y="385427"/>
                  </a:moveTo>
                  <a:lnTo>
                    <a:pt x="188130" y="0"/>
                  </a:lnTo>
                  <a:lnTo>
                    <a:pt x="195465" y="2292"/>
                  </a:lnTo>
                  <a:cubicBezTo>
                    <a:pt x="197062" y="145282"/>
                    <a:pt x="198660" y="288272"/>
                    <a:pt x="200257" y="431262"/>
                  </a:cubicBezTo>
                  <a:cubicBezTo>
                    <a:pt x="199424" y="545987"/>
                    <a:pt x="198590" y="660711"/>
                    <a:pt x="197757" y="775436"/>
                  </a:cubicBezTo>
                  <a:lnTo>
                    <a:pt x="192714" y="770852"/>
                  </a:lnTo>
                  <a:lnTo>
                    <a:pt x="0" y="385427"/>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Hexagon 83"/>
            <p:cNvSpPr/>
            <p:nvPr userDrawn="1"/>
          </p:nvSpPr>
          <p:spPr>
            <a:xfrm>
              <a:off x="11989399" y="3076769"/>
              <a:ext cx="209216" cy="812104"/>
            </a:xfrm>
            <a:custGeom>
              <a:avLst/>
              <a:gdLst>
                <a:gd name="connsiteX0" fmla="*/ 0 w 1064239"/>
                <a:gd name="connsiteY0" fmla="*/ 458762 h 917523"/>
                <a:gd name="connsiteX1" fmla="*/ 229381 w 1064239"/>
                <a:gd name="connsiteY1" fmla="*/ 0 h 917523"/>
                <a:gd name="connsiteX2" fmla="*/ 834858 w 1064239"/>
                <a:gd name="connsiteY2" fmla="*/ 0 h 917523"/>
                <a:gd name="connsiteX3" fmla="*/ 1064239 w 1064239"/>
                <a:gd name="connsiteY3" fmla="*/ 458762 h 917523"/>
                <a:gd name="connsiteX4" fmla="*/ 834858 w 1064239"/>
                <a:gd name="connsiteY4" fmla="*/ 917523 h 917523"/>
                <a:gd name="connsiteX5" fmla="*/ 229381 w 1064239"/>
                <a:gd name="connsiteY5" fmla="*/ 917523 h 917523"/>
                <a:gd name="connsiteX6" fmla="*/ 0 w 1064239"/>
                <a:gd name="connsiteY6" fmla="*/ 458762 h 917523"/>
                <a:gd name="connsiteX0" fmla="*/ 0 w 1064239"/>
                <a:gd name="connsiteY0" fmla="*/ 458762 h 917523"/>
                <a:gd name="connsiteX1" fmla="*/ 201881 w 1064239"/>
                <a:gd name="connsiteY1" fmla="*/ 57293 h 917523"/>
                <a:gd name="connsiteX2" fmla="*/ 834858 w 1064239"/>
                <a:gd name="connsiteY2" fmla="*/ 0 h 917523"/>
                <a:gd name="connsiteX3" fmla="*/ 1064239 w 1064239"/>
                <a:gd name="connsiteY3" fmla="*/ 458762 h 917523"/>
                <a:gd name="connsiteX4" fmla="*/ 834858 w 1064239"/>
                <a:gd name="connsiteY4" fmla="*/ 917523 h 917523"/>
                <a:gd name="connsiteX5" fmla="*/ 229381 w 1064239"/>
                <a:gd name="connsiteY5" fmla="*/ 917523 h 917523"/>
                <a:gd name="connsiteX6" fmla="*/ 0 w 1064239"/>
                <a:gd name="connsiteY6" fmla="*/ 458762 h 917523"/>
                <a:gd name="connsiteX0" fmla="*/ 0 w 1064239"/>
                <a:gd name="connsiteY0" fmla="*/ 401469 h 860230"/>
                <a:gd name="connsiteX1" fmla="*/ 201881 w 1064239"/>
                <a:gd name="connsiteY1" fmla="*/ 0 h 860230"/>
                <a:gd name="connsiteX2" fmla="*/ 206924 w 1064239"/>
                <a:gd name="connsiteY2" fmla="*/ 11459 h 860230"/>
                <a:gd name="connsiteX3" fmla="*/ 1064239 w 1064239"/>
                <a:gd name="connsiteY3" fmla="*/ 401469 h 860230"/>
                <a:gd name="connsiteX4" fmla="*/ 834858 w 1064239"/>
                <a:gd name="connsiteY4" fmla="*/ 860230 h 860230"/>
                <a:gd name="connsiteX5" fmla="*/ 229381 w 1064239"/>
                <a:gd name="connsiteY5" fmla="*/ 860230 h 860230"/>
                <a:gd name="connsiteX6" fmla="*/ 0 w 1064239"/>
                <a:gd name="connsiteY6" fmla="*/ 401469 h 860230"/>
                <a:gd name="connsiteX0" fmla="*/ 0 w 1064239"/>
                <a:gd name="connsiteY0" fmla="*/ 401469 h 860230"/>
                <a:gd name="connsiteX1" fmla="*/ 201881 w 1064239"/>
                <a:gd name="connsiteY1" fmla="*/ 0 h 860230"/>
                <a:gd name="connsiteX2" fmla="*/ 206924 w 1064239"/>
                <a:gd name="connsiteY2" fmla="*/ 11459 h 860230"/>
                <a:gd name="connsiteX3" fmla="*/ 1064239 w 1064239"/>
                <a:gd name="connsiteY3" fmla="*/ 401469 h 860230"/>
                <a:gd name="connsiteX4" fmla="*/ 834858 w 1064239"/>
                <a:gd name="connsiteY4" fmla="*/ 860230 h 860230"/>
                <a:gd name="connsiteX5" fmla="*/ 204172 w 1064239"/>
                <a:gd name="connsiteY5" fmla="*/ 812104 h 860230"/>
                <a:gd name="connsiteX6" fmla="*/ 0 w 1064239"/>
                <a:gd name="connsiteY6" fmla="*/ 401469 h 860230"/>
                <a:gd name="connsiteX0" fmla="*/ 0 w 1064239"/>
                <a:gd name="connsiteY0" fmla="*/ 401469 h 812104"/>
                <a:gd name="connsiteX1" fmla="*/ 201881 w 1064239"/>
                <a:gd name="connsiteY1" fmla="*/ 0 h 812104"/>
                <a:gd name="connsiteX2" fmla="*/ 206924 w 1064239"/>
                <a:gd name="connsiteY2" fmla="*/ 11459 h 812104"/>
                <a:gd name="connsiteX3" fmla="*/ 1064239 w 1064239"/>
                <a:gd name="connsiteY3" fmla="*/ 401469 h 812104"/>
                <a:gd name="connsiteX4" fmla="*/ 209216 w 1064239"/>
                <a:gd name="connsiteY4" fmla="*/ 809812 h 812104"/>
                <a:gd name="connsiteX5" fmla="*/ 204172 w 1064239"/>
                <a:gd name="connsiteY5" fmla="*/ 812104 h 812104"/>
                <a:gd name="connsiteX6" fmla="*/ 0 w 1064239"/>
                <a:gd name="connsiteY6" fmla="*/ 401469 h 812104"/>
                <a:gd name="connsiteX0" fmla="*/ 0 w 209216"/>
                <a:gd name="connsiteY0" fmla="*/ 401469 h 812104"/>
                <a:gd name="connsiteX1" fmla="*/ 201881 w 209216"/>
                <a:gd name="connsiteY1" fmla="*/ 0 h 812104"/>
                <a:gd name="connsiteX2" fmla="*/ 206924 w 209216"/>
                <a:gd name="connsiteY2" fmla="*/ 11459 h 812104"/>
                <a:gd name="connsiteX3" fmla="*/ 204841 w 209216"/>
                <a:gd name="connsiteY3" fmla="*/ 408344 h 812104"/>
                <a:gd name="connsiteX4" fmla="*/ 209216 w 209216"/>
                <a:gd name="connsiteY4" fmla="*/ 809812 h 812104"/>
                <a:gd name="connsiteX5" fmla="*/ 204172 w 209216"/>
                <a:gd name="connsiteY5" fmla="*/ 812104 h 812104"/>
                <a:gd name="connsiteX6" fmla="*/ 0 w 209216"/>
                <a:gd name="connsiteY6" fmla="*/ 401469 h 81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9216" h="812104">
                  <a:moveTo>
                    <a:pt x="0" y="401469"/>
                  </a:moveTo>
                  <a:lnTo>
                    <a:pt x="201881" y="0"/>
                  </a:lnTo>
                  <a:lnTo>
                    <a:pt x="206924" y="11459"/>
                  </a:lnTo>
                  <a:cubicBezTo>
                    <a:pt x="206230" y="143754"/>
                    <a:pt x="205535" y="276049"/>
                    <a:pt x="204841" y="408344"/>
                  </a:cubicBezTo>
                  <a:cubicBezTo>
                    <a:pt x="206299" y="542167"/>
                    <a:pt x="207758" y="675989"/>
                    <a:pt x="209216" y="809812"/>
                  </a:cubicBezTo>
                  <a:lnTo>
                    <a:pt x="204172" y="812104"/>
                  </a:lnTo>
                  <a:lnTo>
                    <a:pt x="0" y="401469"/>
                  </a:lnTo>
                  <a:close/>
                </a:path>
              </a:pathLst>
            </a:cu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 xmlns:a16="http://schemas.microsoft.com/office/drawing/2014/main" id="{A560D5DF-18C4-346A-850F-E3EE2F6D2DEB}"/>
              </a:ext>
            </a:extLst>
          </p:cNvPr>
          <p:cNvSpPr txBox="1"/>
          <p:nvPr userDrawn="1"/>
        </p:nvSpPr>
        <p:spPr>
          <a:xfrm>
            <a:off x="9475076" y="6488668"/>
            <a:ext cx="2559072" cy="292388"/>
          </a:xfrm>
          <a:prstGeom prst="rect">
            <a:avLst/>
          </a:prstGeom>
          <a:noFill/>
        </p:spPr>
        <p:txBody>
          <a:bodyPr wrap="square" rtlCol="0">
            <a:spAutoFit/>
          </a:bodyPr>
          <a:lstStyle/>
          <a:p>
            <a:r>
              <a:rPr lang="en-US" sz="1300" dirty="0">
                <a:solidFill>
                  <a:schemeClr val="bg1"/>
                </a:solidFill>
              </a:rPr>
              <a:t>© Smithsonian Institution 2024</a:t>
            </a:r>
          </a:p>
        </p:txBody>
      </p:sp>
      <p:pic>
        <p:nvPicPr>
          <p:cNvPr id="14" name="Picture 13">
            <a:extLst>
              <a:ext uri="{FF2B5EF4-FFF2-40B4-BE49-F238E27FC236}">
                <a16:creationId xmlns="" xmlns:a16="http://schemas.microsoft.com/office/drawing/2014/main" id="{FFF23187-F68F-28ED-3DE2-13895540D987}"/>
              </a:ext>
            </a:extLst>
          </p:cNvPr>
          <p:cNvPicPr>
            <a:picLocks noChangeAspect="1"/>
          </p:cNvPicPr>
          <p:nvPr userDrawn="1"/>
        </p:nvPicPr>
        <p:blipFill>
          <a:blip r:embed="rId2"/>
          <a:srcRect l="26072" t="21587" r="27768" b="65238"/>
          <a:stretch/>
        </p:blipFill>
        <p:spPr>
          <a:xfrm>
            <a:off x="3266773" y="5715651"/>
            <a:ext cx="5725686" cy="919211"/>
          </a:xfrm>
          <a:prstGeom prst="rect">
            <a:avLst/>
          </a:prstGeom>
        </p:spPr>
      </p:pic>
      <p:sp>
        <p:nvSpPr>
          <p:cNvPr id="2" name="Title 1">
            <a:extLst>
              <a:ext uri="{FF2B5EF4-FFF2-40B4-BE49-F238E27FC236}">
                <a16:creationId xmlns="" xmlns:a16="http://schemas.microsoft.com/office/drawing/2014/main" id="{B980C5E7-B1A1-4648-89D2-17B0F1E7F5B3}"/>
              </a:ext>
            </a:extLst>
          </p:cNvPr>
          <p:cNvSpPr>
            <a:spLocks noGrp="1"/>
          </p:cNvSpPr>
          <p:nvPr userDrawn="1">
            <p:ph type="ctrTitle"/>
          </p:nvPr>
        </p:nvSpPr>
        <p:spPr>
          <a:xfrm>
            <a:off x="400378" y="2310215"/>
            <a:ext cx="11458476" cy="2107453"/>
          </a:xfrm>
          <a:solidFill>
            <a:schemeClr val="bg1"/>
          </a:solidFill>
          <a:ln w="38100">
            <a:solidFill>
              <a:schemeClr val="tx1"/>
            </a:solidFill>
            <a:prstDash val="solid"/>
          </a:ln>
        </p:spPr>
        <p:txBody>
          <a:bodyPr anchor="ctr">
            <a:normAutofit/>
          </a:bodyPr>
          <a:lstStyle>
            <a:lvl1pPr algn="ctr">
              <a:defRPr sz="7200">
                <a:solidFill>
                  <a:schemeClr val="tx1"/>
                </a:solidFill>
              </a:defRPr>
            </a:lvl1pPr>
          </a:lstStyle>
          <a:p>
            <a:endParaRPr lang="en-US" dirty="0"/>
          </a:p>
        </p:txBody>
      </p:sp>
      <p:sp>
        <p:nvSpPr>
          <p:cNvPr id="6" name="Subtitle 2">
            <a:extLst>
              <a:ext uri="{FF2B5EF4-FFF2-40B4-BE49-F238E27FC236}">
                <a16:creationId xmlns="" xmlns:a16="http://schemas.microsoft.com/office/drawing/2014/main" id="{5D140298-3E00-4E73-B947-697E69282864}"/>
              </a:ext>
            </a:extLst>
          </p:cNvPr>
          <p:cNvSpPr>
            <a:spLocks noGrp="1"/>
          </p:cNvSpPr>
          <p:nvPr userDrawn="1">
            <p:ph type="subTitle" idx="1"/>
          </p:nvPr>
        </p:nvSpPr>
        <p:spPr>
          <a:xfrm>
            <a:off x="1355451" y="455189"/>
            <a:ext cx="9620000" cy="607910"/>
          </a:xfrm>
          <a:noFill/>
          <a:ln>
            <a:noFill/>
          </a:ln>
        </p:spPr>
        <p:txBody>
          <a:bodyPr>
            <a:noAutofit/>
          </a:bodyPr>
          <a:lstStyle>
            <a:lvl1pPr marL="0" indent="0" algn="ctr">
              <a:buNone/>
              <a:defRPr sz="4800" b="1" i="0">
                <a:solidFill>
                  <a:schemeClr val="tx1"/>
                </a:solidFill>
                <a:latin typeface="Rockwell" charset="0"/>
                <a:ea typeface="Rockwell" charset="0"/>
                <a:cs typeface="Rockwel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sp>
        <p:nvSpPr>
          <p:cNvPr id="29" name="TextBox 28">
            <a:extLst>
              <a:ext uri="{FF2B5EF4-FFF2-40B4-BE49-F238E27FC236}">
                <a16:creationId xmlns="" xmlns:a16="http://schemas.microsoft.com/office/drawing/2014/main" id="{588CF136-7F17-C9DE-0CA3-453EA3DB5F15}"/>
              </a:ext>
            </a:extLst>
          </p:cNvPr>
          <p:cNvSpPr txBox="1"/>
          <p:nvPr userDrawn="1"/>
        </p:nvSpPr>
        <p:spPr>
          <a:xfrm>
            <a:off x="9667685" y="6529138"/>
            <a:ext cx="2559072" cy="292388"/>
          </a:xfrm>
          <a:prstGeom prst="rect">
            <a:avLst/>
          </a:prstGeom>
          <a:noFill/>
        </p:spPr>
        <p:txBody>
          <a:bodyPr wrap="square" rtlCol="0">
            <a:spAutoFit/>
          </a:bodyPr>
          <a:lstStyle/>
          <a:p>
            <a:r>
              <a:rPr lang="en-US" sz="1300" dirty="0">
                <a:solidFill>
                  <a:schemeClr val="tx1"/>
                </a:solidFill>
              </a:rPr>
              <a:t>© Smithsonian Institution 2025</a:t>
            </a:r>
          </a:p>
        </p:txBody>
      </p:sp>
      <p:pic>
        <p:nvPicPr>
          <p:cNvPr id="85" name="Picture 84">
            <a:extLst>
              <a:ext uri="{FF2B5EF4-FFF2-40B4-BE49-F238E27FC236}">
                <a16:creationId xmlns="" xmlns:a16="http://schemas.microsoft.com/office/drawing/2014/main" id="{E52436D3-97AB-EA58-FCD8-68E3D9EB091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54612" y="236447"/>
            <a:ext cx="941757" cy="941757"/>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5" name="Round Same Side Corner Rectangle 4"/>
          <p:cNvSpPr/>
          <p:nvPr userDrawn="1"/>
        </p:nvSpPr>
        <p:spPr>
          <a:xfrm rot="10800000">
            <a:off x="-19929" y="61109"/>
            <a:ext cx="12211929" cy="5192622"/>
          </a:xfrm>
          <a:prstGeom prst="round2SameRect">
            <a:avLst>
              <a:gd name="adj1" fmla="val 21817"/>
              <a:gd name="adj2" fmla="val 0"/>
            </a:avLst>
          </a:pr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 xmlns:a16="http://schemas.microsoft.com/office/drawing/2014/main" id="{A560D5DF-18C4-346A-850F-E3EE2F6D2DEB}"/>
              </a:ext>
            </a:extLst>
          </p:cNvPr>
          <p:cNvSpPr txBox="1"/>
          <p:nvPr userDrawn="1"/>
        </p:nvSpPr>
        <p:spPr>
          <a:xfrm>
            <a:off x="9475076" y="6488668"/>
            <a:ext cx="2559072" cy="292388"/>
          </a:xfrm>
          <a:prstGeom prst="rect">
            <a:avLst/>
          </a:prstGeom>
          <a:noFill/>
        </p:spPr>
        <p:txBody>
          <a:bodyPr wrap="square" rtlCol="0">
            <a:spAutoFit/>
          </a:bodyPr>
          <a:lstStyle/>
          <a:p>
            <a:r>
              <a:rPr lang="en-US" sz="1300" dirty="0">
                <a:solidFill>
                  <a:schemeClr val="bg1"/>
                </a:solidFill>
              </a:rPr>
              <a:t>© Smithsonian Institution 2024</a:t>
            </a:r>
          </a:p>
        </p:txBody>
      </p:sp>
      <p:pic>
        <p:nvPicPr>
          <p:cNvPr id="14" name="Picture 13">
            <a:extLst>
              <a:ext uri="{FF2B5EF4-FFF2-40B4-BE49-F238E27FC236}">
                <a16:creationId xmlns="" xmlns:a16="http://schemas.microsoft.com/office/drawing/2014/main" id="{FFF23187-F68F-28ED-3DE2-13895540D987}"/>
              </a:ext>
            </a:extLst>
          </p:cNvPr>
          <p:cNvPicPr>
            <a:picLocks noChangeAspect="1"/>
          </p:cNvPicPr>
          <p:nvPr userDrawn="1"/>
        </p:nvPicPr>
        <p:blipFill>
          <a:blip r:embed="rId2"/>
          <a:srcRect l="26072" t="21587" r="27768" b="65238"/>
          <a:stretch/>
        </p:blipFill>
        <p:spPr>
          <a:xfrm>
            <a:off x="2965972" y="5542021"/>
            <a:ext cx="6724130" cy="1079503"/>
          </a:xfrm>
          <a:prstGeom prst="rect">
            <a:avLst/>
          </a:prstGeom>
        </p:spPr>
      </p:pic>
      <p:pic>
        <p:nvPicPr>
          <p:cNvPr id="15" name="Picture 14">
            <a:extLst>
              <a:ext uri="{FF2B5EF4-FFF2-40B4-BE49-F238E27FC236}">
                <a16:creationId xmlns="" xmlns:a16="http://schemas.microsoft.com/office/drawing/2014/main" id="{E52436D3-97AB-EA58-FCD8-68E3D9EB091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96138" y="5955876"/>
            <a:ext cx="739013" cy="739013"/>
          </a:xfrm>
          <a:prstGeom prst="rect">
            <a:avLst/>
          </a:prstGeom>
        </p:spPr>
      </p:pic>
      <p:sp>
        <p:nvSpPr>
          <p:cNvPr id="26" name="Round Same Side Corner Rectangle 25"/>
          <p:cNvSpPr/>
          <p:nvPr userDrawn="1"/>
        </p:nvSpPr>
        <p:spPr>
          <a:xfrm rot="10800000">
            <a:off x="-4" y="1169"/>
            <a:ext cx="12231857" cy="1833104"/>
          </a:xfrm>
          <a:prstGeom prst="round2SameRect">
            <a:avLst>
              <a:gd name="adj1" fmla="val 20574"/>
              <a:gd name="adj2" fmla="val 0"/>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B980C5E7-B1A1-4648-89D2-17B0F1E7F5B3}"/>
              </a:ext>
            </a:extLst>
          </p:cNvPr>
          <p:cNvSpPr>
            <a:spLocks noGrp="1"/>
          </p:cNvSpPr>
          <p:nvPr>
            <p:ph type="ctrTitle"/>
          </p:nvPr>
        </p:nvSpPr>
        <p:spPr>
          <a:xfrm>
            <a:off x="635797" y="2221316"/>
            <a:ext cx="11199354" cy="2332396"/>
          </a:xfrm>
          <a:solidFill>
            <a:schemeClr val="bg1"/>
          </a:solidFill>
          <a:ln w="38100">
            <a:solidFill>
              <a:schemeClr val="tx1"/>
            </a:solidFill>
            <a:prstDash val="solid"/>
          </a:ln>
        </p:spPr>
        <p:txBody>
          <a:bodyPr anchor="ctr">
            <a:normAutofit/>
          </a:bodyPr>
          <a:lstStyle>
            <a:lvl1pPr algn="ctr">
              <a:defRPr sz="7200">
                <a:solidFill>
                  <a:schemeClr val="tx1"/>
                </a:solidFill>
              </a:defRPr>
            </a:lvl1pPr>
          </a:lstStyle>
          <a:p>
            <a:endParaRPr lang="en-US" dirty="0"/>
          </a:p>
        </p:txBody>
      </p:sp>
      <p:sp>
        <p:nvSpPr>
          <p:cNvPr id="6" name="Subtitle 2">
            <a:extLst>
              <a:ext uri="{FF2B5EF4-FFF2-40B4-BE49-F238E27FC236}">
                <a16:creationId xmlns="" xmlns:a16="http://schemas.microsoft.com/office/drawing/2014/main" id="{5D140298-3E00-4E73-B947-697E69282864}"/>
              </a:ext>
            </a:extLst>
          </p:cNvPr>
          <p:cNvSpPr>
            <a:spLocks noGrp="1"/>
          </p:cNvSpPr>
          <p:nvPr>
            <p:ph type="subTitle" idx="1"/>
          </p:nvPr>
        </p:nvSpPr>
        <p:spPr>
          <a:xfrm>
            <a:off x="2298324" y="718798"/>
            <a:ext cx="8059426" cy="607910"/>
          </a:xfrm>
          <a:solidFill>
            <a:schemeClr val="bg1"/>
          </a:solidFill>
          <a:ln>
            <a:noFill/>
          </a:ln>
        </p:spPr>
        <p:txBody>
          <a:bodyPr>
            <a:noAutofit/>
          </a:bodyPr>
          <a:lstStyle>
            <a:lvl1pPr marL="0" indent="0" algn="ctr">
              <a:buNone/>
              <a:defRPr sz="4800" b="1" i="0">
                <a:solidFill>
                  <a:schemeClr val="tx1"/>
                </a:solidFill>
                <a:latin typeface="Rockwell" charset="0"/>
                <a:ea typeface="Rockwell" charset="0"/>
                <a:cs typeface="Rockwel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sp>
        <p:nvSpPr>
          <p:cNvPr id="29" name="TextBox 28">
            <a:extLst>
              <a:ext uri="{FF2B5EF4-FFF2-40B4-BE49-F238E27FC236}">
                <a16:creationId xmlns="" xmlns:a16="http://schemas.microsoft.com/office/drawing/2014/main" id="{588CF136-7F17-C9DE-0CA3-453EA3DB5F15}"/>
              </a:ext>
            </a:extLst>
          </p:cNvPr>
          <p:cNvSpPr txBox="1"/>
          <p:nvPr userDrawn="1"/>
        </p:nvSpPr>
        <p:spPr>
          <a:xfrm>
            <a:off x="57403" y="6447209"/>
            <a:ext cx="2559072" cy="292388"/>
          </a:xfrm>
          <a:prstGeom prst="rect">
            <a:avLst/>
          </a:prstGeom>
          <a:noFill/>
        </p:spPr>
        <p:txBody>
          <a:bodyPr wrap="square" rtlCol="0">
            <a:spAutoFit/>
          </a:bodyPr>
          <a:lstStyle/>
          <a:p>
            <a:r>
              <a:rPr lang="en-US" sz="1300" dirty="0">
                <a:solidFill>
                  <a:schemeClr val="tx1"/>
                </a:solidFill>
              </a:rPr>
              <a:t>© Smithsonian Institution 2025</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grpSp>
        <p:nvGrpSpPr>
          <p:cNvPr id="9" name="Group 8"/>
          <p:cNvGrpSpPr/>
          <p:nvPr userDrawn="1"/>
        </p:nvGrpSpPr>
        <p:grpSpPr>
          <a:xfrm>
            <a:off x="-171544" y="-484189"/>
            <a:ext cx="12735115" cy="3660808"/>
            <a:chOff x="-815711" y="-479934"/>
            <a:chExt cx="13825856" cy="3884362"/>
          </a:xfrm>
        </p:grpSpPr>
        <p:sp>
          <p:nvSpPr>
            <p:cNvPr id="7" name="Hexagon 6"/>
            <p:cNvSpPr/>
            <p:nvPr userDrawn="1"/>
          </p:nvSpPr>
          <p:spPr>
            <a:xfrm>
              <a:off x="-814959" y="-11151"/>
              <a:ext cx="1060704" cy="914400"/>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Hexagon 21"/>
            <p:cNvSpPr/>
            <p:nvPr userDrawn="1"/>
          </p:nvSpPr>
          <p:spPr>
            <a:xfrm>
              <a:off x="62270" y="490564"/>
              <a:ext cx="1060704" cy="914400"/>
            </a:xfrm>
            <a:prstGeom prst="hexagon">
              <a:avLst/>
            </a:prstGeom>
            <a:gradFill flip="none" rotWithShape="1">
              <a:gsLst>
                <a:gs pos="0">
                  <a:srgbClr val="F9CF32">
                    <a:tint val="66000"/>
                    <a:satMod val="160000"/>
                  </a:srgbClr>
                </a:gs>
                <a:gs pos="50000">
                  <a:srgbClr val="F9CF32">
                    <a:tint val="44500"/>
                    <a:satMod val="160000"/>
                  </a:srgbClr>
                </a:gs>
                <a:gs pos="100000">
                  <a:srgbClr val="F9CF32">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exagon 22"/>
            <p:cNvSpPr/>
            <p:nvPr userDrawn="1"/>
          </p:nvSpPr>
          <p:spPr>
            <a:xfrm>
              <a:off x="957816" y="16574"/>
              <a:ext cx="1060704" cy="914400"/>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Hexagon 23"/>
            <p:cNvSpPr/>
            <p:nvPr userDrawn="1"/>
          </p:nvSpPr>
          <p:spPr>
            <a:xfrm>
              <a:off x="86518" y="-479934"/>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Hexagon 24"/>
            <p:cNvSpPr/>
            <p:nvPr userDrawn="1"/>
          </p:nvSpPr>
          <p:spPr>
            <a:xfrm>
              <a:off x="-803808" y="1958557"/>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Hexagon 26"/>
            <p:cNvSpPr/>
            <p:nvPr userDrawn="1"/>
          </p:nvSpPr>
          <p:spPr>
            <a:xfrm>
              <a:off x="73421" y="2471423"/>
              <a:ext cx="1060704" cy="914400"/>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Hexagon 33"/>
            <p:cNvSpPr/>
            <p:nvPr userDrawn="1"/>
          </p:nvSpPr>
          <p:spPr>
            <a:xfrm>
              <a:off x="957816" y="1963980"/>
              <a:ext cx="1060704" cy="914400"/>
            </a:xfrm>
            <a:prstGeom prst="hexagon">
              <a:avLst/>
            </a:prstGeom>
            <a:gradFill flip="none" rotWithShape="1">
              <a:gsLst>
                <a:gs pos="0">
                  <a:srgbClr val="F9CF32">
                    <a:tint val="66000"/>
                    <a:satMod val="160000"/>
                  </a:srgbClr>
                </a:gs>
                <a:gs pos="50000">
                  <a:srgbClr val="F9CF32">
                    <a:tint val="44500"/>
                    <a:satMod val="160000"/>
                  </a:srgbClr>
                </a:gs>
                <a:gs pos="100000">
                  <a:srgbClr val="F9CF32">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Hexagon 34"/>
            <p:cNvSpPr/>
            <p:nvPr userDrawn="1"/>
          </p:nvSpPr>
          <p:spPr>
            <a:xfrm>
              <a:off x="86518" y="1467472"/>
              <a:ext cx="1060704" cy="914400"/>
            </a:xfrm>
            <a:prstGeom prst="hexagon">
              <a:avLst/>
            </a:pr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Hexagon 35"/>
            <p:cNvSpPr/>
            <p:nvPr userDrawn="1"/>
          </p:nvSpPr>
          <p:spPr>
            <a:xfrm>
              <a:off x="971002" y="979018"/>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Hexagon 36"/>
            <p:cNvSpPr/>
            <p:nvPr userDrawn="1"/>
          </p:nvSpPr>
          <p:spPr>
            <a:xfrm>
              <a:off x="-815711" y="985588"/>
              <a:ext cx="1060704" cy="914400"/>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Hexagon 37"/>
            <p:cNvSpPr/>
            <p:nvPr userDrawn="1"/>
          </p:nvSpPr>
          <p:spPr>
            <a:xfrm>
              <a:off x="1875300" y="-477237"/>
              <a:ext cx="1060704" cy="914400"/>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Hexagon 38"/>
            <p:cNvSpPr/>
            <p:nvPr userDrawn="1"/>
          </p:nvSpPr>
          <p:spPr>
            <a:xfrm>
              <a:off x="2792784" y="2110"/>
              <a:ext cx="1060704" cy="914400"/>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Hexagon 39"/>
            <p:cNvSpPr/>
            <p:nvPr userDrawn="1"/>
          </p:nvSpPr>
          <p:spPr>
            <a:xfrm>
              <a:off x="3688330" y="-471880"/>
              <a:ext cx="1060704" cy="914400"/>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p:cNvSpPr/>
            <p:nvPr userDrawn="1"/>
          </p:nvSpPr>
          <p:spPr>
            <a:xfrm>
              <a:off x="1882049" y="2454193"/>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Hexagon 41"/>
            <p:cNvSpPr/>
            <p:nvPr userDrawn="1"/>
          </p:nvSpPr>
          <p:spPr>
            <a:xfrm>
              <a:off x="1882049" y="1469943"/>
              <a:ext cx="1060704" cy="914400"/>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Hexagon 42"/>
            <p:cNvSpPr/>
            <p:nvPr userDrawn="1"/>
          </p:nvSpPr>
          <p:spPr>
            <a:xfrm>
              <a:off x="2792784" y="1949516"/>
              <a:ext cx="1060704" cy="914400"/>
            </a:xfrm>
            <a:prstGeom prst="hexagon">
              <a:avLst/>
            </a:pr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Hexagon 43"/>
            <p:cNvSpPr/>
            <p:nvPr userDrawn="1"/>
          </p:nvSpPr>
          <p:spPr>
            <a:xfrm>
              <a:off x="3710632" y="1486677"/>
              <a:ext cx="1060704" cy="914400"/>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Hexagon 44"/>
            <p:cNvSpPr/>
            <p:nvPr userDrawn="1"/>
          </p:nvSpPr>
          <p:spPr>
            <a:xfrm>
              <a:off x="2817032" y="979018"/>
              <a:ext cx="1060704" cy="914400"/>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Hexagon 45"/>
            <p:cNvSpPr/>
            <p:nvPr userDrawn="1"/>
          </p:nvSpPr>
          <p:spPr>
            <a:xfrm>
              <a:off x="3701516" y="490564"/>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p:cNvSpPr/>
            <p:nvPr userDrawn="1"/>
          </p:nvSpPr>
          <p:spPr>
            <a:xfrm>
              <a:off x="1881350" y="485983"/>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p:cNvSpPr/>
            <p:nvPr userDrawn="1"/>
          </p:nvSpPr>
          <p:spPr>
            <a:xfrm>
              <a:off x="4644421" y="25736"/>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userDrawn="1"/>
          </p:nvSpPr>
          <p:spPr>
            <a:xfrm>
              <a:off x="5521650" y="527451"/>
              <a:ext cx="1060704" cy="914400"/>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userDrawn="1"/>
          </p:nvSpPr>
          <p:spPr>
            <a:xfrm>
              <a:off x="6406045" y="42310"/>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userDrawn="1"/>
          </p:nvSpPr>
          <p:spPr>
            <a:xfrm>
              <a:off x="5534747" y="-454198"/>
              <a:ext cx="1060704" cy="914400"/>
            </a:xfrm>
            <a:prstGeom prst="hexagon">
              <a:avLst/>
            </a:pr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userDrawn="1"/>
          </p:nvSpPr>
          <p:spPr>
            <a:xfrm>
              <a:off x="4644421" y="1973142"/>
              <a:ext cx="1060704" cy="914400"/>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userDrawn="1"/>
          </p:nvSpPr>
          <p:spPr>
            <a:xfrm>
              <a:off x="5543952" y="2474857"/>
              <a:ext cx="1060704" cy="914400"/>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userDrawn="1"/>
          </p:nvSpPr>
          <p:spPr>
            <a:xfrm>
              <a:off x="6428347" y="1989716"/>
              <a:ext cx="1060704" cy="914400"/>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userDrawn="1"/>
          </p:nvSpPr>
          <p:spPr>
            <a:xfrm>
              <a:off x="5534747" y="1493208"/>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userDrawn="1"/>
          </p:nvSpPr>
          <p:spPr>
            <a:xfrm>
              <a:off x="6419231" y="1004754"/>
              <a:ext cx="1060704" cy="914400"/>
            </a:xfrm>
            <a:prstGeom prst="hexagon">
              <a:avLst/>
            </a:prstGeom>
            <a:gradFill flip="none" rotWithShape="1">
              <a:gsLst>
                <a:gs pos="0">
                  <a:srgbClr val="F9CF32">
                    <a:tint val="66000"/>
                    <a:satMod val="160000"/>
                  </a:srgbClr>
                </a:gs>
                <a:gs pos="50000">
                  <a:srgbClr val="F9CF32">
                    <a:tint val="44500"/>
                    <a:satMod val="160000"/>
                  </a:srgbClr>
                </a:gs>
                <a:gs pos="100000">
                  <a:srgbClr val="F9CF32">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userDrawn="1"/>
          </p:nvSpPr>
          <p:spPr>
            <a:xfrm>
              <a:off x="4621367" y="1000173"/>
              <a:ext cx="1060704" cy="914400"/>
            </a:xfrm>
            <a:prstGeom prst="hexagon">
              <a:avLst/>
            </a:prstGeom>
            <a:gradFill flip="none" rotWithShape="1">
              <a:gsLst>
                <a:gs pos="0">
                  <a:srgbClr val="F9CF32">
                    <a:tint val="66000"/>
                    <a:satMod val="160000"/>
                  </a:srgbClr>
                </a:gs>
                <a:gs pos="50000">
                  <a:srgbClr val="F9CF32">
                    <a:tint val="44500"/>
                    <a:satMod val="160000"/>
                  </a:srgbClr>
                </a:gs>
                <a:gs pos="100000">
                  <a:srgbClr val="F9CF32">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userDrawn="1"/>
          </p:nvSpPr>
          <p:spPr>
            <a:xfrm>
              <a:off x="7323529" y="-451501"/>
              <a:ext cx="1060704" cy="914400"/>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userDrawn="1"/>
          </p:nvSpPr>
          <p:spPr>
            <a:xfrm>
              <a:off x="8241013" y="27846"/>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userDrawn="1"/>
          </p:nvSpPr>
          <p:spPr>
            <a:xfrm>
              <a:off x="9136559" y="-468446"/>
              <a:ext cx="1060704" cy="914400"/>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userDrawn="1"/>
          </p:nvSpPr>
          <p:spPr>
            <a:xfrm>
              <a:off x="7345467" y="2480712"/>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userDrawn="1"/>
          </p:nvSpPr>
          <p:spPr>
            <a:xfrm>
              <a:off x="7330278" y="1495679"/>
              <a:ext cx="1060704" cy="914400"/>
            </a:xfrm>
            <a:prstGeom prst="hexagon">
              <a:avLst/>
            </a:pr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userDrawn="1"/>
          </p:nvSpPr>
          <p:spPr>
            <a:xfrm>
              <a:off x="8241013" y="1975252"/>
              <a:ext cx="1060704" cy="914400"/>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userDrawn="1"/>
          </p:nvSpPr>
          <p:spPr>
            <a:xfrm>
              <a:off x="9170012" y="1490111"/>
              <a:ext cx="1060704" cy="914400"/>
            </a:xfrm>
            <a:prstGeom prst="hexagon">
              <a:avLst/>
            </a:pr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userDrawn="1"/>
          </p:nvSpPr>
          <p:spPr>
            <a:xfrm>
              <a:off x="8265261" y="1004754"/>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userDrawn="1"/>
          </p:nvSpPr>
          <p:spPr>
            <a:xfrm>
              <a:off x="9149745" y="516300"/>
              <a:ext cx="1060704" cy="914400"/>
            </a:xfrm>
            <a:prstGeom prst="hexagon">
              <a:avLst/>
            </a:prstGeom>
            <a:gradFill flip="none" rotWithShape="1">
              <a:gsLst>
                <a:gs pos="0">
                  <a:srgbClr val="F9CF32">
                    <a:tint val="66000"/>
                    <a:satMod val="160000"/>
                  </a:srgbClr>
                </a:gs>
                <a:gs pos="50000">
                  <a:srgbClr val="F9CF32">
                    <a:tint val="44500"/>
                    <a:satMod val="160000"/>
                  </a:srgbClr>
                </a:gs>
                <a:gs pos="100000">
                  <a:srgbClr val="F9CF32">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userDrawn="1"/>
          </p:nvSpPr>
          <p:spPr>
            <a:xfrm>
              <a:off x="7329579" y="511719"/>
              <a:ext cx="1060704" cy="914400"/>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Hexagon 72"/>
            <p:cNvSpPr/>
            <p:nvPr userDrawn="1"/>
          </p:nvSpPr>
          <p:spPr>
            <a:xfrm>
              <a:off x="3726937" y="2462360"/>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Hexagon 73"/>
            <p:cNvSpPr/>
            <p:nvPr userDrawn="1"/>
          </p:nvSpPr>
          <p:spPr>
            <a:xfrm>
              <a:off x="10085901" y="25962"/>
              <a:ext cx="1060704" cy="914400"/>
            </a:xfrm>
            <a:prstGeom prst="hexagon">
              <a:avLst/>
            </a:pr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Hexagon 74"/>
            <p:cNvSpPr/>
            <p:nvPr userDrawn="1"/>
          </p:nvSpPr>
          <p:spPr>
            <a:xfrm>
              <a:off x="11003385" y="505309"/>
              <a:ext cx="1060704" cy="914400"/>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Hexagon 75"/>
            <p:cNvSpPr/>
            <p:nvPr userDrawn="1"/>
          </p:nvSpPr>
          <p:spPr>
            <a:xfrm>
              <a:off x="9181915" y="2490028"/>
              <a:ext cx="1060704" cy="914400"/>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Hexagon 76"/>
            <p:cNvSpPr/>
            <p:nvPr userDrawn="1"/>
          </p:nvSpPr>
          <p:spPr>
            <a:xfrm>
              <a:off x="10092650" y="1973142"/>
              <a:ext cx="1060704" cy="914400"/>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Hexagon 77"/>
            <p:cNvSpPr/>
            <p:nvPr userDrawn="1"/>
          </p:nvSpPr>
          <p:spPr>
            <a:xfrm>
              <a:off x="11003385" y="2452715"/>
              <a:ext cx="1060704" cy="914400"/>
            </a:xfrm>
            <a:prstGeom prst="hexagon">
              <a:avLst/>
            </a:prstGeom>
            <a:gradFill flip="none" rotWithShape="1">
              <a:gsLst>
                <a:gs pos="0">
                  <a:srgbClr val="F9CF32">
                    <a:tint val="66000"/>
                    <a:satMod val="160000"/>
                  </a:srgbClr>
                </a:gs>
                <a:gs pos="50000">
                  <a:srgbClr val="F9CF32">
                    <a:tint val="44500"/>
                    <a:satMod val="160000"/>
                  </a:srgbClr>
                </a:gs>
                <a:gs pos="100000">
                  <a:srgbClr val="F9CF32">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Hexagon 78"/>
            <p:cNvSpPr/>
            <p:nvPr userDrawn="1"/>
          </p:nvSpPr>
          <p:spPr>
            <a:xfrm>
              <a:off x="11027633" y="1482217"/>
              <a:ext cx="1060704" cy="914400"/>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Hexagon 79"/>
            <p:cNvSpPr/>
            <p:nvPr userDrawn="1"/>
          </p:nvSpPr>
          <p:spPr>
            <a:xfrm>
              <a:off x="10091951" y="989182"/>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Hexagon 80"/>
            <p:cNvSpPr/>
            <p:nvPr userDrawn="1"/>
          </p:nvSpPr>
          <p:spPr>
            <a:xfrm>
              <a:off x="10982578" y="-479934"/>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Hexagon 81"/>
            <p:cNvSpPr/>
            <p:nvPr userDrawn="1"/>
          </p:nvSpPr>
          <p:spPr>
            <a:xfrm>
              <a:off x="11938290" y="-17721"/>
              <a:ext cx="1060704" cy="914400"/>
            </a:xfrm>
            <a:prstGeom prst="hexagon">
              <a:avLst/>
            </a:prstGeom>
            <a:gradFill flip="none" rotWithShape="1">
              <a:gsLst>
                <a:gs pos="0">
                  <a:srgbClr val="F9CF32">
                    <a:tint val="66000"/>
                    <a:satMod val="160000"/>
                  </a:srgbClr>
                </a:gs>
                <a:gs pos="50000">
                  <a:srgbClr val="F9CF32">
                    <a:tint val="44500"/>
                    <a:satMod val="160000"/>
                  </a:srgbClr>
                </a:gs>
                <a:gs pos="100000">
                  <a:srgbClr val="F9CF32">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Hexagon 82"/>
            <p:cNvSpPr/>
            <p:nvPr userDrawn="1"/>
          </p:nvSpPr>
          <p:spPr>
            <a:xfrm>
              <a:off x="11949441" y="1951987"/>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Hexagon 83"/>
            <p:cNvSpPr/>
            <p:nvPr userDrawn="1"/>
          </p:nvSpPr>
          <p:spPr>
            <a:xfrm>
              <a:off x="11937538" y="979018"/>
              <a:ext cx="1060704" cy="914400"/>
            </a:xfrm>
            <a:prstGeom prst="hexagon">
              <a:avLst/>
            </a:pr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 xmlns:a16="http://schemas.microsoft.com/office/drawing/2014/main" id="{A560D5DF-18C4-346A-850F-E3EE2F6D2DEB}"/>
              </a:ext>
            </a:extLst>
          </p:cNvPr>
          <p:cNvSpPr txBox="1"/>
          <p:nvPr userDrawn="1"/>
        </p:nvSpPr>
        <p:spPr>
          <a:xfrm>
            <a:off x="9475076" y="6488668"/>
            <a:ext cx="2559072" cy="292388"/>
          </a:xfrm>
          <a:prstGeom prst="rect">
            <a:avLst/>
          </a:prstGeom>
          <a:noFill/>
        </p:spPr>
        <p:txBody>
          <a:bodyPr wrap="square" rtlCol="0">
            <a:spAutoFit/>
          </a:bodyPr>
          <a:lstStyle/>
          <a:p>
            <a:r>
              <a:rPr lang="en-US" sz="1300" dirty="0">
                <a:solidFill>
                  <a:schemeClr val="bg1"/>
                </a:solidFill>
              </a:rPr>
              <a:t>© Smithsonian Institution 2024</a:t>
            </a:r>
          </a:p>
        </p:txBody>
      </p:sp>
      <p:pic>
        <p:nvPicPr>
          <p:cNvPr id="14" name="Picture 13">
            <a:extLst>
              <a:ext uri="{FF2B5EF4-FFF2-40B4-BE49-F238E27FC236}">
                <a16:creationId xmlns="" xmlns:a16="http://schemas.microsoft.com/office/drawing/2014/main" id="{FFF23187-F68F-28ED-3DE2-13895540D987}"/>
              </a:ext>
            </a:extLst>
          </p:cNvPr>
          <p:cNvPicPr>
            <a:picLocks noChangeAspect="1"/>
          </p:cNvPicPr>
          <p:nvPr userDrawn="1"/>
        </p:nvPicPr>
        <p:blipFill>
          <a:blip r:embed="rId2"/>
          <a:srcRect l="26072" t="21587" r="27768" b="65238"/>
          <a:stretch/>
        </p:blipFill>
        <p:spPr>
          <a:xfrm>
            <a:off x="3126578" y="5753459"/>
            <a:ext cx="5725686" cy="919211"/>
          </a:xfrm>
          <a:prstGeom prst="rect">
            <a:avLst/>
          </a:prstGeom>
        </p:spPr>
      </p:pic>
      <p:sp>
        <p:nvSpPr>
          <p:cNvPr id="2" name="Title 1">
            <a:extLst>
              <a:ext uri="{FF2B5EF4-FFF2-40B4-BE49-F238E27FC236}">
                <a16:creationId xmlns="" xmlns:a16="http://schemas.microsoft.com/office/drawing/2014/main" id="{B980C5E7-B1A1-4648-89D2-17B0F1E7F5B3}"/>
              </a:ext>
            </a:extLst>
          </p:cNvPr>
          <p:cNvSpPr>
            <a:spLocks noGrp="1"/>
          </p:cNvSpPr>
          <p:nvPr>
            <p:ph type="ctrTitle"/>
          </p:nvPr>
        </p:nvSpPr>
        <p:spPr>
          <a:xfrm>
            <a:off x="260183" y="459688"/>
            <a:ext cx="11458476" cy="1773054"/>
          </a:xfrm>
          <a:solidFill>
            <a:schemeClr val="bg1"/>
          </a:solidFill>
          <a:ln w="38100">
            <a:solidFill>
              <a:schemeClr val="tx1"/>
            </a:solidFill>
            <a:prstDash val="solid"/>
          </a:ln>
        </p:spPr>
        <p:txBody>
          <a:bodyPr anchor="ctr">
            <a:normAutofit/>
          </a:bodyPr>
          <a:lstStyle>
            <a:lvl1pPr algn="ctr">
              <a:defRPr sz="7200">
                <a:solidFill>
                  <a:schemeClr val="tx1"/>
                </a:solidFill>
              </a:defRPr>
            </a:lvl1pPr>
          </a:lstStyle>
          <a:p>
            <a:endParaRPr lang="en-US" dirty="0"/>
          </a:p>
        </p:txBody>
      </p:sp>
      <p:sp>
        <p:nvSpPr>
          <p:cNvPr id="6" name="Subtitle 2">
            <a:extLst>
              <a:ext uri="{FF2B5EF4-FFF2-40B4-BE49-F238E27FC236}">
                <a16:creationId xmlns="" xmlns:a16="http://schemas.microsoft.com/office/drawing/2014/main" id="{5D140298-3E00-4E73-B947-697E69282864}"/>
              </a:ext>
            </a:extLst>
          </p:cNvPr>
          <p:cNvSpPr>
            <a:spLocks noGrp="1"/>
          </p:cNvSpPr>
          <p:nvPr>
            <p:ph type="subTitle" idx="1"/>
          </p:nvPr>
        </p:nvSpPr>
        <p:spPr>
          <a:xfrm>
            <a:off x="452679" y="4027804"/>
            <a:ext cx="8672512" cy="607910"/>
          </a:xfrm>
          <a:solidFill>
            <a:schemeClr val="bg1"/>
          </a:solidFill>
          <a:ln>
            <a:noFill/>
          </a:ln>
        </p:spPr>
        <p:txBody>
          <a:bodyPr>
            <a:noAutofit/>
          </a:bodyPr>
          <a:lstStyle>
            <a:lvl1pPr marL="0" indent="0" algn="l">
              <a:buNone/>
              <a:defRPr sz="4800" b="1" i="0">
                <a:solidFill>
                  <a:schemeClr val="tx1"/>
                </a:solidFill>
                <a:latin typeface="Rockwell" charset="0"/>
                <a:ea typeface="Rockwell" charset="0"/>
                <a:cs typeface="Rockwel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sp>
        <p:nvSpPr>
          <p:cNvPr id="29" name="TextBox 28">
            <a:extLst>
              <a:ext uri="{FF2B5EF4-FFF2-40B4-BE49-F238E27FC236}">
                <a16:creationId xmlns="" xmlns:a16="http://schemas.microsoft.com/office/drawing/2014/main" id="{588CF136-7F17-C9DE-0CA3-453EA3DB5F15}"/>
              </a:ext>
            </a:extLst>
          </p:cNvPr>
          <p:cNvSpPr txBox="1"/>
          <p:nvPr userDrawn="1"/>
        </p:nvSpPr>
        <p:spPr>
          <a:xfrm>
            <a:off x="9667685" y="6529138"/>
            <a:ext cx="2559072" cy="292388"/>
          </a:xfrm>
          <a:prstGeom prst="rect">
            <a:avLst/>
          </a:prstGeom>
          <a:noFill/>
        </p:spPr>
        <p:txBody>
          <a:bodyPr wrap="square" rtlCol="0">
            <a:spAutoFit/>
          </a:bodyPr>
          <a:lstStyle/>
          <a:p>
            <a:r>
              <a:rPr lang="en-US" sz="1300" dirty="0">
                <a:solidFill>
                  <a:schemeClr val="tx1"/>
                </a:solidFill>
              </a:rPr>
              <a:t>© Smithsonian Institution 2025</a:t>
            </a:r>
          </a:p>
        </p:txBody>
      </p:sp>
      <p:pic>
        <p:nvPicPr>
          <p:cNvPr id="92" name="Picture 91" descr="A yellow globe with a magnifying glass&#10;&#10;Description automatically generated">
            <a:extLst>
              <a:ext uri="{FF2B5EF4-FFF2-40B4-BE49-F238E27FC236}">
                <a16:creationId xmlns="" xmlns:a16="http://schemas.microsoft.com/office/drawing/2014/main" id="{84A22E03-27BB-8066-DA49-439CFED9D492}"/>
              </a:ext>
            </a:extLst>
          </p:cNvPr>
          <p:cNvPicPr>
            <a:picLocks noChangeAspect="1"/>
          </p:cNvPicPr>
          <p:nvPr userDrawn="1"/>
        </p:nvPicPr>
        <p:blipFill>
          <a:blip r:embed="rId3"/>
          <a:stretch>
            <a:fillRect/>
          </a:stretch>
        </p:blipFill>
        <p:spPr>
          <a:xfrm>
            <a:off x="9475076" y="3756661"/>
            <a:ext cx="2061211" cy="2116799"/>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5_Title and Content 3">
    <p:spTree>
      <p:nvGrpSpPr>
        <p:cNvPr id="1" name=""/>
        <p:cNvGrpSpPr/>
        <p:nvPr/>
      </p:nvGrpSpPr>
      <p:grpSpPr>
        <a:xfrm>
          <a:off x="0" y="0"/>
          <a:ext cx="0" cy="0"/>
          <a:chOff x="0" y="0"/>
          <a:chExt cx="0" cy="0"/>
        </a:xfrm>
      </p:grpSpPr>
      <p:sp>
        <p:nvSpPr>
          <p:cNvPr id="11" name="Rectangle 10">
            <a:extLst>
              <a:ext uri="{FF2B5EF4-FFF2-40B4-BE49-F238E27FC236}">
                <a16:creationId xmlns="" xmlns:a16="http://schemas.microsoft.com/office/drawing/2014/main" id="{5FD992B0-A519-A120-5871-8CEDBBE5696A}"/>
              </a:ext>
            </a:extLst>
          </p:cNvPr>
          <p:cNvSpPr/>
          <p:nvPr userDrawn="1"/>
        </p:nvSpPr>
        <p:spPr>
          <a:xfrm>
            <a:off x="6696222" y="0"/>
            <a:ext cx="5495778" cy="211015"/>
          </a:xfrm>
          <a:prstGeom prst="rect">
            <a:avLst/>
          </a:prstGeom>
          <a:solidFill>
            <a:srgbClr val="3792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4">
            <a:extLst>
              <a:ext uri="{FF2B5EF4-FFF2-40B4-BE49-F238E27FC236}">
                <a16:creationId xmlns="" xmlns:a16="http://schemas.microsoft.com/office/drawing/2014/main" id="{BCB137BB-D176-29BA-51A9-8D59FA6D0017}"/>
              </a:ext>
            </a:extLst>
          </p:cNvPr>
          <p:cNvSpPr>
            <a:spLocks noGrp="1"/>
          </p:cNvSpPr>
          <p:nvPr>
            <p:ph sz="quarter" idx="11"/>
          </p:nvPr>
        </p:nvSpPr>
        <p:spPr>
          <a:xfrm>
            <a:off x="633639" y="1684401"/>
            <a:ext cx="10924717" cy="4476906"/>
          </a:xfrm>
        </p:spPr>
        <p:txBody>
          <a:bodyPr>
            <a:normAutofit/>
          </a:bodyPr>
          <a:lstStyle>
            <a:lvl1pPr marL="0" indent="0">
              <a:buNone/>
              <a:defRPr sz="2800" baseline="0">
                <a:solidFill>
                  <a:schemeClr val="tx1"/>
                </a:solidFill>
              </a:defRPr>
            </a:lvl1pPr>
            <a:lvl2pPr>
              <a:defRPr sz="24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endParaRPr lang="en-US" dirty="0"/>
          </a:p>
        </p:txBody>
      </p:sp>
      <p:sp>
        <p:nvSpPr>
          <p:cNvPr id="7" name="TextBox 6">
            <a:extLst>
              <a:ext uri="{FF2B5EF4-FFF2-40B4-BE49-F238E27FC236}">
                <a16:creationId xmlns="" xmlns:a16="http://schemas.microsoft.com/office/drawing/2014/main" id="{588CF136-7F17-C9DE-0CA3-453EA3DB5F15}"/>
              </a:ext>
            </a:extLst>
          </p:cNvPr>
          <p:cNvSpPr txBox="1"/>
          <p:nvPr userDrawn="1"/>
        </p:nvSpPr>
        <p:spPr>
          <a:xfrm>
            <a:off x="294324" y="6300237"/>
            <a:ext cx="2559072" cy="292388"/>
          </a:xfrm>
          <a:prstGeom prst="rect">
            <a:avLst/>
          </a:prstGeom>
          <a:noFill/>
        </p:spPr>
        <p:txBody>
          <a:bodyPr wrap="square" rtlCol="0">
            <a:spAutoFit/>
          </a:bodyPr>
          <a:lstStyle/>
          <a:p>
            <a:r>
              <a:rPr lang="en-US" sz="1300" dirty="0">
                <a:solidFill>
                  <a:schemeClr val="tx1"/>
                </a:solidFill>
              </a:rPr>
              <a:t>© Smithsonian </a:t>
            </a:r>
            <a:r>
              <a:rPr lang="en-US" sz="1300">
                <a:solidFill>
                  <a:schemeClr val="tx1"/>
                </a:solidFill>
              </a:rPr>
              <a:t>Institution 2025</a:t>
            </a:r>
            <a:endParaRPr lang="en-US" sz="1300" dirty="0">
              <a:solidFill>
                <a:schemeClr val="tx1"/>
              </a:solidFill>
            </a:endParaRPr>
          </a:p>
        </p:txBody>
      </p:sp>
      <p:sp>
        <p:nvSpPr>
          <p:cNvPr id="2" name="Title 1">
            <a:extLst>
              <a:ext uri="{FF2B5EF4-FFF2-40B4-BE49-F238E27FC236}">
                <a16:creationId xmlns="" xmlns:a16="http://schemas.microsoft.com/office/drawing/2014/main" id="{CB78FBD4-A1C2-377C-79FC-ED614BC8320E}"/>
              </a:ext>
            </a:extLst>
          </p:cNvPr>
          <p:cNvSpPr>
            <a:spLocks noGrp="1"/>
          </p:cNvSpPr>
          <p:nvPr>
            <p:ph type="title" hasCustomPrompt="1"/>
          </p:nvPr>
        </p:nvSpPr>
        <p:spPr>
          <a:xfrm>
            <a:off x="996665" y="219909"/>
            <a:ext cx="10198663" cy="1325563"/>
          </a:xfrm>
        </p:spPr>
        <p:txBody>
          <a:bodyPr/>
          <a:lstStyle>
            <a:lvl1pPr algn="ctr">
              <a:defRPr b="0"/>
            </a:lvl1pPr>
          </a:lstStyle>
          <a:p>
            <a:r>
              <a:rPr lang="en-US" dirty="0"/>
              <a:t>Click to add title</a:t>
            </a:r>
          </a:p>
        </p:txBody>
      </p:sp>
      <p:sp>
        <p:nvSpPr>
          <p:cNvPr id="8" name="Rectangle 7">
            <a:extLst>
              <a:ext uri="{FF2B5EF4-FFF2-40B4-BE49-F238E27FC236}">
                <a16:creationId xmlns="" xmlns:a16="http://schemas.microsoft.com/office/drawing/2014/main" id="{5FD992B0-A519-A120-5871-8CEDBBE5696A}"/>
              </a:ext>
            </a:extLst>
          </p:cNvPr>
          <p:cNvSpPr/>
          <p:nvPr userDrawn="1"/>
        </p:nvSpPr>
        <p:spPr>
          <a:xfrm rot="5400000">
            <a:off x="9338604" y="2633488"/>
            <a:ext cx="5495778" cy="211015"/>
          </a:xfrm>
          <a:prstGeom prst="rect">
            <a:avLst/>
          </a:prstGeom>
          <a:solidFill>
            <a:srgbClr val="3792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 xmlns:a16="http://schemas.microsoft.com/office/drawing/2014/main" id="{5FD992B0-A519-A120-5871-8CEDBBE5696A}"/>
              </a:ext>
            </a:extLst>
          </p:cNvPr>
          <p:cNvSpPr/>
          <p:nvPr userDrawn="1"/>
        </p:nvSpPr>
        <p:spPr>
          <a:xfrm rot="16200000">
            <a:off x="-2642382" y="4004603"/>
            <a:ext cx="5495778" cy="211015"/>
          </a:xfrm>
          <a:prstGeom prst="rect">
            <a:avLst/>
          </a:prstGeom>
          <a:solidFill>
            <a:srgbClr val="F9C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 xmlns:a16="http://schemas.microsoft.com/office/drawing/2014/main" id="{5FD992B0-A519-A120-5871-8CEDBBE5696A}"/>
              </a:ext>
            </a:extLst>
          </p:cNvPr>
          <p:cNvSpPr/>
          <p:nvPr userDrawn="1"/>
        </p:nvSpPr>
        <p:spPr>
          <a:xfrm>
            <a:off x="0" y="6652159"/>
            <a:ext cx="5495778" cy="211015"/>
          </a:xfrm>
          <a:prstGeom prst="rect">
            <a:avLst/>
          </a:prstGeom>
          <a:solidFill>
            <a:srgbClr val="F9C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 xmlns:a16="http://schemas.microsoft.com/office/drawing/2014/main" id="{FFF23187-F68F-28ED-3DE2-13895540D987}"/>
              </a:ext>
            </a:extLst>
          </p:cNvPr>
          <p:cNvPicPr>
            <a:picLocks noChangeAspect="1"/>
          </p:cNvPicPr>
          <p:nvPr userDrawn="1"/>
        </p:nvPicPr>
        <p:blipFill>
          <a:blip r:embed="rId2"/>
          <a:srcRect l="26072" t="21587" r="27768" b="65238"/>
          <a:stretch/>
        </p:blipFill>
        <p:spPr>
          <a:xfrm>
            <a:off x="6669843" y="5905007"/>
            <a:ext cx="5311137" cy="852659"/>
          </a:xfrm>
          <a:prstGeom prst="rect">
            <a:avLst/>
          </a:prstGeom>
        </p:spPr>
      </p:pic>
      <p:cxnSp>
        <p:nvCxnSpPr>
          <p:cNvPr id="4" name="Straight Connector 3"/>
          <p:cNvCxnSpPr/>
          <p:nvPr userDrawn="1"/>
        </p:nvCxnSpPr>
        <p:spPr>
          <a:xfrm flipV="1">
            <a:off x="996665" y="1169056"/>
            <a:ext cx="10198663" cy="48985"/>
          </a:xfrm>
          <a:prstGeom prst="line">
            <a:avLst/>
          </a:prstGeom>
          <a:ln w="571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2_Title and Content 3">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5FD992B0-A519-A120-5871-8CEDBBE5696A}"/>
              </a:ext>
            </a:extLst>
          </p:cNvPr>
          <p:cNvSpPr/>
          <p:nvPr userDrawn="1"/>
        </p:nvSpPr>
        <p:spPr>
          <a:xfrm>
            <a:off x="0" y="6652159"/>
            <a:ext cx="5495778" cy="211015"/>
          </a:xfrm>
          <a:prstGeom prst="rect">
            <a:avLst/>
          </a:prstGeom>
          <a:solidFill>
            <a:srgbClr val="F9C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 xmlns:a16="http://schemas.microsoft.com/office/drawing/2014/main" id="{5FD992B0-A519-A120-5871-8CEDBBE5696A}"/>
              </a:ext>
            </a:extLst>
          </p:cNvPr>
          <p:cNvSpPr/>
          <p:nvPr userDrawn="1"/>
        </p:nvSpPr>
        <p:spPr>
          <a:xfrm>
            <a:off x="6696222" y="0"/>
            <a:ext cx="5495778" cy="211015"/>
          </a:xfrm>
          <a:prstGeom prst="rect">
            <a:avLst/>
          </a:prstGeom>
          <a:solidFill>
            <a:srgbClr val="3792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4">
            <a:extLst>
              <a:ext uri="{FF2B5EF4-FFF2-40B4-BE49-F238E27FC236}">
                <a16:creationId xmlns="" xmlns:a16="http://schemas.microsoft.com/office/drawing/2014/main" id="{BCB137BB-D176-29BA-51A9-8D59FA6D0017}"/>
              </a:ext>
            </a:extLst>
          </p:cNvPr>
          <p:cNvSpPr>
            <a:spLocks noGrp="1"/>
          </p:cNvSpPr>
          <p:nvPr>
            <p:ph sz="quarter" idx="11"/>
          </p:nvPr>
        </p:nvSpPr>
        <p:spPr>
          <a:xfrm>
            <a:off x="633639" y="1684401"/>
            <a:ext cx="10924717" cy="4476906"/>
          </a:xfrm>
        </p:spPr>
        <p:txBody>
          <a:bodyPr>
            <a:normAutofit/>
          </a:bodyPr>
          <a:lstStyle>
            <a:lvl1pPr marL="0" indent="0">
              <a:buNone/>
              <a:defRPr sz="2800" baseline="0">
                <a:solidFill>
                  <a:schemeClr val="tx1"/>
                </a:solidFill>
              </a:defRPr>
            </a:lvl1pPr>
            <a:lvl2pPr>
              <a:defRPr sz="24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endParaRPr lang="en-US" dirty="0"/>
          </a:p>
        </p:txBody>
      </p:sp>
      <p:sp>
        <p:nvSpPr>
          <p:cNvPr id="7" name="TextBox 6">
            <a:extLst>
              <a:ext uri="{FF2B5EF4-FFF2-40B4-BE49-F238E27FC236}">
                <a16:creationId xmlns="" xmlns:a16="http://schemas.microsoft.com/office/drawing/2014/main" id="{588CF136-7F17-C9DE-0CA3-453EA3DB5F15}"/>
              </a:ext>
            </a:extLst>
          </p:cNvPr>
          <p:cNvSpPr txBox="1"/>
          <p:nvPr userDrawn="1"/>
        </p:nvSpPr>
        <p:spPr>
          <a:xfrm>
            <a:off x="179163" y="6611472"/>
            <a:ext cx="2559072" cy="292388"/>
          </a:xfrm>
          <a:prstGeom prst="rect">
            <a:avLst/>
          </a:prstGeom>
          <a:noFill/>
        </p:spPr>
        <p:txBody>
          <a:bodyPr wrap="square" rtlCol="0">
            <a:spAutoFit/>
          </a:bodyPr>
          <a:lstStyle/>
          <a:p>
            <a:r>
              <a:rPr lang="en-US" sz="1300" dirty="0">
                <a:solidFill>
                  <a:schemeClr val="tx1"/>
                </a:solidFill>
              </a:rPr>
              <a:t>© Smithsonian Institution 2025</a:t>
            </a:r>
          </a:p>
        </p:txBody>
      </p:sp>
      <p:sp>
        <p:nvSpPr>
          <p:cNvPr id="2" name="Title 1">
            <a:extLst>
              <a:ext uri="{FF2B5EF4-FFF2-40B4-BE49-F238E27FC236}">
                <a16:creationId xmlns="" xmlns:a16="http://schemas.microsoft.com/office/drawing/2014/main" id="{CB78FBD4-A1C2-377C-79FC-ED614BC8320E}"/>
              </a:ext>
            </a:extLst>
          </p:cNvPr>
          <p:cNvSpPr>
            <a:spLocks noGrp="1"/>
          </p:cNvSpPr>
          <p:nvPr>
            <p:ph type="title" hasCustomPrompt="1"/>
          </p:nvPr>
        </p:nvSpPr>
        <p:spPr>
          <a:xfrm>
            <a:off x="1359693" y="219909"/>
            <a:ext cx="9472611" cy="1325563"/>
          </a:xfrm>
        </p:spPr>
        <p:txBody>
          <a:bodyPr/>
          <a:lstStyle>
            <a:lvl1pPr algn="ctr">
              <a:defRPr b="0"/>
            </a:lvl1pPr>
          </a:lstStyle>
          <a:p>
            <a:r>
              <a:rPr lang="en-US" dirty="0"/>
              <a:t>Click to add title</a:t>
            </a:r>
          </a:p>
        </p:txBody>
      </p:sp>
      <p:sp>
        <p:nvSpPr>
          <p:cNvPr id="8" name="Rectangle 7">
            <a:extLst>
              <a:ext uri="{FF2B5EF4-FFF2-40B4-BE49-F238E27FC236}">
                <a16:creationId xmlns="" xmlns:a16="http://schemas.microsoft.com/office/drawing/2014/main" id="{5FD992B0-A519-A120-5871-8CEDBBE5696A}"/>
              </a:ext>
            </a:extLst>
          </p:cNvPr>
          <p:cNvSpPr/>
          <p:nvPr userDrawn="1"/>
        </p:nvSpPr>
        <p:spPr>
          <a:xfrm rot="5400000">
            <a:off x="9338604" y="2633488"/>
            <a:ext cx="5495778" cy="211015"/>
          </a:xfrm>
          <a:prstGeom prst="rect">
            <a:avLst/>
          </a:prstGeom>
          <a:solidFill>
            <a:srgbClr val="3792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 xmlns:a16="http://schemas.microsoft.com/office/drawing/2014/main" id="{5FD992B0-A519-A120-5871-8CEDBBE5696A}"/>
              </a:ext>
            </a:extLst>
          </p:cNvPr>
          <p:cNvSpPr/>
          <p:nvPr userDrawn="1"/>
        </p:nvSpPr>
        <p:spPr>
          <a:xfrm rot="16200000">
            <a:off x="-2642382" y="4004603"/>
            <a:ext cx="5495778" cy="211015"/>
          </a:xfrm>
          <a:prstGeom prst="rect">
            <a:avLst/>
          </a:prstGeom>
          <a:solidFill>
            <a:srgbClr val="F9C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 xmlns:a16="http://schemas.microsoft.com/office/drawing/2014/main" id="{FFF23187-F68F-28ED-3DE2-13895540D987}"/>
              </a:ext>
            </a:extLst>
          </p:cNvPr>
          <p:cNvPicPr>
            <a:picLocks noChangeAspect="1"/>
          </p:cNvPicPr>
          <p:nvPr userDrawn="1"/>
        </p:nvPicPr>
        <p:blipFill>
          <a:blip r:embed="rId2"/>
          <a:srcRect l="26072" t="21587" r="27768" b="65238"/>
          <a:stretch/>
        </p:blipFill>
        <p:spPr>
          <a:xfrm>
            <a:off x="6880863" y="5953245"/>
            <a:ext cx="5311137" cy="852659"/>
          </a:xfrm>
          <a:prstGeom prst="rect">
            <a:avLst/>
          </a:prstGeom>
        </p:spPr>
      </p:pic>
      <p:cxnSp>
        <p:nvCxnSpPr>
          <p:cNvPr id="4" name="Straight Connector 3"/>
          <p:cNvCxnSpPr/>
          <p:nvPr userDrawn="1"/>
        </p:nvCxnSpPr>
        <p:spPr>
          <a:xfrm flipV="1">
            <a:off x="996665" y="1169056"/>
            <a:ext cx="10198663" cy="48985"/>
          </a:xfrm>
          <a:prstGeom prst="line">
            <a:avLst/>
          </a:prstGeom>
          <a:ln w="571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E645B175-C851-453B-B2A0-9A5CFCADC0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 xmlns:a16="http://schemas.microsoft.com/office/drawing/2014/main" id="{2E65F4A2-0E4F-4E49-A0BF-BEEC722033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 xmlns:a16="http://schemas.microsoft.com/office/drawing/2014/main" id="{9328AA27-3F13-4BFD-B949-21CF319108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3F5E9-5DAC-4C4A-9DF5-C2B87276BCC8}" type="datetimeFigureOut">
              <a:rPr lang="en-US" smtClean="0"/>
              <a:t>6/7/2025</a:t>
            </a:fld>
            <a:endParaRPr lang="en-US" dirty="0"/>
          </a:p>
        </p:txBody>
      </p:sp>
      <p:sp>
        <p:nvSpPr>
          <p:cNvPr id="5" name="Footer Placeholder 4">
            <a:extLst>
              <a:ext uri="{FF2B5EF4-FFF2-40B4-BE49-F238E27FC236}">
                <a16:creationId xmlns="" xmlns:a16="http://schemas.microsoft.com/office/drawing/2014/main" id="{EEEE99A2-0FED-42D4-9FBD-08CC1C3F81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 xmlns:a16="http://schemas.microsoft.com/office/drawing/2014/main" id="{DF2468D4-5440-4CE2-BAB3-61D83F628C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EC5C30-0B3A-4B13-ADDD-7C63C8AA921B}" type="slidenum">
              <a:rPr lang="en-US" smtClean="0"/>
              <a:t>‹#›</a:t>
            </a:fld>
            <a:endParaRPr lang="en-US" dirty="0"/>
          </a:p>
        </p:txBody>
      </p:sp>
    </p:spTree>
    <p:extLst>
      <p:ext uri="{BB962C8B-B14F-4D97-AF65-F5344CB8AC3E}">
        <p14:creationId xmlns:p14="http://schemas.microsoft.com/office/powerpoint/2010/main" val="4122039451"/>
      </p:ext>
    </p:extLst>
  </p:cSld>
  <p:clrMap bg1="lt1" tx1="dk1" bg2="lt2" tx2="dk2" accent1="accent1" accent2="accent2" accent3="accent3" accent4="accent4" accent5="accent5" accent6="accent6" hlink="hlink" folHlink="folHlink"/>
  <p:sldLayoutIdLst>
    <p:sldLayoutId id="2147483799" r:id="rId1"/>
    <p:sldLayoutId id="2147483698" r:id="rId2"/>
    <p:sldLayoutId id="2147483800" r:id="rId3"/>
    <p:sldLayoutId id="2147483717" r:id="rId4"/>
    <p:sldLayoutId id="2147483790"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0378" y="2310215"/>
            <a:ext cx="11458476" cy="2107453"/>
          </a:xfrm>
        </p:spPr>
        <p:txBody>
          <a:bodyPr>
            <a:normAutofit/>
          </a:bodyPr>
          <a:lstStyle/>
          <a:p>
            <a:pPr rtl="0"/>
            <a:r>
              <a:rPr lang="es-US" b="0" i="0" u="none" baseline="0" dirty="0"/>
              <a:t>Datos </a:t>
            </a:r>
            <a:r>
              <a:rPr lang="es-US" b="0" i="0" u="none" baseline="0" dirty="0" smtClean="0"/>
              <a:t>climáticos</a:t>
            </a:r>
            <a:br>
              <a:rPr lang="es-US" b="0" i="0" u="none" baseline="0" dirty="0" smtClean="0"/>
            </a:br>
            <a:r>
              <a:rPr lang="es-US" b="0" i="0" u="none" baseline="0" dirty="0" smtClean="0"/>
              <a:t>por </a:t>
            </a:r>
            <a:r>
              <a:rPr lang="es-US" b="0" i="0" u="none" baseline="0" dirty="0"/>
              <a:t>campo</a:t>
            </a:r>
          </a:p>
        </p:txBody>
      </p:sp>
      <p:sp>
        <p:nvSpPr>
          <p:cNvPr id="3" name="Subtitle 2"/>
          <p:cNvSpPr>
            <a:spLocks noGrp="1"/>
          </p:cNvSpPr>
          <p:nvPr>
            <p:ph type="subTitle" idx="1"/>
          </p:nvPr>
        </p:nvSpPr>
        <p:spPr>
          <a:xfrm>
            <a:off x="-468248" y="361311"/>
            <a:ext cx="11850623" cy="607910"/>
          </a:xfrm>
        </p:spPr>
        <p:txBody>
          <a:bodyPr/>
          <a:lstStyle/>
          <a:p>
            <a:pPr rtl="0"/>
            <a:r>
              <a:rPr lang="es-US" b="0" i="0" u="none" baseline="0" dirty="0"/>
              <a:t>Cómo comenzar con la sostenibilidad</a:t>
            </a:r>
            <a:endParaRPr lang="es-US" dirty="0"/>
          </a:p>
        </p:txBody>
      </p:sp>
    </p:spTree>
    <p:extLst>
      <p:ext uri="{BB962C8B-B14F-4D97-AF65-F5344CB8AC3E}">
        <p14:creationId xmlns:p14="http://schemas.microsoft.com/office/powerpoint/2010/main" val="1631576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F4399C4F-55E3-09ED-E630-37A81726E7F1}"/>
              </a:ext>
            </a:extLst>
          </p:cNvPr>
          <p:cNvSpPr>
            <a:spLocks noGrp="1"/>
          </p:cNvSpPr>
          <p:nvPr>
            <p:ph type="title"/>
          </p:nvPr>
        </p:nvSpPr>
        <p:spPr>
          <a:xfrm>
            <a:off x="208429" y="162759"/>
            <a:ext cx="11772900" cy="1325563"/>
          </a:xfrm>
        </p:spPr>
        <p:txBody>
          <a:bodyPr/>
          <a:lstStyle/>
          <a:p>
            <a:pPr rtl="0"/>
            <a:r>
              <a:rPr lang="es-US" b="0" i="0" u="none" baseline="0"/>
              <a:t>Datos climáticos por campos</a:t>
            </a:r>
          </a:p>
        </p:txBody>
      </p:sp>
      <p:sp>
        <p:nvSpPr>
          <p:cNvPr id="2" name="Content Placeholder 1">
            <a:extLst>
              <a:ext uri="{FF2B5EF4-FFF2-40B4-BE49-F238E27FC236}">
                <a16:creationId xmlns="" xmlns:a16="http://schemas.microsoft.com/office/drawing/2014/main" id="{A6744D5F-1A1C-C585-B1AD-5FD28E57A831}"/>
              </a:ext>
            </a:extLst>
          </p:cNvPr>
          <p:cNvSpPr>
            <a:spLocks noGrp="1"/>
          </p:cNvSpPr>
          <p:nvPr>
            <p:ph sz="quarter" idx="11"/>
          </p:nvPr>
        </p:nvSpPr>
        <p:spPr>
          <a:xfrm>
            <a:off x="633639" y="1808630"/>
            <a:ext cx="10924717" cy="4411196"/>
          </a:xfrm>
        </p:spPr>
        <p:txBody>
          <a:bodyPr>
            <a:normAutofit fontScale="85000" lnSpcReduction="20000"/>
          </a:bodyPr>
          <a:lstStyle/>
          <a:p>
            <a:pPr algn="l" rtl="0">
              <a:lnSpc>
                <a:spcPct val="120000"/>
              </a:lnSpc>
            </a:pPr>
            <a:r>
              <a:rPr lang="es-US" b="0" i="0" u="none" baseline="0" dirty="0"/>
              <a:t>Saca tu </a:t>
            </a:r>
            <a:r>
              <a:rPr lang="es-US" b="0" i="1" u="sng" baseline="0" dirty="0"/>
              <a:t>Hoja de trabajo sobre el cambio </a:t>
            </a:r>
            <a:r>
              <a:rPr lang="es-US" b="0" i="1" u="sng" baseline="0" dirty="0" smtClean="0"/>
              <a:t>climático</a:t>
            </a:r>
            <a:r>
              <a:rPr lang="es-US" b="0" i="1" baseline="0" dirty="0" smtClean="0"/>
              <a:t> </a:t>
            </a:r>
            <a:r>
              <a:rPr lang="es-US" b="0" i="0" u="none" baseline="0" dirty="0" smtClean="0"/>
              <a:t>y </a:t>
            </a:r>
            <a:r>
              <a:rPr lang="es-US" b="0" i="0" u="none" baseline="0" dirty="0"/>
              <a:t>divídanse en cinco grupos pequeños. Cada grupo asumirá el papel de un campo de investigación:</a:t>
            </a:r>
          </a:p>
          <a:p>
            <a:pPr marL="403225">
              <a:lnSpc>
                <a:spcPct val="120000"/>
              </a:lnSpc>
              <a:spcBef>
                <a:spcPts val="600"/>
              </a:spcBef>
            </a:pPr>
            <a:r>
              <a:rPr lang="en-US" dirty="0"/>
              <a:t>• </a:t>
            </a:r>
            <a:r>
              <a:rPr lang="es-US" b="0" i="0" u="none" baseline="0" dirty="0"/>
              <a:t>	Oceanógrafos</a:t>
            </a:r>
          </a:p>
          <a:p>
            <a:pPr marL="403225">
              <a:lnSpc>
                <a:spcPct val="120000"/>
              </a:lnSpc>
              <a:spcBef>
                <a:spcPts val="600"/>
              </a:spcBef>
            </a:pPr>
            <a:r>
              <a:rPr lang="en-US" dirty="0"/>
              <a:t>• </a:t>
            </a:r>
            <a:r>
              <a:rPr lang="es-US" b="0" i="0" u="none" baseline="0" dirty="0"/>
              <a:t>	Meteorólogos</a:t>
            </a:r>
          </a:p>
          <a:p>
            <a:pPr marL="403225">
              <a:lnSpc>
                <a:spcPct val="120000"/>
              </a:lnSpc>
              <a:spcBef>
                <a:spcPts val="600"/>
              </a:spcBef>
            </a:pPr>
            <a:r>
              <a:rPr lang="en-US" dirty="0"/>
              <a:t>• </a:t>
            </a:r>
            <a:r>
              <a:rPr lang="es-US" b="0" i="0" u="none" baseline="0" dirty="0"/>
              <a:t>	Botánicos</a:t>
            </a:r>
          </a:p>
          <a:p>
            <a:pPr marL="403225">
              <a:lnSpc>
                <a:spcPct val="120000"/>
              </a:lnSpc>
              <a:spcBef>
                <a:spcPts val="600"/>
              </a:spcBef>
            </a:pPr>
            <a:r>
              <a:rPr lang="en-US" dirty="0"/>
              <a:t>• </a:t>
            </a:r>
            <a:r>
              <a:rPr lang="es-US" b="0" i="0" u="none" baseline="0" dirty="0"/>
              <a:t>	Bomberos</a:t>
            </a:r>
          </a:p>
          <a:p>
            <a:pPr marL="403225">
              <a:lnSpc>
                <a:spcPct val="120000"/>
              </a:lnSpc>
              <a:spcBef>
                <a:spcPts val="600"/>
              </a:spcBef>
            </a:pPr>
            <a:r>
              <a:rPr lang="en-US" dirty="0"/>
              <a:t>• </a:t>
            </a:r>
            <a:r>
              <a:rPr lang="es-US" b="0" i="0" u="none" baseline="0" dirty="0"/>
              <a:t>	Economistas</a:t>
            </a:r>
          </a:p>
          <a:p>
            <a:pPr algn="l" rtl="0">
              <a:lnSpc>
                <a:spcPct val="120000"/>
              </a:lnSpc>
            </a:pPr>
            <a:r>
              <a:rPr lang="es-US" b="0" i="0" u="none" baseline="0" dirty="0"/>
              <a:t>Si no hay suficientes personas, cada grupo puede asumir más de un papel.</a:t>
            </a:r>
          </a:p>
          <a:p>
            <a:pPr algn="l" rtl="0">
              <a:lnSpc>
                <a:spcPct val="120000"/>
              </a:lnSpc>
            </a:pPr>
            <a:r>
              <a:rPr lang="es-US" b="0" i="0" u="none" baseline="0" dirty="0"/>
              <a:t>Busca la diapositiva correspondiente a tu campo y utiliza los datos y la información para rellenar la hoja de trabajo.</a:t>
            </a:r>
          </a:p>
        </p:txBody>
      </p:sp>
    </p:spTree>
    <p:extLst>
      <p:ext uri="{BB962C8B-B14F-4D97-AF65-F5344CB8AC3E}">
        <p14:creationId xmlns:p14="http://schemas.microsoft.com/office/powerpoint/2010/main" val="959091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26B0E57A-2E23-DDFB-688B-28A999DD7FED}"/>
              </a:ext>
            </a:extLst>
          </p:cNvPr>
          <p:cNvSpPr>
            <a:spLocks noGrp="1"/>
          </p:cNvSpPr>
          <p:nvPr>
            <p:ph type="title"/>
          </p:nvPr>
        </p:nvSpPr>
        <p:spPr>
          <a:xfrm>
            <a:off x="1359693" y="162759"/>
            <a:ext cx="9472611" cy="1325563"/>
          </a:xfrm>
        </p:spPr>
        <p:txBody>
          <a:bodyPr/>
          <a:lstStyle/>
          <a:p>
            <a:pPr rtl="0"/>
            <a:r>
              <a:rPr lang="es-US" b="0" i="0" u="none" baseline="0"/>
              <a:t>Oceanógrafos</a:t>
            </a:r>
          </a:p>
        </p:txBody>
      </p:sp>
      <p:sp>
        <p:nvSpPr>
          <p:cNvPr id="2" name="Content Placeholder 1">
            <a:extLst>
              <a:ext uri="{FF2B5EF4-FFF2-40B4-BE49-F238E27FC236}">
                <a16:creationId xmlns="" xmlns:a16="http://schemas.microsoft.com/office/drawing/2014/main" id="{8CC2E3AB-65F0-2AFF-B095-9B354FF15EAD}"/>
              </a:ext>
              <a:ext uri="{C183D7F6-B498-43B3-948B-1728B52AA6E4}">
                <adec:decorative xmlns="" xmlns:adec="http://schemas.microsoft.com/office/drawing/2017/decorative" val="0"/>
              </a:ext>
            </a:extLst>
          </p:cNvPr>
          <p:cNvSpPr>
            <a:spLocks noGrp="1"/>
          </p:cNvSpPr>
          <p:nvPr>
            <p:ph sz="quarter" idx="11"/>
          </p:nvPr>
        </p:nvSpPr>
        <p:spPr>
          <a:xfrm>
            <a:off x="521674" y="1983281"/>
            <a:ext cx="5841026" cy="2891437"/>
          </a:xfrm>
        </p:spPr>
        <p:txBody>
          <a:bodyPr>
            <a:normAutofit fontScale="92500"/>
          </a:bodyPr>
          <a:lstStyle/>
          <a:p>
            <a:pPr algn="l" rtl="0">
              <a:lnSpc>
                <a:spcPct val="110000"/>
              </a:lnSpc>
            </a:pPr>
            <a:r>
              <a:rPr lang="es-US" sz="2400" b="0" i="0" u="none" baseline="0" dirty="0"/>
              <a:t>Los oceanógrafos son científicos que estudian el océano. Este mapa muestra los cambios en la temperatura de la superficie del agua de los océanos desde 1901. A los oceanógrafos les interesa saber cómo ha cambiado la temperatura del agua en todo el mundo a lo largo del tiempo. </a:t>
            </a:r>
          </a:p>
          <a:p>
            <a:pPr algn="l" rtl="0">
              <a:lnSpc>
                <a:spcPct val="110000"/>
              </a:lnSpc>
            </a:pPr>
            <a:endParaRPr lang="es-US" dirty="0"/>
          </a:p>
        </p:txBody>
      </p:sp>
      <p:pic>
        <p:nvPicPr>
          <p:cNvPr id="6" name="Picture 5">
            <a:extLst>
              <a:ext uri="{FF2B5EF4-FFF2-40B4-BE49-F238E27FC236}">
                <a16:creationId xmlns="" xmlns:a16="http://schemas.microsoft.com/office/drawing/2014/main" id="{77ABB5AE-8D63-7377-7265-0D9FBAB2AE74}"/>
              </a:ext>
              <a:ext uri="{C183D7F6-B498-43B3-948B-1728B52AA6E4}">
                <adec:decorative xmlns="" xmlns:adec="http://schemas.microsoft.com/office/drawing/2017/decorative" val="0"/>
              </a:ext>
            </a:extLst>
          </p:cNvPr>
          <p:cNvPicPr>
            <a:picLocks noChangeAspect="1"/>
          </p:cNvPicPr>
          <p:nvPr/>
        </p:nvPicPr>
        <p:blipFill>
          <a:blip r:embed="rId2"/>
          <a:srcRect/>
          <a:stretch/>
        </p:blipFill>
        <p:spPr>
          <a:xfrm>
            <a:off x="6437201" y="1255478"/>
            <a:ext cx="5148940" cy="3827890"/>
          </a:xfrm>
          <a:prstGeom prst="rect">
            <a:avLst/>
          </a:prstGeom>
        </p:spPr>
      </p:pic>
      <p:sp>
        <p:nvSpPr>
          <p:cNvPr id="10" name="TextBox 9">
            <a:extLst>
              <a:ext uri="{FF2B5EF4-FFF2-40B4-BE49-F238E27FC236}">
                <a16:creationId xmlns="" xmlns:a16="http://schemas.microsoft.com/office/drawing/2014/main" id="{7D436349-5005-E8E4-4969-6B934AE006C9}"/>
              </a:ext>
              <a:ext uri="{C183D7F6-B498-43B3-948B-1728B52AA6E4}">
                <adec:decorative xmlns="" xmlns:adec="http://schemas.microsoft.com/office/drawing/2017/decorative" val="0"/>
              </a:ext>
            </a:extLst>
          </p:cNvPr>
          <p:cNvSpPr txBox="1"/>
          <p:nvPr/>
        </p:nvSpPr>
        <p:spPr>
          <a:xfrm>
            <a:off x="409707" y="5003279"/>
            <a:ext cx="10829793" cy="1569660"/>
          </a:xfrm>
          <a:prstGeom prst="rect">
            <a:avLst/>
          </a:prstGeom>
          <a:noFill/>
        </p:spPr>
        <p:txBody>
          <a:bodyPr wrap="square">
            <a:spAutoFit/>
          </a:bodyPr>
          <a:lstStyle/>
          <a:p>
            <a:pPr algn="l" rtl="0"/>
            <a:r>
              <a:rPr lang="es-US" sz="2400" b="0" i="0" u="none" baseline="0" dirty="0"/>
              <a:t>Examina el mapa. El azul muestra los lugares que eran más fríos en 2020 que en 1901. El amarillo, el naranja, el rojo, el marrón y el morado muestran lugares más cálidos. ¿Qué notas en el cambio de la temperatura de la superficie del océano?</a:t>
            </a:r>
          </a:p>
        </p:txBody>
      </p:sp>
    </p:spTree>
    <p:extLst>
      <p:ext uri="{BB962C8B-B14F-4D97-AF65-F5344CB8AC3E}">
        <p14:creationId xmlns:p14="http://schemas.microsoft.com/office/powerpoint/2010/main" val="2650939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A6A7E9E3-CC01-FC4B-4E55-A267294CD928}"/>
              </a:ext>
            </a:extLst>
          </p:cNvPr>
          <p:cNvSpPr>
            <a:spLocks noGrp="1"/>
          </p:cNvSpPr>
          <p:nvPr>
            <p:ph type="title"/>
          </p:nvPr>
        </p:nvSpPr>
        <p:spPr>
          <a:xfrm>
            <a:off x="1359693" y="143709"/>
            <a:ext cx="9472611" cy="1325563"/>
          </a:xfrm>
        </p:spPr>
        <p:txBody>
          <a:bodyPr>
            <a:normAutofit/>
          </a:bodyPr>
          <a:lstStyle/>
          <a:p>
            <a:pPr rtl="0"/>
            <a:r>
              <a:rPr lang="es-US" b="0" i="0" u="none" baseline="0" dirty="0"/>
              <a:t>Meteorólogos</a:t>
            </a:r>
          </a:p>
        </p:txBody>
      </p:sp>
      <p:sp>
        <p:nvSpPr>
          <p:cNvPr id="2" name="Content Placeholder 1">
            <a:extLst>
              <a:ext uri="{FF2B5EF4-FFF2-40B4-BE49-F238E27FC236}">
                <a16:creationId xmlns="" xmlns:a16="http://schemas.microsoft.com/office/drawing/2014/main" id="{179549F0-44AF-2430-B341-7DB498AE3C78}"/>
              </a:ext>
            </a:extLst>
          </p:cNvPr>
          <p:cNvSpPr>
            <a:spLocks noGrp="1"/>
          </p:cNvSpPr>
          <p:nvPr>
            <p:ph sz="quarter" idx="11"/>
          </p:nvPr>
        </p:nvSpPr>
        <p:spPr>
          <a:xfrm>
            <a:off x="338813" y="1332654"/>
            <a:ext cx="11514374" cy="1705822"/>
          </a:xfrm>
        </p:spPr>
        <p:txBody>
          <a:bodyPr>
            <a:normAutofit/>
          </a:bodyPr>
          <a:lstStyle/>
          <a:p>
            <a:pPr algn="l" rtl="0">
              <a:lnSpc>
                <a:spcPct val="100000"/>
              </a:lnSpc>
            </a:pPr>
            <a:r>
              <a:rPr lang="es-US" sz="2300" b="0" i="0" u="none" baseline="0" dirty="0"/>
              <a:t>Los meteorólogos son científicos que estudian y predicen los cambios de la atmósfera terrestre, incluida la predicción del clima. Los meteorólogos prestan atención a los patrones de precipitación, el viento y la temperatura, entre otras cosas. Examina el gráfico. Muestra las anomalías en las precipitaciones globales anuales. </a:t>
            </a:r>
          </a:p>
        </p:txBody>
      </p:sp>
      <p:pic>
        <p:nvPicPr>
          <p:cNvPr id="5" name="Picture 4">
            <a:extLst>
              <a:ext uri="{FF2B5EF4-FFF2-40B4-BE49-F238E27FC236}">
                <a16:creationId xmlns="" xmlns:a16="http://schemas.microsoft.com/office/drawing/2014/main" id="{A78F0125-B9EF-D1FF-9BB1-FC02BE386A29}"/>
              </a:ext>
            </a:extLst>
          </p:cNvPr>
          <p:cNvPicPr>
            <a:picLocks noChangeAspect="1"/>
          </p:cNvPicPr>
          <p:nvPr/>
        </p:nvPicPr>
        <p:blipFill>
          <a:blip r:embed="rId2"/>
          <a:srcRect/>
          <a:stretch/>
        </p:blipFill>
        <p:spPr>
          <a:xfrm>
            <a:off x="327094" y="3132204"/>
            <a:ext cx="5224619" cy="3229489"/>
          </a:xfrm>
          <a:prstGeom prst="rect">
            <a:avLst/>
          </a:prstGeom>
        </p:spPr>
      </p:pic>
      <p:sp>
        <p:nvSpPr>
          <p:cNvPr id="7" name="TextBox 6">
            <a:extLst>
              <a:ext uri="{FF2B5EF4-FFF2-40B4-BE49-F238E27FC236}">
                <a16:creationId xmlns="" xmlns:a16="http://schemas.microsoft.com/office/drawing/2014/main" id="{07F0E644-3A48-914E-0869-0454E9DCE742}"/>
              </a:ext>
            </a:extLst>
          </p:cNvPr>
          <p:cNvSpPr txBox="1"/>
          <p:nvPr/>
        </p:nvSpPr>
        <p:spPr>
          <a:xfrm>
            <a:off x="5561239" y="3160779"/>
            <a:ext cx="6301473" cy="2569934"/>
          </a:xfrm>
          <a:prstGeom prst="rect">
            <a:avLst/>
          </a:prstGeom>
          <a:noFill/>
        </p:spPr>
        <p:txBody>
          <a:bodyPr wrap="square">
            <a:spAutoFit/>
          </a:bodyPr>
          <a:lstStyle/>
          <a:p>
            <a:pPr algn="l" rtl="0"/>
            <a:r>
              <a:rPr lang="es-US" sz="2300" b="0" i="0" u="none" baseline="0" dirty="0"/>
              <a:t>Recuerda que una anomalía es la diferencia entre lo que esperabas y lo que ha ocurrido. Todos los años hay variaciones en los niveles de precipitaciones. Pero si se observan anomalías crecientes, ya sean superiores a la media mundial de precipitaciones o inferiores, ¿qué cree que significa?</a:t>
            </a:r>
          </a:p>
        </p:txBody>
      </p:sp>
    </p:spTree>
    <p:extLst>
      <p:ext uri="{BB962C8B-B14F-4D97-AF65-F5344CB8AC3E}">
        <p14:creationId xmlns:p14="http://schemas.microsoft.com/office/powerpoint/2010/main" val="10998538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A6A7E9E3-CC01-FC4B-4E55-A267294CD928}"/>
              </a:ext>
            </a:extLst>
          </p:cNvPr>
          <p:cNvSpPr>
            <a:spLocks noGrp="1"/>
          </p:cNvSpPr>
          <p:nvPr>
            <p:ph type="title"/>
          </p:nvPr>
        </p:nvSpPr>
        <p:spPr/>
        <p:txBody>
          <a:bodyPr>
            <a:normAutofit/>
          </a:bodyPr>
          <a:lstStyle/>
          <a:p>
            <a:pPr rtl="0"/>
            <a:r>
              <a:rPr lang="es-US" b="0" i="0" u="none" baseline="0"/>
              <a:t>Botánicos</a:t>
            </a:r>
          </a:p>
        </p:txBody>
      </p:sp>
      <p:sp>
        <p:nvSpPr>
          <p:cNvPr id="2" name="Content Placeholder 1">
            <a:extLst>
              <a:ext uri="{FF2B5EF4-FFF2-40B4-BE49-F238E27FC236}">
                <a16:creationId xmlns="" xmlns:a16="http://schemas.microsoft.com/office/drawing/2014/main" id="{179549F0-44AF-2430-B341-7DB498AE3C78}"/>
              </a:ext>
            </a:extLst>
          </p:cNvPr>
          <p:cNvSpPr>
            <a:spLocks noGrp="1"/>
          </p:cNvSpPr>
          <p:nvPr>
            <p:ph sz="quarter" idx="11"/>
          </p:nvPr>
        </p:nvSpPr>
        <p:spPr>
          <a:xfrm>
            <a:off x="772785" y="1259634"/>
            <a:ext cx="10783111" cy="5234472"/>
          </a:xfrm>
        </p:spPr>
        <p:txBody>
          <a:bodyPr>
            <a:normAutofit/>
          </a:bodyPr>
          <a:lstStyle/>
          <a:p>
            <a:pPr algn="l" rtl="0">
              <a:lnSpc>
                <a:spcPct val="100000"/>
              </a:lnSpc>
            </a:pPr>
            <a:r>
              <a:rPr lang="es-US" sz="2250" b="0" i="0" u="none" baseline="0" dirty="0"/>
              <a:t>Los botánicos son científicos que estudian las plantas. Pueden recopilar datos sobre cuándo florecen determinadas plantas. Los cambios climáticos pueden afectar al momento de floración de una planta. Por ejemplo, en las regiones con un clima estacional, si es un año más cálido</a:t>
            </a:r>
            <a:r>
              <a:rPr lang="es-US" sz="2250" b="0" i="0" u="none" baseline="0" dirty="0" smtClean="0"/>
              <a:t>,</a:t>
            </a:r>
            <a:br>
              <a:rPr lang="es-US" sz="2250" b="0" i="0" u="none" baseline="0" dirty="0" smtClean="0"/>
            </a:br>
            <a:r>
              <a:rPr lang="es-US" sz="2250" b="0" i="0" u="none" baseline="0" dirty="0" smtClean="0"/>
              <a:t>las </a:t>
            </a:r>
            <a:r>
              <a:rPr lang="es-US" sz="2250" b="0" i="0" u="none" baseline="0" dirty="0"/>
              <a:t>plantas tienden a florecer antes. </a:t>
            </a:r>
          </a:p>
        </p:txBody>
      </p:sp>
      <p:sp>
        <p:nvSpPr>
          <p:cNvPr id="9" name="TextBox 8">
            <a:extLst>
              <a:ext uri="{FF2B5EF4-FFF2-40B4-BE49-F238E27FC236}">
                <a16:creationId xmlns="" xmlns:a16="http://schemas.microsoft.com/office/drawing/2014/main" id="{E19CB6CD-FFEF-D89C-5FEC-86E4143A3D5B}"/>
              </a:ext>
            </a:extLst>
          </p:cNvPr>
          <p:cNvSpPr txBox="1"/>
          <p:nvPr/>
        </p:nvSpPr>
        <p:spPr>
          <a:xfrm>
            <a:off x="772785" y="3081039"/>
            <a:ext cx="4788260" cy="3208571"/>
          </a:xfrm>
          <a:prstGeom prst="rect">
            <a:avLst/>
          </a:prstGeom>
          <a:noFill/>
        </p:spPr>
        <p:txBody>
          <a:bodyPr wrap="square">
            <a:spAutoFit/>
          </a:bodyPr>
          <a:lstStyle/>
          <a:p>
            <a:pPr algn="l" rtl="0"/>
            <a:r>
              <a:rPr lang="es-US" sz="2250" b="0" i="0" u="none" baseline="0" dirty="0"/>
              <a:t>En Kioto, Japón, llevan desde el año 812 recopilando datos sobre el momento de máxima floración de sus famosos cerezos. Este gráfico muestra el día del año del pico de floración. ¿Qué observa acerca del promedio de 20 años del día de máxima floración? ¿Qué crees que significa eso sobre el clima?</a:t>
            </a:r>
          </a:p>
        </p:txBody>
      </p:sp>
      <p:pic>
        <p:nvPicPr>
          <p:cNvPr id="7" name="Picture 6">
            <a:extLst>
              <a:ext uri="{FF2B5EF4-FFF2-40B4-BE49-F238E27FC236}">
                <a16:creationId xmlns="" xmlns:a16="http://schemas.microsoft.com/office/drawing/2014/main" id="{A517402A-4AF0-D6F2-9CF4-146EF125579B}"/>
              </a:ext>
            </a:extLst>
          </p:cNvPr>
          <p:cNvPicPr>
            <a:picLocks noChangeAspect="1"/>
          </p:cNvPicPr>
          <p:nvPr/>
        </p:nvPicPr>
        <p:blipFill>
          <a:blip r:embed="rId2"/>
          <a:srcRect/>
          <a:stretch/>
        </p:blipFill>
        <p:spPr>
          <a:xfrm>
            <a:off x="5684431" y="2471189"/>
            <a:ext cx="5477554" cy="3687013"/>
          </a:xfrm>
          <a:prstGeom prst="rect">
            <a:avLst/>
          </a:prstGeom>
        </p:spPr>
      </p:pic>
    </p:spTree>
    <p:extLst>
      <p:ext uri="{BB962C8B-B14F-4D97-AF65-F5344CB8AC3E}">
        <p14:creationId xmlns:p14="http://schemas.microsoft.com/office/powerpoint/2010/main" val="2296418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A6A7E9E3-CC01-FC4B-4E55-A267294CD928}"/>
              </a:ext>
            </a:extLst>
          </p:cNvPr>
          <p:cNvSpPr>
            <a:spLocks noGrp="1"/>
          </p:cNvSpPr>
          <p:nvPr>
            <p:ph type="title"/>
          </p:nvPr>
        </p:nvSpPr>
        <p:spPr/>
        <p:txBody>
          <a:bodyPr>
            <a:normAutofit/>
          </a:bodyPr>
          <a:lstStyle/>
          <a:p>
            <a:pPr rtl="0"/>
            <a:r>
              <a:rPr lang="es-US" b="0" i="0" u="none" baseline="0"/>
              <a:t>Bomberos</a:t>
            </a:r>
          </a:p>
        </p:txBody>
      </p:sp>
      <p:sp>
        <p:nvSpPr>
          <p:cNvPr id="2" name="Content Placeholder 1">
            <a:extLst>
              <a:ext uri="{FF2B5EF4-FFF2-40B4-BE49-F238E27FC236}">
                <a16:creationId xmlns="" xmlns:a16="http://schemas.microsoft.com/office/drawing/2014/main" id="{179549F0-44AF-2430-B341-7DB498AE3C78}"/>
              </a:ext>
            </a:extLst>
          </p:cNvPr>
          <p:cNvSpPr>
            <a:spLocks noGrp="1"/>
          </p:cNvSpPr>
          <p:nvPr>
            <p:ph sz="quarter" idx="11"/>
          </p:nvPr>
        </p:nvSpPr>
        <p:spPr>
          <a:xfrm>
            <a:off x="725161" y="1304146"/>
            <a:ext cx="5665336" cy="5306203"/>
          </a:xfrm>
        </p:spPr>
        <p:txBody>
          <a:bodyPr>
            <a:noAutofit/>
          </a:bodyPr>
          <a:lstStyle/>
          <a:p>
            <a:pPr algn="l" rtl="0">
              <a:lnSpc>
                <a:spcPct val="100000"/>
              </a:lnSpc>
            </a:pPr>
            <a:r>
              <a:rPr lang="es-US" sz="2100" b="0" i="0" u="none" baseline="0" dirty="0"/>
              <a:t>Los bomberos son personas que intentan apagar incendios. Algunos bomberos se centran en la extinción de </a:t>
            </a:r>
            <a:r>
              <a:rPr lang="es-US" sz="2100" b="0" i="0" u="none" baseline="0" dirty="0" smtClean="0"/>
              <a:t>incendios forestales</a:t>
            </a:r>
            <a:r>
              <a:rPr lang="es-US" sz="2100" b="0" i="0" u="none" baseline="0" dirty="0"/>
              <a:t>. Los climas más cálidos y secos pueden dar lugar a temporadas más largas </a:t>
            </a:r>
            <a:r>
              <a:rPr lang="es-US" sz="2100" b="0" i="0" u="none" baseline="0" dirty="0" smtClean="0"/>
              <a:t/>
            </a:r>
            <a:br>
              <a:rPr lang="es-US" sz="2100" b="0" i="0" u="none" baseline="0" dirty="0" smtClean="0"/>
            </a:br>
            <a:r>
              <a:rPr lang="es-US" sz="2100" b="0" i="0" u="none" baseline="0" dirty="0" smtClean="0"/>
              <a:t>y </a:t>
            </a:r>
            <a:r>
              <a:rPr lang="es-US" sz="2100" b="0" i="0" u="none" baseline="0" dirty="0"/>
              <a:t>activas en las que los incendios forestales tienden a ser un problema. </a:t>
            </a:r>
          </a:p>
          <a:p>
            <a:pPr algn="l" rtl="0">
              <a:lnSpc>
                <a:spcPct val="100000"/>
              </a:lnSpc>
            </a:pPr>
            <a:r>
              <a:rPr lang="es-US" sz="2100" b="0" i="0" u="none" baseline="0" dirty="0"/>
              <a:t>Este gráfico muestra el número </a:t>
            </a:r>
            <a:r>
              <a:rPr lang="es-US" sz="2100" b="0" i="0" u="none" baseline="0" dirty="0" smtClean="0"/>
              <a:t>de hectáreas </a:t>
            </a:r>
            <a:r>
              <a:rPr lang="es-US" sz="2100" b="0" i="0" u="none" baseline="0" dirty="0"/>
              <a:t>quemadas por incendios forestales cada año en Estados Unidos entre 1983 y 2020. </a:t>
            </a:r>
            <a:r>
              <a:rPr lang="es-US" sz="2100" b="0" i="0" u="none" baseline="0" dirty="0" smtClean="0"/>
              <a:t/>
            </a:r>
            <a:br>
              <a:rPr lang="es-US" sz="2100" b="0" i="0" u="none" baseline="0" dirty="0" smtClean="0"/>
            </a:br>
            <a:r>
              <a:rPr lang="es-US" sz="2100" b="0" i="0" u="none" baseline="0" dirty="0" smtClean="0"/>
              <a:t>(</a:t>
            </a:r>
            <a:r>
              <a:rPr lang="es-US" sz="2100" b="0" i="0" u="none" baseline="0" dirty="0"/>
              <a:t>Un acre es una unidad de medida de una superficie de terreno) ¿Qué te parecen los cambios en la superficie quemada por los incendios forestales a lo largo de los años </a:t>
            </a:r>
            <a:r>
              <a:rPr lang="es-US" sz="2100" b="0" i="0" u="none" baseline="0" dirty="0" smtClean="0"/>
              <a:t/>
            </a:r>
            <a:br>
              <a:rPr lang="es-US" sz="2100" b="0" i="0" u="none" baseline="0" dirty="0" smtClean="0"/>
            </a:br>
            <a:r>
              <a:rPr lang="es-US" sz="2100" b="0" i="0" u="none" baseline="0" dirty="0" smtClean="0"/>
              <a:t>que </a:t>
            </a:r>
            <a:r>
              <a:rPr lang="es-US" sz="2100" b="0" i="0" u="none" baseline="0" dirty="0"/>
              <a:t>se muestran?</a:t>
            </a:r>
          </a:p>
        </p:txBody>
      </p:sp>
      <p:pic>
        <p:nvPicPr>
          <p:cNvPr id="8" name="Picture 7">
            <a:extLst>
              <a:ext uri="{FF2B5EF4-FFF2-40B4-BE49-F238E27FC236}">
                <a16:creationId xmlns="" xmlns:a16="http://schemas.microsoft.com/office/drawing/2014/main" id="{65E443D2-0788-BFE4-EA36-04978178892A}"/>
              </a:ext>
            </a:extLst>
          </p:cNvPr>
          <p:cNvPicPr>
            <a:picLocks noChangeAspect="1"/>
          </p:cNvPicPr>
          <p:nvPr/>
        </p:nvPicPr>
        <p:blipFill>
          <a:blip r:embed="rId2"/>
          <a:srcRect/>
          <a:stretch/>
        </p:blipFill>
        <p:spPr>
          <a:xfrm>
            <a:off x="6438122" y="1922105"/>
            <a:ext cx="5387413" cy="3666931"/>
          </a:xfrm>
          <a:prstGeom prst="rect">
            <a:avLst/>
          </a:prstGeom>
        </p:spPr>
      </p:pic>
    </p:spTree>
    <p:extLst>
      <p:ext uri="{BB962C8B-B14F-4D97-AF65-F5344CB8AC3E}">
        <p14:creationId xmlns:p14="http://schemas.microsoft.com/office/powerpoint/2010/main" val="109372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A6A7E9E3-CC01-FC4B-4E55-A267294CD928}"/>
              </a:ext>
            </a:extLst>
          </p:cNvPr>
          <p:cNvSpPr>
            <a:spLocks noGrp="1"/>
          </p:cNvSpPr>
          <p:nvPr>
            <p:ph type="title"/>
          </p:nvPr>
        </p:nvSpPr>
        <p:spPr/>
        <p:txBody>
          <a:bodyPr>
            <a:normAutofit/>
          </a:bodyPr>
          <a:lstStyle/>
          <a:p>
            <a:pPr rtl="0"/>
            <a:r>
              <a:rPr lang="es-US" b="0" i="0" u="none" baseline="0"/>
              <a:t>Economistas</a:t>
            </a:r>
          </a:p>
        </p:txBody>
      </p:sp>
      <p:sp>
        <p:nvSpPr>
          <p:cNvPr id="2" name="Content Placeholder 1">
            <a:extLst>
              <a:ext uri="{FF2B5EF4-FFF2-40B4-BE49-F238E27FC236}">
                <a16:creationId xmlns="" xmlns:a16="http://schemas.microsoft.com/office/drawing/2014/main" id="{179549F0-44AF-2430-B341-7DB498AE3C78}"/>
              </a:ext>
            </a:extLst>
          </p:cNvPr>
          <p:cNvSpPr>
            <a:spLocks noGrp="1"/>
          </p:cNvSpPr>
          <p:nvPr>
            <p:ph sz="quarter" idx="11"/>
          </p:nvPr>
        </p:nvSpPr>
        <p:spPr>
          <a:xfrm>
            <a:off x="484876" y="1545471"/>
            <a:ext cx="5496046" cy="3824295"/>
          </a:xfrm>
        </p:spPr>
        <p:txBody>
          <a:bodyPr>
            <a:noAutofit/>
          </a:bodyPr>
          <a:lstStyle/>
          <a:p>
            <a:pPr algn="l" rtl="0">
              <a:lnSpc>
                <a:spcPct val="100000"/>
              </a:lnSpc>
            </a:pPr>
            <a:r>
              <a:rPr lang="es-US" sz="1850" b="0" i="0" u="none" baseline="0" dirty="0"/>
              <a:t>Los economistas son investigadores que estudian las economías. La economía es el sistema financiero de un lugar, e incluye el dinero, los ingresos y cómo se utiliza la riqueza. Una de las cosas que estudian los economistas son los daños financieros causados por las catástrofes. </a:t>
            </a:r>
            <a:r>
              <a:rPr lang="es-US" sz="1850" b="0" i="0" u="none" baseline="0" dirty="0" smtClean="0"/>
              <a:t>Los</a:t>
            </a:r>
            <a:br>
              <a:rPr lang="es-US" sz="1850" b="0" i="0" u="none" baseline="0" dirty="0" smtClean="0"/>
            </a:br>
            <a:r>
              <a:rPr lang="es-US" sz="1850" b="0" i="0" u="none" baseline="0" dirty="0" smtClean="0"/>
              <a:t>daños </a:t>
            </a:r>
            <a:r>
              <a:rPr lang="es-US" sz="1850" b="0" i="0" u="none" baseline="0" dirty="0"/>
              <a:t>económicos pueden incluir la cantidad de dinero perdida por la destrucción de propiedades, cosechas o ganado. Ciertos tipos de catástrofes, como los incendios forestales, la sequía y los fenómenos meteorológicos extremos, están relacionados con un clima en transformación. </a:t>
            </a:r>
          </a:p>
          <a:p>
            <a:pPr algn="l" rtl="0">
              <a:lnSpc>
                <a:spcPct val="100000"/>
              </a:lnSpc>
            </a:pPr>
            <a:endParaRPr lang="es-US" sz="1850" dirty="0"/>
          </a:p>
        </p:txBody>
      </p:sp>
      <p:pic>
        <p:nvPicPr>
          <p:cNvPr id="6" name="Picture 5">
            <a:extLst>
              <a:ext uri="{FF2B5EF4-FFF2-40B4-BE49-F238E27FC236}">
                <a16:creationId xmlns="" xmlns:a16="http://schemas.microsoft.com/office/drawing/2014/main" id="{781AF2B3-DBF4-A310-5E8B-AC932469AE8A}"/>
              </a:ext>
            </a:extLst>
          </p:cNvPr>
          <p:cNvPicPr>
            <a:picLocks noChangeAspect="1"/>
          </p:cNvPicPr>
          <p:nvPr/>
        </p:nvPicPr>
        <p:blipFill>
          <a:blip r:embed="rId2"/>
          <a:srcRect/>
          <a:stretch/>
        </p:blipFill>
        <p:spPr bwMode="auto">
          <a:xfrm>
            <a:off x="6098278" y="1411884"/>
            <a:ext cx="5606565" cy="3724829"/>
          </a:xfrm>
          <a:prstGeom prst="rect">
            <a:avLst/>
          </a:prstGeom>
          <a:noFill/>
          <a:ln>
            <a:noFill/>
          </a:ln>
        </p:spPr>
      </p:pic>
      <p:sp>
        <p:nvSpPr>
          <p:cNvPr id="5" name="TextBox 4">
            <a:extLst>
              <a:ext uri="{FF2B5EF4-FFF2-40B4-BE49-F238E27FC236}">
                <a16:creationId xmlns="" xmlns:a16="http://schemas.microsoft.com/office/drawing/2014/main" id="{E3B2581F-E1FC-6D90-642F-CE54179ACF83}"/>
              </a:ext>
            </a:extLst>
          </p:cNvPr>
          <p:cNvSpPr txBox="1"/>
          <p:nvPr/>
        </p:nvSpPr>
        <p:spPr>
          <a:xfrm>
            <a:off x="472969" y="5151670"/>
            <a:ext cx="11131736" cy="946413"/>
          </a:xfrm>
          <a:prstGeom prst="rect">
            <a:avLst/>
          </a:prstGeom>
          <a:noFill/>
        </p:spPr>
        <p:txBody>
          <a:bodyPr wrap="square">
            <a:spAutoFit/>
          </a:bodyPr>
          <a:lstStyle/>
          <a:p>
            <a:pPr algn="l" rtl="0">
              <a:lnSpc>
                <a:spcPct val="100000"/>
              </a:lnSpc>
            </a:pPr>
            <a:r>
              <a:rPr lang="es-US" sz="1850" b="0" i="0" u="none" baseline="0" dirty="0">
                <a:effectLst/>
                <a:ea typeface="Aptos" panose="020B0004020202020204" pitchFamily="34" charset="0"/>
                <a:cs typeface="Times New Roman" panose="02020603050405020304" pitchFamily="18" charset="0"/>
              </a:rPr>
              <a:t>Este gráfico muestra los daños económicos causados por catástrofes naturales que pueden relacionarse con el cambio climático entre 1900 y 2023. ¿Qué notas en los daños económicos? ¿Qué te puede decir esto sobre la frecuencia y gravedad de las catástrofes naturales en los distintos años?</a:t>
            </a:r>
          </a:p>
        </p:txBody>
      </p:sp>
    </p:spTree>
    <p:extLst>
      <p:ext uri="{BB962C8B-B14F-4D97-AF65-F5344CB8AC3E}">
        <p14:creationId xmlns:p14="http://schemas.microsoft.com/office/powerpoint/2010/main" val="131907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A6A7E9E3-CC01-FC4B-4E55-A267294CD928}"/>
              </a:ext>
            </a:extLst>
          </p:cNvPr>
          <p:cNvSpPr>
            <a:spLocks noGrp="1"/>
          </p:cNvSpPr>
          <p:nvPr>
            <p:ph type="title"/>
          </p:nvPr>
        </p:nvSpPr>
        <p:spPr/>
        <p:txBody>
          <a:bodyPr>
            <a:normAutofit/>
          </a:bodyPr>
          <a:lstStyle/>
          <a:p>
            <a:pPr rtl="0"/>
            <a:r>
              <a:rPr lang="es-US" b="0" i="0" u="none" baseline="0"/>
              <a:t>Analiza tus datos</a:t>
            </a:r>
          </a:p>
        </p:txBody>
      </p:sp>
      <p:sp>
        <p:nvSpPr>
          <p:cNvPr id="2" name="Content Placeholder 1">
            <a:extLst>
              <a:ext uri="{FF2B5EF4-FFF2-40B4-BE49-F238E27FC236}">
                <a16:creationId xmlns="" xmlns:a16="http://schemas.microsoft.com/office/drawing/2014/main" id="{179549F0-44AF-2430-B341-7DB498AE3C78}"/>
              </a:ext>
            </a:extLst>
          </p:cNvPr>
          <p:cNvSpPr>
            <a:spLocks noGrp="1"/>
          </p:cNvSpPr>
          <p:nvPr>
            <p:ph sz="quarter" idx="11"/>
          </p:nvPr>
        </p:nvSpPr>
        <p:spPr>
          <a:xfrm>
            <a:off x="772785" y="1734672"/>
            <a:ext cx="10495849" cy="4805276"/>
          </a:xfrm>
        </p:spPr>
        <p:txBody>
          <a:bodyPr>
            <a:normAutofit/>
          </a:bodyPr>
          <a:lstStyle/>
          <a:p>
            <a:pPr algn="l" rtl="0">
              <a:lnSpc>
                <a:spcPct val="100000"/>
              </a:lnSpc>
            </a:pPr>
            <a:r>
              <a:rPr lang="es-US" sz="2600" b="0" i="0" u="none" baseline="0" dirty="0"/>
              <a:t>En grupo, comparte tu tipo de datos y lo que has aprendido de ellos con el resto de tu equipo. </a:t>
            </a:r>
          </a:p>
          <a:p>
            <a:pPr algn="l" rtl="0">
              <a:lnSpc>
                <a:spcPct val="100000"/>
              </a:lnSpc>
            </a:pPr>
            <a:r>
              <a:rPr lang="es-US" sz="2600" b="0" i="0" u="none" baseline="0" dirty="0"/>
              <a:t>Examina la hoja de trabajo y debate:</a:t>
            </a:r>
          </a:p>
          <a:p>
            <a:pPr marL="457200" indent="-457200" algn="l" rtl="0">
              <a:lnSpc>
                <a:spcPct val="100000"/>
              </a:lnSpc>
              <a:buFont typeface="Arial" panose="020B0604020202020204" pitchFamily="34" charset="0"/>
              <a:buChar char="•"/>
            </a:pPr>
            <a:r>
              <a:rPr lang="es-US" sz="2600" b="0" i="0" u="none" baseline="0" dirty="0"/>
              <a:t>¿Las pruebas de los distintos grupos cuentan una historia similar sobre los cambios climáticos? </a:t>
            </a:r>
          </a:p>
          <a:p>
            <a:pPr marL="457200" indent="-457200" algn="l" rtl="0">
              <a:lnSpc>
                <a:spcPct val="100000"/>
              </a:lnSpc>
              <a:buFont typeface="Arial" panose="020B0604020202020204" pitchFamily="34" charset="0"/>
              <a:buChar char="•"/>
            </a:pPr>
            <a:r>
              <a:rPr lang="es-US" sz="2600" b="0" i="0" u="none" baseline="0" dirty="0"/>
              <a:t>¿Cuál es la tendencia que observan?</a:t>
            </a:r>
          </a:p>
          <a:p>
            <a:pPr marL="457200" indent="-457200" algn="l" rtl="0">
              <a:lnSpc>
                <a:spcPct val="100000"/>
              </a:lnSpc>
              <a:buFont typeface="Arial" panose="020B0604020202020204" pitchFamily="34" charset="0"/>
              <a:buChar char="•"/>
            </a:pPr>
            <a:r>
              <a:rPr lang="es-US" sz="2600" b="0" i="0" u="none" baseline="0" dirty="0"/>
              <a:t>¿Tienes alguna pregunta o duda? </a:t>
            </a:r>
          </a:p>
          <a:p>
            <a:pPr marL="457200" indent="-457200" algn="l" rtl="0">
              <a:lnSpc>
                <a:spcPct val="100000"/>
              </a:lnSpc>
              <a:buFont typeface="Arial" panose="020B0604020202020204" pitchFamily="34" charset="0"/>
              <a:buChar char="•"/>
            </a:pPr>
            <a:r>
              <a:rPr lang="es-US" sz="2600" b="0" i="0" u="none" baseline="0" dirty="0"/>
              <a:t>¿Hay otros datos a los que te gustaría tener acceso antes de sacar una conclusión sobre los cambios del clima? </a:t>
            </a:r>
          </a:p>
        </p:txBody>
      </p:sp>
    </p:spTree>
    <p:extLst>
      <p:ext uri="{BB962C8B-B14F-4D97-AF65-F5344CB8AC3E}">
        <p14:creationId xmlns:p14="http://schemas.microsoft.com/office/powerpoint/2010/main" val="3878489983"/>
      </p:ext>
    </p:extLst>
  </p:cSld>
  <p:clrMapOvr>
    <a:masterClrMapping/>
  </p:clrMapOvr>
</p:sld>
</file>

<file path=ppt/theme/theme1.xml><?xml version="1.0" encoding="utf-8"?>
<a:theme xmlns:a="http://schemas.openxmlformats.org/drawingml/2006/main" name="Custom">
  <a:themeElements>
    <a:clrScheme name="whit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93">
      <a:majorFont>
        <a:latin typeface="Rockwell"/>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TM33787325_Lab safety_win32_sl_v3" id="{D64AF424-20BD-49B4-B694-301E69FF220B}" vid="{9707B19F-3C0C-4510-9A4B-339DEF251C3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3E4FEC9DB8CDBB44B396B9879CE711F8" ma:contentTypeVersion="19" ma:contentTypeDescription="Crear nuevo documento." ma:contentTypeScope="" ma:versionID="98549b089c9d08903decde71debd033e">
  <xsd:schema xmlns:xsd="http://www.w3.org/2001/XMLSchema" xmlns:xs="http://www.w3.org/2001/XMLSchema" xmlns:p="http://schemas.microsoft.com/office/2006/metadata/properties" xmlns:ns2="292c868e-6514-44ed-917d-b7c03497c149" xmlns:ns3="cd090d31-fefa-4a22-9549-1e5b39d96545" targetNamespace="http://schemas.microsoft.com/office/2006/metadata/properties" ma:root="true" ma:fieldsID="7c61d98ffb2f11beb99ff98e9108ae61" ns2:_="" ns3:_="">
    <xsd:import namespace="292c868e-6514-44ed-917d-b7c03497c149"/>
    <xsd:import namespace="cd090d31-fefa-4a22-9549-1e5b39d9654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2c868e-6514-44ed-917d-b7c03497c1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Etiquetas de imagen" ma:readOnly="false" ma:fieldId="{5cf76f15-5ced-4ddc-b409-7134ff3c332f}" ma:taxonomyMulti="true" ma:sspId="8aaf63ef-2195-457b-97db-1bd2323f3f1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d090d31-fefa-4a22-9549-1e5b39d96545" elementFormDefault="qualified">
    <xsd:import namespace="http://schemas.microsoft.com/office/2006/documentManagement/types"/>
    <xsd:import namespace="http://schemas.microsoft.com/office/infopath/2007/PartnerControls"/>
    <xsd:element name="SharedWithUsers" ma:index="12"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talles de uso compartido" ma:internalName="SharedWithDetails" ma:readOnly="true">
      <xsd:simpleType>
        <xsd:restriction base="dms:Note">
          <xsd:maxLength value="255"/>
        </xsd:restriction>
      </xsd:simpleType>
    </xsd:element>
    <xsd:element name="TaxCatchAll" ma:index="23" nillable="true" ma:displayName="Taxonomy Catch All Column" ma:hidden="true" ma:list="{c7fabed9-2ba7-4ab0-9c33-b1dccb52b458}" ma:internalName="TaxCatchAll" ma:showField="CatchAllData" ma:web="cd090d31-fefa-4a22-9549-1e5b39d9654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cd090d31-fefa-4a22-9549-1e5b39d96545" xsi:nil="true"/>
    <MediaServiceKeyPoints xmlns="292c868e-6514-44ed-917d-b7c03497c149" xsi:nil="true"/>
    <lcf76f155ced4ddcb4097134ff3c332f xmlns="292c868e-6514-44ed-917d-b7c03497c149">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79223CD-AF0F-495B-9E89-54C35D2127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2c868e-6514-44ed-917d-b7c03497c149"/>
    <ds:schemaRef ds:uri="cd090d31-fefa-4a22-9549-1e5b39d965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14D777B-D8CE-45EA-8FDD-C1BE86991304}">
  <ds:schemaRefs>
    <ds:schemaRef ds:uri="http://purl.org/dc/elements/1.1/"/>
    <ds:schemaRef ds:uri="http://www.w3.org/XML/1998/namespace"/>
    <ds:schemaRef ds:uri="16c05727-aa75-4e4a-9b5f-8a80a1165891"/>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230e9df3-be65-4c73-a93b-d1236ebd677e"/>
    <ds:schemaRef ds:uri="71af3243-3dd4-4a8d-8c0d-dd76da1f02a5"/>
    <ds:schemaRef ds:uri="http://schemas.microsoft.com/sharepoint/v3"/>
    <ds:schemaRef ds:uri="http://purl.org/dc/dcmitype/"/>
    <ds:schemaRef ds:uri="http://purl.org/dc/terms/"/>
    <ds:schemaRef ds:uri="cd090d31-fefa-4a22-9549-1e5b39d96545"/>
    <ds:schemaRef ds:uri="292c868e-6514-44ed-917d-b7c03497c149"/>
  </ds:schemaRefs>
</ds:datastoreItem>
</file>

<file path=customXml/itemProps3.xml><?xml version="1.0" encoding="utf-8"?>
<ds:datastoreItem xmlns:ds="http://schemas.openxmlformats.org/officeDocument/2006/customXml" ds:itemID="{2A80BEFE-7C8F-4057-BD8C-435CCDE695C1}">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10745</TotalTime>
  <Words>585</Words>
  <Application>Microsoft Office PowerPoint</Application>
  <PresentationFormat>Custom</PresentationFormat>
  <Paragraphs>34</Paragraphs>
  <Slides>8</Slides>
  <Notes>1</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Custom</vt:lpstr>
      <vt:lpstr>Datos climáticos por campo</vt:lpstr>
      <vt:lpstr>Datos climáticos por campos</vt:lpstr>
      <vt:lpstr>Oceanógrafos</vt:lpstr>
      <vt:lpstr>Meteorólogos</vt:lpstr>
      <vt:lpstr>Botánicos</vt:lpstr>
      <vt:lpstr>Bomberos</vt:lpstr>
      <vt:lpstr>Economistas</vt:lpstr>
      <vt:lpstr>Analiza tus datos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safety</dc:title>
  <dc:creator>Jill Curry</dc:creator>
  <cp:lastModifiedBy>WORD G</cp:lastModifiedBy>
  <cp:revision>117</cp:revision>
  <dcterms:created xsi:type="dcterms:W3CDTF">2024-12-17T02:33:39Z</dcterms:created>
  <dcterms:modified xsi:type="dcterms:W3CDTF">2025-06-07T09:35:07Z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0x0101003E4FEC9DB8CDBB44B396B9879CE711F8</vt:lpwstr>
  </property>
</Properties>
</file>