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83" r:id="rId5"/>
    <p:sldId id="309" r:id="rId6"/>
    <p:sldId id="274" r:id="rId7"/>
    <p:sldId id="276" r:id="rId8"/>
    <p:sldId id="316" r:id="rId9"/>
    <p:sldId id="313" r:id="rId10"/>
    <p:sldId id="310" r:id="rId11"/>
    <p:sldId id="278" r:id="rId12"/>
    <p:sldId id="321" r:id="rId13"/>
    <p:sldId id="322" r:id="rId14"/>
    <p:sldId id="281" r:id="rId15"/>
    <p:sldId id="282" r:id="rId16"/>
    <p:sldId id="31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5799FB-6A48-3A88-09F5-7DA05B759D4A}" name="Jill Curry" initials="JC" userId="6d20847c813eac6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BAC"/>
    <a:srgbClr val="008F00"/>
    <a:srgbClr val="01C2FD"/>
    <a:srgbClr val="01774B"/>
    <a:srgbClr val="FFC000"/>
    <a:srgbClr val="D3A02A"/>
    <a:srgbClr val="EA3F33"/>
    <a:srgbClr val="173668"/>
    <a:srgbClr val="18558B"/>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AE1BBD-1784-4C3C-8D61-FD761EA6F14A}" v="3" dt="2025-06-09T15:42:45.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48" autoAdjust="0"/>
    <p:restoredTop sz="99882" autoAdjust="0"/>
  </p:normalViewPr>
  <p:slideViewPr>
    <p:cSldViewPr snapToGrid="0">
      <p:cViewPr varScale="1">
        <p:scale>
          <a:sx n="83" d="100"/>
          <a:sy n="83" d="100"/>
        </p:scale>
        <p:origin x="1157" y="106"/>
      </p:cViewPr>
      <p:guideLst>
        <p:guide orient="horz" pos="2160"/>
        <p:guide pos="3840"/>
      </p:guideLst>
    </p:cSldViewPr>
  </p:slideViewPr>
  <p:outlineViewPr>
    <p:cViewPr>
      <p:scale>
        <a:sx n="33" d="100"/>
        <a:sy n="33" d="100"/>
      </p:scale>
      <p:origin x="0" y="-997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23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 Hannah" userId="5d18528b-c4b5-40a1-923a-111b6417dfa3" providerId="ADAL" clId="{8CC80AD0-8263-4D5F-AA13-5AABCA593098}"/>
    <pc:docChg chg="modSld">
      <pc:chgData name="Osborn, Hannah" userId="5d18528b-c4b5-40a1-923a-111b6417dfa3" providerId="ADAL" clId="{8CC80AD0-8263-4D5F-AA13-5AABCA593098}" dt="2025-05-08T18:42:08.146" v="1" actId="14826"/>
      <pc:docMkLst>
        <pc:docMk/>
      </pc:docMkLst>
      <pc:sldChg chg="modSp">
        <pc:chgData name="Osborn, Hannah" userId="5d18528b-c4b5-40a1-923a-111b6417dfa3" providerId="ADAL" clId="{8CC80AD0-8263-4D5F-AA13-5AABCA593098}" dt="2025-05-08T18:31:06.915" v="0" actId="14826"/>
        <pc:sldMkLst>
          <pc:docMk/>
          <pc:sldMk cId="1677965726" sldId="276"/>
        </pc:sldMkLst>
        <pc:picChg chg="mod">
          <ac:chgData name="Osborn, Hannah" userId="5d18528b-c4b5-40a1-923a-111b6417dfa3" providerId="ADAL" clId="{8CC80AD0-8263-4D5F-AA13-5AABCA593098}" dt="2025-05-08T18:31:06.915" v="0" actId="14826"/>
          <ac:picMkLst>
            <pc:docMk/>
            <pc:sldMk cId="1677965726" sldId="276"/>
            <ac:picMk id="7" creationId="{5B85E141-C214-689F-A256-CE757C2F9CAA}"/>
          </ac:picMkLst>
        </pc:picChg>
      </pc:sldChg>
      <pc:sldChg chg="modSp">
        <pc:chgData name="Osborn, Hannah" userId="5d18528b-c4b5-40a1-923a-111b6417dfa3" providerId="ADAL" clId="{8CC80AD0-8263-4D5F-AA13-5AABCA593098}" dt="2025-05-08T18:42:08.146" v="1" actId="14826"/>
        <pc:sldMkLst>
          <pc:docMk/>
          <pc:sldMk cId="2872626573" sldId="316"/>
        </pc:sldMkLst>
        <pc:picChg chg="mod">
          <ac:chgData name="Osborn, Hannah" userId="5d18528b-c4b5-40a1-923a-111b6417dfa3" providerId="ADAL" clId="{8CC80AD0-8263-4D5F-AA13-5AABCA593098}" dt="2025-05-08T18:42:08.146" v="1" actId="14826"/>
          <ac:picMkLst>
            <pc:docMk/>
            <pc:sldMk cId="2872626573" sldId="316"/>
            <ac:picMk id="7" creationId="{3DCA17D1-642D-7B93-A3E5-6ED2A215E146}"/>
          </ac:picMkLst>
        </pc:picChg>
      </pc:sldChg>
    </pc:docChg>
  </pc:docChgLst>
  <pc:docChgLst>
    <pc:chgData name="Jessica Zapata Tangarife" userId="5761ae2a-2841-4f8d-b925-00afd0a8daa0" providerId="ADAL" clId="{8CAE1BBD-1784-4C3C-8D61-FD761EA6F14A}"/>
    <pc:docChg chg="undo custSel modSld">
      <pc:chgData name="Jessica Zapata Tangarife" userId="5761ae2a-2841-4f8d-b925-00afd0a8daa0" providerId="ADAL" clId="{8CAE1BBD-1784-4C3C-8D61-FD761EA6F14A}" dt="2025-06-09T15:43:39.969" v="90" actId="1076"/>
      <pc:docMkLst>
        <pc:docMk/>
      </pc:docMkLst>
      <pc:sldChg chg="addSp delSp modSp mod">
        <pc:chgData name="Jessica Zapata Tangarife" userId="5761ae2a-2841-4f8d-b925-00afd0a8daa0" providerId="ADAL" clId="{8CAE1BBD-1784-4C3C-8D61-FD761EA6F14A}" dt="2025-06-09T15:43:39.969" v="90" actId="1076"/>
        <pc:sldMkLst>
          <pc:docMk/>
          <pc:sldMk cId="2275950182" sldId="321"/>
        </pc:sldMkLst>
        <pc:spChg chg="add mod">
          <ac:chgData name="Jessica Zapata Tangarife" userId="5761ae2a-2841-4f8d-b925-00afd0a8daa0" providerId="ADAL" clId="{8CAE1BBD-1784-4C3C-8D61-FD761EA6F14A}" dt="2025-06-09T15:38:33.939" v="23" actId="1076"/>
          <ac:spMkLst>
            <pc:docMk/>
            <pc:sldMk cId="2275950182" sldId="321"/>
            <ac:spMk id="9" creationId="{DD135D8F-0581-B595-8DA0-DFB6810E592A}"/>
          </ac:spMkLst>
        </pc:spChg>
        <pc:spChg chg="add mod">
          <ac:chgData name="Jessica Zapata Tangarife" userId="5761ae2a-2841-4f8d-b925-00afd0a8daa0" providerId="ADAL" clId="{8CAE1BBD-1784-4C3C-8D61-FD761EA6F14A}" dt="2025-06-09T15:41:49.234" v="59" actId="1076"/>
          <ac:spMkLst>
            <pc:docMk/>
            <pc:sldMk cId="2275950182" sldId="321"/>
            <ac:spMk id="12" creationId="{BCF12C40-EA91-604C-F3A6-21F24D2B7300}"/>
          </ac:spMkLst>
        </pc:spChg>
        <pc:spChg chg="add mod">
          <ac:chgData name="Jessica Zapata Tangarife" userId="5761ae2a-2841-4f8d-b925-00afd0a8daa0" providerId="ADAL" clId="{8CAE1BBD-1784-4C3C-8D61-FD761EA6F14A}" dt="2025-06-09T15:43:39.969" v="90" actId="1076"/>
          <ac:spMkLst>
            <pc:docMk/>
            <pc:sldMk cId="2275950182" sldId="321"/>
            <ac:spMk id="13" creationId="{0085E333-0353-BFB2-AF1B-F88565927573}"/>
          </ac:spMkLst>
        </pc:spChg>
        <pc:spChg chg="mod">
          <ac:chgData name="Jessica Zapata Tangarife" userId="5761ae2a-2841-4f8d-b925-00afd0a8daa0" providerId="ADAL" clId="{8CAE1BBD-1784-4C3C-8D61-FD761EA6F14A}" dt="2025-06-09T15:37:04.377" v="12" actId="1076"/>
          <ac:spMkLst>
            <pc:docMk/>
            <pc:sldMk cId="2275950182" sldId="321"/>
            <ac:spMk id="18" creationId="{4569F977-70B2-57AA-FD78-E6B724402F46}"/>
          </ac:spMkLst>
        </pc:spChg>
        <pc:grpChg chg="add del">
          <ac:chgData name="Jessica Zapata Tangarife" userId="5761ae2a-2841-4f8d-b925-00afd0a8daa0" providerId="ADAL" clId="{8CAE1BBD-1784-4C3C-8D61-FD761EA6F14A}" dt="2025-06-09T15:37:19.126" v="15" actId="478"/>
          <ac:grpSpMkLst>
            <pc:docMk/>
            <pc:sldMk cId="2275950182" sldId="321"/>
            <ac:grpSpMk id="21" creationId="{4B8FB9C4-08FC-2102-BD61-68C4065FC1FD}"/>
          </ac:grpSpMkLst>
        </pc:grpChg>
        <pc:picChg chg="add del mod">
          <ac:chgData name="Jessica Zapata Tangarife" userId="5761ae2a-2841-4f8d-b925-00afd0a8daa0" providerId="ADAL" clId="{8CAE1BBD-1784-4C3C-8D61-FD761EA6F14A}" dt="2025-06-09T15:36:50.501" v="8" actId="22"/>
          <ac:picMkLst>
            <pc:docMk/>
            <pc:sldMk cId="2275950182" sldId="321"/>
            <ac:picMk id="4" creationId="{1DC98D20-922F-78B3-3BBB-7030B9726DA3}"/>
          </ac:picMkLst>
        </pc:picChg>
        <pc:picChg chg="add mod">
          <ac:chgData name="Jessica Zapata Tangarife" userId="5761ae2a-2841-4f8d-b925-00afd0a8daa0" providerId="ADAL" clId="{8CAE1BBD-1784-4C3C-8D61-FD761EA6F14A}" dt="2025-06-09T15:38:20.170" v="21" actId="1076"/>
          <ac:picMkLst>
            <pc:docMk/>
            <pc:sldMk cId="2275950182" sldId="321"/>
            <ac:picMk id="11" creationId="{D13280D9-CB53-44D4-D5B3-FF5D7EA9CCB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Sample Pie Chart</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DAB-4489-848D-507BB04B456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DAB-4489-848D-507BB04B456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DAB-4489-848D-507BB04B4566}"/>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2DAB-4489-848D-507BB04B4566}"/>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2DAB-4489-848D-507BB04B4566}"/>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2DAB-4489-848D-507BB04B4566}"/>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2DAB-4489-848D-507BB04B4566}"/>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2DAB-4489-848D-507BB04B4566}"/>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2DAB-4489-848D-507BB04B4566}"/>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2DAB-4489-848D-507BB04B4566}"/>
              </c:ext>
            </c:extLst>
          </c:dPt>
          <c:dLbls>
            <c:dLbl>
              <c:idx val="0"/>
              <c:spPr>
                <a:noFill/>
                <a:ln>
                  <a:noFill/>
                </a:ln>
                <a:effectLst/>
              </c:spPr>
              <c:txPr>
                <a:bodyPr rot="0" spcFirstLastPara="1" vertOverflow="ellipsis" vert="horz" wrap="square" lIns="38100" tIns="19050" rIns="38100" bIns="19050" anchor="ctr" anchorCtr="1">
                  <a:spAutoFit/>
                </a:bodyPr>
                <a:lstStyle/>
                <a:p>
                  <a:pPr rtl="0">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2DAB-4489-848D-507BB04B4566}"/>
                </c:ext>
              </c:extLst>
            </c:dLbl>
            <c:dLbl>
              <c:idx val="1"/>
              <c:spPr>
                <a:noFill/>
                <a:ln>
                  <a:noFill/>
                </a:ln>
                <a:effectLst/>
              </c:spPr>
              <c:txPr>
                <a:bodyPr rot="0" spcFirstLastPara="1" vertOverflow="ellipsis" vert="horz" wrap="square" lIns="38100" tIns="19050" rIns="38100" bIns="19050" anchor="ctr" anchorCtr="1">
                  <a:spAutoFit/>
                </a:bodyPr>
                <a:lstStyle/>
                <a:p>
                  <a:pPr rtl="0">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2DAB-4489-848D-507BB04B4566}"/>
                </c:ext>
              </c:extLst>
            </c:dLbl>
            <c:dLbl>
              <c:idx val="2"/>
              <c:spPr>
                <a:noFill/>
                <a:ln>
                  <a:noFill/>
                </a:ln>
                <a:effectLst/>
              </c:spPr>
              <c:txPr>
                <a:bodyPr rot="0" spcFirstLastPara="1" vertOverflow="ellipsis" vert="horz" wrap="square" lIns="38100" tIns="19050" rIns="38100" bIns="19050" anchor="ctr" anchorCtr="1">
                  <a:spAutoFit/>
                </a:bodyPr>
                <a:lstStyle/>
                <a:p>
                  <a:pPr rtl="0">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2DAB-4489-848D-507BB04B4566}"/>
                </c:ext>
              </c:extLst>
            </c:dLbl>
            <c:dLbl>
              <c:idx val="3"/>
              <c:spPr>
                <a:noFill/>
                <a:ln>
                  <a:noFill/>
                </a:ln>
                <a:effectLst/>
              </c:spPr>
              <c:txPr>
                <a:bodyPr rot="0" spcFirstLastPara="1" vertOverflow="ellipsis" vert="horz" wrap="square" lIns="38100" tIns="19050" rIns="38100" bIns="19050" anchor="ctr" anchorCtr="1">
                  <a:spAutoFit/>
                </a:bodyPr>
                <a:lstStyle/>
                <a:p>
                  <a:pPr rtl="0">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2DAB-4489-848D-507BB04B4566}"/>
                </c:ext>
              </c:extLst>
            </c:dLbl>
            <c:dLbl>
              <c:idx val="4"/>
              <c:spPr>
                <a:noFill/>
                <a:ln>
                  <a:noFill/>
                </a:ln>
                <a:effectLst/>
              </c:spPr>
              <c:txPr>
                <a:bodyPr rot="0" spcFirstLastPara="1" vertOverflow="ellipsis" vert="horz" wrap="square" lIns="38100" tIns="19050" rIns="38100" bIns="19050" anchor="ctr" anchorCtr="1">
                  <a:spAutoFit/>
                </a:bodyPr>
                <a:lstStyle/>
                <a:p>
                  <a:pPr rtl="0">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9-2DAB-4489-848D-507BB04B4566}"/>
                </c:ext>
              </c:extLst>
            </c:dLbl>
            <c:dLbl>
              <c:idx val="5"/>
              <c:spPr>
                <a:noFill/>
                <a:ln>
                  <a:noFill/>
                </a:ln>
                <a:effectLst/>
              </c:spPr>
              <c:txPr>
                <a:bodyPr rot="0" spcFirstLastPara="1" vertOverflow="ellipsis" vert="horz" wrap="square" lIns="38100" tIns="19050" rIns="38100" bIns="19050" anchor="ctr" anchorCtr="1">
                  <a:spAutoFit/>
                </a:bodyPr>
                <a:lstStyle/>
                <a:p>
                  <a:pPr rtl="0">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B-2DAB-4489-848D-507BB04B4566}"/>
                </c:ext>
              </c:extLst>
            </c:dLbl>
            <c:dLbl>
              <c:idx val="6"/>
              <c:spPr>
                <a:noFill/>
                <a:ln>
                  <a:noFill/>
                </a:ln>
                <a:effectLst/>
              </c:spPr>
              <c:txPr>
                <a:bodyPr rot="0" spcFirstLastPara="1" vertOverflow="ellipsis" vert="horz" wrap="square" lIns="38100" tIns="19050" rIns="38100" bIns="19050" anchor="ctr" anchorCtr="1">
                  <a:spAutoFit/>
                </a:bodyPr>
                <a:lstStyle/>
                <a:p>
                  <a:pPr rtl="0">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D-2DAB-4489-848D-507BB04B4566}"/>
                </c:ext>
              </c:extLst>
            </c:dLbl>
            <c:dLbl>
              <c:idx val="7"/>
              <c:spPr>
                <a:noFill/>
                <a:ln>
                  <a:noFill/>
                </a:ln>
                <a:effectLst/>
              </c:spPr>
              <c:txPr>
                <a:bodyPr rot="0" spcFirstLastPara="1" vertOverflow="ellipsis" vert="horz" wrap="square" lIns="38100" tIns="19050" rIns="38100" bIns="19050" anchor="ctr" anchorCtr="1">
                  <a:spAutoFit/>
                </a:bodyPr>
                <a:lstStyle/>
                <a:p>
                  <a:pPr rtl="0">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F-2DAB-4489-848D-507BB04B4566}"/>
                </c:ext>
              </c:extLst>
            </c:dLbl>
            <c:dLbl>
              <c:idx val="8"/>
              <c:spPr>
                <a:noFill/>
                <a:ln>
                  <a:noFill/>
                </a:ln>
                <a:effectLst/>
              </c:spPr>
              <c:txPr>
                <a:bodyPr rot="0" spcFirstLastPara="1" vertOverflow="ellipsis" vert="horz" wrap="square" lIns="38100" tIns="19050" rIns="38100" bIns="19050" anchor="ctr" anchorCtr="1">
                  <a:spAutoFit/>
                </a:bodyPr>
                <a:lstStyle/>
                <a:p>
                  <a:pPr rtl="0">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1-2DAB-4489-848D-507BB04B4566}"/>
                </c:ext>
              </c:extLst>
            </c:dLbl>
            <c:dLbl>
              <c:idx val="9"/>
              <c:spPr>
                <a:noFill/>
                <a:ln>
                  <a:noFill/>
                </a:ln>
                <a:effectLst/>
              </c:spPr>
              <c:txPr>
                <a:bodyPr rot="0" spcFirstLastPara="1" vertOverflow="ellipsis" vert="horz" wrap="square" lIns="38100" tIns="19050" rIns="38100" bIns="19050" anchor="ctr" anchorCtr="1">
                  <a:spAutoFit/>
                </a:bodyPr>
                <a:lstStyle/>
                <a:p>
                  <a:pPr rtl="0">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3-2DAB-4489-848D-507BB04B4566}"/>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2"/>
                <c:pt idx="0">
                  <c:v>Natural Processes 45%</c:v>
                </c:pt>
                <c:pt idx="1">
                  <c:v>Human Activities 55%</c:v>
                </c:pt>
              </c:strCache>
            </c:strRef>
          </c:cat>
          <c:val>
            <c:numRef>
              <c:f>Sheet1!$B$2:$B$11</c:f>
              <c:numCache>
                <c:formatCode>General</c:formatCode>
                <c:ptCount val="10"/>
                <c:pt idx="0">
                  <c:v>45</c:v>
                </c:pt>
                <c:pt idx="1">
                  <c:v>55</c:v>
                </c:pt>
              </c:numCache>
            </c:numRef>
          </c:val>
          <c:extLst>
            <c:ext xmlns:c16="http://schemas.microsoft.com/office/drawing/2014/chart" uri="{C3380CC4-5D6E-409C-BE32-E72D297353CC}">
              <c16:uniqueId val="{00000014-2DAB-4489-848D-507BB04B4566}"/>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rtl="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Sample Pie Chart</c:v>
                </c:pt>
              </c:strCache>
            </c:strRef>
          </c:tx>
          <c:spPr>
            <a:noFill/>
            <a:ln w="19050">
              <a:solidFill>
                <a:schemeClr val="tx1"/>
              </a:solidFill>
            </a:ln>
            <a:effectLst/>
          </c:spPr>
          <c:dPt>
            <c:idx val="0"/>
            <c:bubble3D val="0"/>
            <c:extLst>
              <c:ext xmlns:c16="http://schemas.microsoft.com/office/drawing/2014/chart" uri="{C3380CC4-5D6E-409C-BE32-E72D297353CC}">
                <c16:uniqueId val="{00000001-8CE2-4F10-B429-AE04274CE6C2}"/>
              </c:ext>
            </c:extLst>
          </c:dPt>
          <c:dPt>
            <c:idx val="1"/>
            <c:bubble3D val="0"/>
            <c:extLst>
              <c:ext xmlns:c16="http://schemas.microsoft.com/office/drawing/2014/chart" uri="{C3380CC4-5D6E-409C-BE32-E72D297353CC}">
                <c16:uniqueId val="{00000003-8CE2-4F10-B429-AE04274CE6C2}"/>
              </c:ext>
            </c:extLst>
          </c:dPt>
          <c:dPt>
            <c:idx val="2"/>
            <c:bubble3D val="0"/>
            <c:extLst>
              <c:ext xmlns:c16="http://schemas.microsoft.com/office/drawing/2014/chart" uri="{C3380CC4-5D6E-409C-BE32-E72D297353CC}">
                <c16:uniqueId val="{00000005-8CE2-4F10-B429-AE04274CE6C2}"/>
              </c:ext>
            </c:extLst>
          </c:dPt>
          <c:dPt>
            <c:idx val="3"/>
            <c:bubble3D val="0"/>
            <c:extLst>
              <c:ext xmlns:c16="http://schemas.microsoft.com/office/drawing/2014/chart" uri="{C3380CC4-5D6E-409C-BE32-E72D297353CC}">
                <c16:uniqueId val="{00000007-8CE2-4F10-B429-AE04274CE6C2}"/>
              </c:ext>
            </c:extLst>
          </c:dPt>
          <c:dPt>
            <c:idx val="4"/>
            <c:bubble3D val="0"/>
            <c:extLst>
              <c:ext xmlns:c16="http://schemas.microsoft.com/office/drawing/2014/chart" uri="{C3380CC4-5D6E-409C-BE32-E72D297353CC}">
                <c16:uniqueId val="{00000009-8CE2-4F10-B429-AE04274CE6C2}"/>
              </c:ext>
            </c:extLst>
          </c:dPt>
          <c:dPt>
            <c:idx val="5"/>
            <c:bubble3D val="0"/>
            <c:extLst>
              <c:ext xmlns:c16="http://schemas.microsoft.com/office/drawing/2014/chart" uri="{C3380CC4-5D6E-409C-BE32-E72D297353CC}">
                <c16:uniqueId val="{0000000B-8CE2-4F10-B429-AE04274CE6C2}"/>
              </c:ext>
            </c:extLst>
          </c:dPt>
          <c:dPt>
            <c:idx val="6"/>
            <c:bubble3D val="0"/>
            <c:extLst>
              <c:ext xmlns:c16="http://schemas.microsoft.com/office/drawing/2014/chart" uri="{C3380CC4-5D6E-409C-BE32-E72D297353CC}">
                <c16:uniqueId val="{0000000D-8CE2-4F10-B429-AE04274CE6C2}"/>
              </c:ext>
            </c:extLst>
          </c:dPt>
          <c:dPt>
            <c:idx val="7"/>
            <c:bubble3D val="0"/>
            <c:extLst>
              <c:ext xmlns:c16="http://schemas.microsoft.com/office/drawing/2014/chart" uri="{C3380CC4-5D6E-409C-BE32-E72D297353CC}">
                <c16:uniqueId val="{0000000F-8CE2-4F10-B429-AE04274CE6C2}"/>
              </c:ext>
            </c:extLst>
          </c:dPt>
          <c:dPt>
            <c:idx val="8"/>
            <c:bubble3D val="0"/>
            <c:extLst>
              <c:ext xmlns:c16="http://schemas.microsoft.com/office/drawing/2014/chart" uri="{C3380CC4-5D6E-409C-BE32-E72D297353CC}">
                <c16:uniqueId val="{00000011-8CE2-4F10-B429-AE04274CE6C2}"/>
              </c:ext>
            </c:extLst>
          </c:dPt>
          <c:dPt>
            <c:idx val="9"/>
            <c:bubble3D val="0"/>
            <c:extLst>
              <c:ext xmlns:c16="http://schemas.microsoft.com/office/drawing/2014/chart" uri="{C3380CC4-5D6E-409C-BE32-E72D297353CC}">
                <c16:uniqueId val="{00000013-8CE2-4F10-B429-AE04274CE6C2}"/>
              </c:ext>
            </c:extLst>
          </c:dPt>
          <c:cat>
            <c:numRef>
              <c:f>Sheet1!$A$2:$A$11</c:f>
              <c:numCache>
                <c:formatCode>General</c:formatCode>
                <c:ptCount val="10"/>
              </c:numCache>
            </c:num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CE2-4F10-B429-AE04274CE6C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rtl="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7FC7C1-D8AA-B091-1F6F-DF34F496CE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4C66C-4BFB-810C-145A-0148EAF32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2948B2-9F39-4214-ADF8-BB8A8597363A}" type="datetimeFigureOut">
              <a:rPr lang="en-US" smtClean="0"/>
              <a:t>6/9/2025</a:t>
            </a:fld>
            <a:endParaRPr lang="en-US" dirty="0"/>
          </a:p>
        </p:txBody>
      </p:sp>
      <p:sp>
        <p:nvSpPr>
          <p:cNvPr id="4" name="Footer Placeholder 3">
            <a:extLst>
              <a:ext uri="{FF2B5EF4-FFF2-40B4-BE49-F238E27FC236}">
                <a16:creationId xmlns:a16="http://schemas.microsoft.com/office/drawing/2014/main" id="{9CA74DF4-2BD2-B359-2542-5A3171304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6933CE-E538-0BA9-37EF-03D2B904A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620F8-C27B-45D3-8113-3F786F5F3AEC}" type="slidenum">
              <a:rPr lang="en-US" smtClean="0"/>
              <a:t>‹Nº›</a:t>
            </a:fld>
            <a:endParaRPr lang="en-US" dirty="0"/>
          </a:p>
        </p:txBody>
      </p:sp>
    </p:spTree>
    <p:extLst>
      <p:ext uri="{BB962C8B-B14F-4D97-AF65-F5344CB8AC3E}">
        <p14:creationId xmlns:p14="http://schemas.microsoft.com/office/powerpoint/2010/main" val="171302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6/9/2025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‹Nº›</a:t>
            </a:fld>
            <a:endParaRPr lang="en-US" dirty="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5"/>
          </p:nvPr>
        </p:nvSpPr>
        <p:spPr/>
        <p:txBody>
          <a:bodyPr/>
          <a:lstStyle/>
          <a:p>
            <a:pPr algn="l" rtl="0"/>
            <a:fld id="{C853816F-A1CF-4485-B308-1B9F14B36EAD}" type="slidenum">
              <a:rPr/>
              <a:t>8</a:t>
            </a:fld>
            <a:endParaRPr lang="es-US" dirty="0"/>
          </a:p>
        </p:txBody>
      </p:sp>
    </p:spTree>
    <p:extLst>
      <p:ext uri="{BB962C8B-B14F-4D97-AF65-F5344CB8AC3E}">
        <p14:creationId xmlns:p14="http://schemas.microsoft.com/office/powerpoint/2010/main" val="1644319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5"/>
          </p:nvPr>
        </p:nvSpPr>
        <p:spPr/>
        <p:txBody>
          <a:bodyPr/>
          <a:lstStyle/>
          <a:p>
            <a:pPr algn="l" rtl="0"/>
            <a:fld id="{C853816F-A1CF-4485-B308-1B9F14B36EAD}" type="slidenum">
              <a:rPr/>
              <a:t>9</a:t>
            </a:fld>
            <a:endParaRPr lang="es-US" dirty="0"/>
          </a:p>
        </p:txBody>
      </p:sp>
    </p:spTree>
    <p:extLst>
      <p:ext uri="{BB962C8B-B14F-4D97-AF65-F5344CB8AC3E}">
        <p14:creationId xmlns:p14="http://schemas.microsoft.com/office/powerpoint/2010/main" val="420545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5"/>
          </p:nvPr>
        </p:nvSpPr>
        <p:spPr/>
        <p:txBody>
          <a:bodyPr/>
          <a:lstStyle/>
          <a:p>
            <a:pPr algn="l" rtl="0"/>
            <a:fld id="{C853816F-A1CF-4485-B308-1B9F14B36EAD}" type="slidenum">
              <a:rPr/>
              <a:t>10</a:t>
            </a:fld>
            <a:endParaRPr lang="es-US" dirty="0"/>
          </a:p>
        </p:txBody>
      </p:sp>
    </p:spTree>
    <p:extLst>
      <p:ext uri="{BB962C8B-B14F-4D97-AF65-F5344CB8AC3E}">
        <p14:creationId xmlns:p14="http://schemas.microsoft.com/office/powerpoint/2010/main" val="3269072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20.png"/><Relationship Id="rId26" Type="http://schemas.openxmlformats.org/officeDocument/2006/relationships/image" Target="../media/image17.png"/><Relationship Id="rId3" Type="http://schemas.openxmlformats.org/officeDocument/2006/relationships/image" Target="../media/image7.svg"/><Relationship Id="rId21" Type="http://schemas.openxmlformats.org/officeDocument/2006/relationships/image" Target="../media/image23.png"/><Relationship Id="rId7" Type="http://schemas.openxmlformats.org/officeDocument/2006/relationships/image" Target="../media/image19.svg"/><Relationship Id="rId12" Type="http://schemas.openxmlformats.org/officeDocument/2006/relationships/image" Target="../media/image3.png"/><Relationship Id="rId17" Type="http://schemas.openxmlformats.org/officeDocument/2006/relationships/image" Target="../media/image2.png"/><Relationship Id="rId25"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5.png"/><Relationship Id="rId20"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13.svg"/><Relationship Id="rId24" Type="http://schemas.openxmlformats.org/officeDocument/2006/relationships/image" Target="../media/image1.png"/><Relationship Id="rId5" Type="http://schemas.openxmlformats.org/officeDocument/2006/relationships/image" Target="../media/image9.svg"/><Relationship Id="rId15" Type="http://schemas.openxmlformats.org/officeDocument/2006/relationships/image" Target="../media/image4.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11.svg"/><Relationship Id="rId14" Type="http://schemas.openxmlformats.org/officeDocument/2006/relationships/image" Target="../media/image15.svg"/><Relationship Id="rId22" Type="http://schemas.openxmlformats.org/officeDocument/2006/relationships/image" Target="../media/image24.png"/><Relationship Id="rId27"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2768076" y="5438826"/>
            <a:ext cx="6724130" cy="1079503"/>
          </a:xfrm>
          <a:prstGeom prst="rect">
            <a:avLst/>
          </a:prstGeom>
        </p:spPr>
      </p:pic>
      <p:pic>
        <p:nvPicPr>
          <p:cNvPr id="15" name="Picture 1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5408" y="5771974"/>
            <a:ext cx="862888" cy="862888"/>
          </a:xfrm>
          <a:prstGeom prst="rect">
            <a:avLst/>
          </a:prstGeom>
        </p:spPr>
      </p:pic>
      <p:sp>
        <p:nvSpPr>
          <p:cNvPr id="3" name="Rectangle 2"/>
          <p:cNvSpPr/>
          <p:nvPr userDrawn="1"/>
        </p:nvSpPr>
        <p:spPr>
          <a:xfrm>
            <a:off x="-19929" y="-1"/>
            <a:ext cx="1121298" cy="5499848"/>
          </a:xfrm>
          <a:prstGeom prst="rect">
            <a:avLst/>
          </a:prstGeom>
          <a:solidFill>
            <a:srgbClr val="4E9C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49867" y="4408"/>
            <a:ext cx="640080" cy="3553349"/>
          </a:xfrm>
          <a:prstGeom prst="rect">
            <a:avLst/>
          </a:prstGeom>
          <a:solidFill>
            <a:srgbClr val="C4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834703" y="13446"/>
            <a:ext cx="640080" cy="3553349"/>
          </a:xfrm>
          <a:prstGeom prst="rect">
            <a:avLst/>
          </a:prstGeom>
          <a:solidFill>
            <a:srgbClr val="EA3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935303" y="13446"/>
            <a:ext cx="640080" cy="3553349"/>
          </a:xfrm>
          <a:prstGeom prst="rect">
            <a:avLst/>
          </a:prstGeom>
          <a:solidFill>
            <a:srgbClr val="9025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329635" y="4408"/>
            <a:ext cx="640080" cy="3553349"/>
          </a:xfrm>
          <a:prstGeom prst="rect">
            <a:avLst/>
          </a:prstGeom>
          <a:solidFill>
            <a:srgbClr val="E345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20139" y="13446"/>
            <a:ext cx="640080" cy="3553349"/>
          </a:xfrm>
          <a:prstGeom prst="rect">
            <a:avLst/>
          </a:prstGeom>
          <a:solidFill>
            <a:srgbClr val="ED6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242636" y="13436"/>
            <a:ext cx="640080" cy="3553349"/>
          </a:xfrm>
          <a:prstGeom prst="rect">
            <a:avLst/>
          </a:prstGeom>
          <a:solidFill>
            <a:srgbClr val="F6B7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519925" y="13436"/>
            <a:ext cx="640080" cy="3553349"/>
          </a:xfrm>
          <a:prstGeom prst="rect">
            <a:avLst/>
          </a:prstGeom>
          <a:solidFill>
            <a:srgbClr val="4AA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041224" y="13446"/>
            <a:ext cx="640080" cy="3553349"/>
          </a:xfrm>
          <a:prstGeom prst="rect">
            <a:avLst/>
          </a:prstGeom>
          <a:solidFill>
            <a:srgbClr val="F29D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6745118" y="13446"/>
            <a:ext cx="640080" cy="3553349"/>
          </a:xfrm>
          <a:prstGeom prst="rect">
            <a:avLst/>
          </a:prstGeom>
          <a:solidFill>
            <a:srgbClr val="CF8D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423885" y="13446"/>
            <a:ext cx="640080" cy="3553349"/>
          </a:xfrm>
          <a:prstGeom prst="rect">
            <a:avLst/>
          </a:prstGeom>
          <a:solidFill>
            <a:srgbClr val="4877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461864" y="13446"/>
            <a:ext cx="640080" cy="3553349"/>
          </a:xfrm>
          <a:prstGeom prst="rect">
            <a:avLst/>
          </a:prstGeom>
          <a:solidFill>
            <a:srgbClr val="1855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0836772" y="4408"/>
            <a:ext cx="640080" cy="3553349"/>
          </a:xfrm>
          <a:prstGeom prst="rect">
            <a:avLst/>
          </a:prstGeom>
          <a:solidFill>
            <a:srgbClr val="EA3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10150442" y="13446"/>
            <a:ext cx="640080" cy="3553349"/>
          </a:xfrm>
          <a:prstGeom prst="rect">
            <a:avLst/>
          </a:prstGeom>
          <a:solidFill>
            <a:srgbClr val="173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8780561" y="13436"/>
            <a:ext cx="640080" cy="3553349"/>
          </a:xfrm>
          <a:prstGeom prst="rect">
            <a:avLst/>
          </a:prstGeom>
          <a:solidFill>
            <a:srgbClr val="60BB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8104330" y="4408"/>
            <a:ext cx="640080" cy="3553349"/>
          </a:xfrm>
          <a:prstGeom prst="rect">
            <a:avLst/>
          </a:prstGeom>
          <a:solidFill>
            <a:srgbClr val="2B7D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1539339" y="4408"/>
            <a:ext cx="640080" cy="3553349"/>
          </a:xfrm>
          <a:prstGeom prst="rect">
            <a:avLst/>
          </a:prstGeom>
          <a:solidFill>
            <a:srgbClr val="D3A0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400903" y="678387"/>
            <a:ext cx="11458476" cy="2107453"/>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343275" y="3885862"/>
            <a:ext cx="9620000"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57403" y="6447209"/>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4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1724025"/>
            <a:ext cx="10924717" cy="4599430"/>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9941829" y="19662"/>
            <a:ext cx="2250171" cy="1967541"/>
          </a:xfrm>
          <a:prstGeom prst="rect">
            <a:avLst/>
          </a:prstGeom>
        </p:spPr>
      </p:pic>
      <p:pic>
        <p:nvPicPr>
          <p:cNvPr id="2" name="Graphic 6">
            <a:extLst>
              <a:ext uri="{FF2B5EF4-FFF2-40B4-BE49-F238E27FC236}">
                <a16:creationId xmlns:a16="http://schemas.microsoft.com/office/drawing/2014/main" id="{B7EE27FD-792F-CCA0-FB1E-760E6E0EDAF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9C833E11-1D45-4E9E-A867-91B0519EFDD5}"/>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B72D5F6-ED8C-4D39-3B37-77F972CFA145}"/>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2EA01EE1-79B1-F56F-C864-038D25AA9DE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6AF32D16-433B-F79C-D302-239A380C68B6}"/>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4DAF4FB2-3B0D-88C7-BA42-E701D419AFB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59FE6AC6-6E6A-C1F6-AF4A-D32A11BA9D7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82D90D4D-13D0-B788-E3D0-8E2BE66043D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8BC6E086-C36F-9BAC-84C2-B785FF3E1A6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B88904D-20E5-E181-EE02-FF76D123A7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BBC61D86-E4A3-46C0-C176-E0B6C61D879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93B26803-3E9E-F4A8-C7EA-1F7BB8DB5E6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9E584B0D-3326-1D8B-80C6-82EB1DD7FBA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1D6452FA-189A-1D71-7F25-99416F89F194}"/>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03AF5381-379C-614A-E84F-64145620FB65}"/>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F10A9B54-5997-ADFE-7BF2-FD1449937350}"/>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723F5D66-D9F2-5AAB-1A73-012CE8377E8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D784ED-9E91-3BF0-A7AF-60A0EAA3EBA4}"/>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7BDE2FAC-E9BE-910B-7900-B709E7A9B77A}"/>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A8EBEDBE-872E-E19F-6C5A-0A392C4A3173}"/>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B5CC8D65-0AA1-88BD-9FBB-1361154C8A5B}"/>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86A01B1D-AD7A-B522-0A66-54575ACFBFB3}"/>
              </a:ext>
            </a:extLst>
          </p:cNvPr>
          <p:cNvSpPr>
            <a:spLocks noGrp="1"/>
          </p:cNvSpPr>
          <p:nvPr>
            <p:ph type="title" hasCustomPrompt="1"/>
          </p:nvPr>
        </p:nvSpPr>
        <p:spPr>
          <a:xfrm>
            <a:off x="539687" y="371475"/>
            <a:ext cx="9499663" cy="764629"/>
          </a:xfrm>
        </p:spPr>
        <p:txBody>
          <a:bodyPr/>
          <a:lstStyle>
            <a:lvl1pPr>
              <a:defRPr b="1"/>
            </a:lvl1pPr>
          </a:lstStyle>
          <a:p>
            <a:r>
              <a:rPr lang="en-US" dirty="0"/>
              <a:t>Click to add title</a:t>
            </a:r>
          </a:p>
        </p:txBody>
      </p:sp>
    </p:spTree>
    <p:extLst>
      <p:ext uri="{BB962C8B-B14F-4D97-AF65-F5344CB8AC3E}">
        <p14:creationId xmlns:p14="http://schemas.microsoft.com/office/powerpoint/2010/main" val="314318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62ADDA-0E83-D8FC-AD08-EE3FA2E07167}"/>
              </a:ext>
            </a:extLst>
          </p:cNvPr>
          <p:cNvSpPr/>
          <p:nvPr userDrawn="1"/>
        </p:nvSpPr>
        <p:spPr>
          <a:xfrm>
            <a:off x="0" y="10155"/>
            <a:ext cx="12192000" cy="392016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94738" y="5799665"/>
            <a:ext cx="5802522" cy="931547"/>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73747" y="776052"/>
            <a:ext cx="10644505" cy="2388367"/>
          </a:xfrm>
          <a:solidFill>
            <a:schemeClr val="bg1"/>
          </a:solidFill>
          <a:ln w="38100">
            <a:solidFill>
              <a:schemeClr val="tx1"/>
            </a:solidFill>
            <a:prstDash val="solid"/>
          </a:ln>
        </p:spPr>
        <p:txBody>
          <a:bodyPr anchor="ctr">
            <a:normAutofit/>
          </a:bodyPr>
          <a:lstStyle>
            <a:lvl1pPr algn="ctr">
              <a:defRPr sz="6600" baseline="0">
                <a:solidFill>
                  <a:schemeClr val="tx1"/>
                </a:solidFill>
              </a:defRPr>
            </a:lvl1pPr>
          </a:lstStyle>
          <a:p>
            <a:r>
              <a:rPr lang="en-US" dirty="0"/>
              <a:t>Understand Investigation</a:t>
            </a:r>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616547" y="4696213"/>
            <a:ext cx="7768641"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330402" y="6366174"/>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0" name="Picture 9"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3"/>
          <a:srcRect l="19443" r="11447"/>
          <a:stretch/>
        </p:blipFill>
        <p:spPr>
          <a:xfrm>
            <a:off x="192504" y="4394216"/>
            <a:ext cx="2424043" cy="209445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62ADDA-0E83-D8FC-AD08-EE3FA2E07167}"/>
              </a:ext>
            </a:extLst>
          </p:cNvPr>
          <p:cNvSpPr/>
          <p:nvPr userDrawn="1"/>
        </p:nvSpPr>
        <p:spPr>
          <a:xfrm>
            <a:off x="0" y="10155"/>
            <a:ext cx="4287520" cy="6858000"/>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4431552" y="1447940"/>
            <a:ext cx="7191488" cy="4922022"/>
          </a:xfrm>
        </p:spPr>
        <p:txBody>
          <a:bodyPr>
            <a:normAutofit/>
          </a:bodyPr>
          <a:lstStyle>
            <a:lvl1pPr>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 (Optional):</a:t>
            </a:r>
          </a:p>
          <a:p>
            <a:pPr lvl="0"/>
            <a:r>
              <a:rPr lang="en-US" dirty="0"/>
              <a:t>Understand Investigation:</a:t>
            </a:r>
          </a:p>
          <a:p>
            <a:pPr lvl="0"/>
            <a:r>
              <a:rPr lang="en-US" dirty="0"/>
              <a:t>Understand Investigation Extension (optional):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14" name="Title 1">
            <a:extLst>
              <a:ext uri="{FF2B5EF4-FFF2-40B4-BE49-F238E27FC236}">
                <a16:creationId xmlns:a16="http://schemas.microsoft.com/office/drawing/2014/main" id="{C6AAE108-9C7F-4CDC-AD71-B576580A199F}"/>
              </a:ext>
            </a:extLst>
          </p:cNvPr>
          <p:cNvSpPr txBox="1">
            <a:spLocks/>
          </p:cNvSpPr>
          <p:nvPr userDrawn="1"/>
        </p:nvSpPr>
        <p:spPr>
          <a:xfrm>
            <a:off x="4431552" y="70488"/>
            <a:ext cx="8179441" cy="1073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endParaRPr lang="en-US" b="1" dirty="0"/>
          </a:p>
        </p:txBody>
      </p:sp>
      <p:pic>
        <p:nvPicPr>
          <p:cNvPr id="12" name="Picture 11"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a:blip r:embed="rId2"/>
          <a:stretch>
            <a:fillRect/>
          </a:stretch>
        </p:blipFill>
        <p:spPr>
          <a:xfrm>
            <a:off x="10202778" y="134264"/>
            <a:ext cx="2200014" cy="1313676"/>
          </a:xfrm>
          <a:prstGeom prst="rect">
            <a:avLst/>
          </a:prstGeom>
        </p:spPr>
      </p:pic>
      <p:sp>
        <p:nvSpPr>
          <p:cNvPr id="16"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344303" y="435621"/>
            <a:ext cx="3510404" cy="5996912"/>
          </a:xfrm>
        </p:spPr>
        <p:style>
          <a:lnRef idx="2">
            <a:schemeClr val="dk1"/>
          </a:lnRef>
          <a:fillRef idx="1">
            <a:schemeClr val="lt1"/>
          </a:fillRef>
          <a:effectRef idx="0">
            <a:schemeClr val="dk1"/>
          </a:effectRef>
          <a:fontRef idx="none"/>
        </p:style>
        <p:txBody>
          <a:bodyPr lIns="274320" rIns="274320" anchor="ctr">
            <a:normAutofit/>
          </a:bodyPr>
          <a:lstStyle>
            <a:lvl1pPr marL="0" indent="0" algn="l">
              <a:buNone/>
              <a:defRPr sz="28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Objective:</a:t>
            </a:r>
          </a:p>
        </p:txBody>
      </p:sp>
      <p:sp>
        <p:nvSpPr>
          <p:cNvPr id="2" name="Title 1">
            <a:extLst>
              <a:ext uri="{FF2B5EF4-FFF2-40B4-BE49-F238E27FC236}">
                <a16:creationId xmlns:a16="http://schemas.microsoft.com/office/drawing/2014/main" id="{7EA26B27-5902-2E2D-792D-6E7A1DCEBF80}"/>
              </a:ext>
            </a:extLst>
          </p:cNvPr>
          <p:cNvSpPr>
            <a:spLocks noGrp="1"/>
          </p:cNvSpPr>
          <p:nvPr>
            <p:ph type="title" hasCustomPrompt="1"/>
          </p:nvPr>
        </p:nvSpPr>
        <p:spPr>
          <a:xfrm>
            <a:off x="4431552" y="118389"/>
            <a:ext cx="6236448" cy="1325563"/>
          </a:xfrm>
        </p:spPr>
        <p:txBody>
          <a:bodyPr/>
          <a:lstStyle>
            <a:lvl1pPr>
              <a:defRPr b="1"/>
            </a:lvl1pPr>
          </a:lstStyle>
          <a:p>
            <a:r>
              <a:rPr lang="en-US" dirty="0"/>
              <a:t>Click to add 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155"/>
            <a:ext cx="12192000" cy="1264872"/>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326793"/>
            <a:ext cx="10924717" cy="3973444"/>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02314" y="1350457"/>
            <a:ext cx="7221166" cy="634117"/>
          </a:xfrm>
        </p:spPr>
        <p:txBody>
          <a:bodyPr>
            <a:normAutofit/>
          </a:bodyPr>
          <a:lstStyle>
            <a:lvl1pPr marL="0" indent="0" algn="ctr">
              <a:buNone/>
              <a:defRPr sz="2800">
                <a:solidFill>
                  <a:srgbClr val="E60B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296975" y="238885"/>
            <a:ext cx="2165231" cy="1695419"/>
          </a:xfrm>
          <a:prstGeom prst="rect">
            <a:avLst/>
          </a:prstGeom>
        </p:spPr>
      </p:pic>
      <p:sp>
        <p:nvSpPr>
          <p:cNvPr id="3" name="Title 2">
            <a:extLst>
              <a:ext uri="{FF2B5EF4-FFF2-40B4-BE49-F238E27FC236}">
                <a16:creationId xmlns:a16="http://schemas.microsoft.com/office/drawing/2014/main" id="{504A5E7F-EE5D-60D8-F4EB-5C9241121EFA}"/>
              </a:ext>
            </a:extLst>
          </p:cNvPr>
          <p:cNvSpPr>
            <a:spLocks noGrp="1"/>
          </p:cNvSpPr>
          <p:nvPr>
            <p:ph type="title" hasCustomPrompt="1"/>
          </p:nvPr>
        </p:nvSpPr>
        <p:spPr>
          <a:xfrm>
            <a:off x="2802314" y="10155"/>
            <a:ext cx="7221166" cy="1264872"/>
          </a:xfrm>
        </p:spPr>
        <p:txBody>
          <a:bodyPr/>
          <a:lstStyle>
            <a:lvl1pPr algn="ctr">
              <a:defRPr b="1"/>
            </a:lvl1pPr>
          </a:lstStyle>
          <a:p>
            <a:r>
              <a:rPr lang="en-US" dirty="0"/>
              <a:t>Click to add 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155"/>
            <a:ext cx="12192000" cy="126487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934304"/>
            <a:ext cx="10924717" cy="4365933"/>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296975" y="238885"/>
            <a:ext cx="2165231" cy="1695419"/>
          </a:xfrm>
          <a:prstGeom prst="rect">
            <a:avLst/>
          </a:prstGeom>
        </p:spPr>
      </p:pic>
      <p:sp>
        <p:nvSpPr>
          <p:cNvPr id="3" name="Title 2">
            <a:extLst>
              <a:ext uri="{FF2B5EF4-FFF2-40B4-BE49-F238E27FC236}">
                <a16:creationId xmlns:a16="http://schemas.microsoft.com/office/drawing/2014/main" id="{504A5E7F-EE5D-60D8-F4EB-5C9241121EFA}"/>
              </a:ext>
            </a:extLst>
          </p:cNvPr>
          <p:cNvSpPr>
            <a:spLocks noGrp="1"/>
          </p:cNvSpPr>
          <p:nvPr>
            <p:ph type="title" hasCustomPrompt="1"/>
          </p:nvPr>
        </p:nvSpPr>
        <p:spPr>
          <a:xfrm>
            <a:off x="2462206" y="10155"/>
            <a:ext cx="8510594" cy="1264872"/>
          </a:xfrm>
        </p:spPr>
        <p:txBody>
          <a:bodyPr/>
          <a:lstStyle>
            <a:lvl1pPr algn="ctr">
              <a:defRPr b="1"/>
            </a:lvl1pPr>
          </a:lstStyle>
          <a:p>
            <a:r>
              <a:rPr lang="en-US" dirty="0"/>
              <a:t>Click to add title</a:t>
            </a:r>
          </a:p>
        </p:txBody>
      </p:sp>
    </p:spTree>
    <p:extLst>
      <p:ext uri="{BB962C8B-B14F-4D97-AF65-F5344CB8AC3E}">
        <p14:creationId xmlns:p14="http://schemas.microsoft.com/office/powerpoint/2010/main" val="856489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145914"/>
            <a:ext cx="10924717" cy="4154323"/>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75554"/>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14" name="Title 1">
            <a:extLst>
              <a:ext uri="{FF2B5EF4-FFF2-40B4-BE49-F238E27FC236}">
                <a16:creationId xmlns:a16="http://schemas.microsoft.com/office/drawing/2014/main" id="{C6AAE108-9C7F-4CDC-AD71-B576580A199F}"/>
              </a:ext>
            </a:extLst>
          </p:cNvPr>
          <p:cNvSpPr txBox="1">
            <a:spLocks/>
          </p:cNvSpPr>
          <p:nvPr userDrawn="1"/>
        </p:nvSpPr>
        <p:spPr>
          <a:xfrm>
            <a:off x="2323177" y="-32465"/>
            <a:ext cx="8179441" cy="1073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endParaRPr lang="en-US" b="1" dirty="0"/>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624378" y="1367499"/>
            <a:ext cx="8933980" cy="576969"/>
          </a:xfrm>
        </p:spPr>
        <p:txBody>
          <a:bodyPr>
            <a:normAutofit/>
          </a:bodyPr>
          <a:lstStyle>
            <a:lvl1pPr marL="0" indent="0" algn="l">
              <a:buNone/>
              <a:defRPr sz="2800">
                <a:solidFill>
                  <a:srgbClr val="E60B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188532" y="215707"/>
            <a:ext cx="2108266" cy="1650814"/>
          </a:xfrm>
          <a:prstGeom prst="rect">
            <a:avLst/>
          </a:prstGeom>
        </p:spPr>
      </p:pic>
      <p:pic>
        <p:nvPicPr>
          <p:cNvPr id="2" name="Graphic 6">
            <a:extLst>
              <a:ext uri="{FF2B5EF4-FFF2-40B4-BE49-F238E27FC236}">
                <a16:creationId xmlns:a16="http://schemas.microsoft.com/office/drawing/2014/main" id="{45EFF046-9CAD-1DCD-4258-42AE1A63021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655BFEC-2A1A-96F1-8F78-6DEAC61C814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A3CEBA6C-3CEA-DC11-9679-891DDAE8F86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B29105A3-F640-4C2D-A5EB-6E10DD6428A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D586C060-202C-56E8-A3B8-ACD2EC5C6657}"/>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6A15E05F-71D2-70E2-5A43-D4FE059B3AC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A8A241E3-805C-20B5-1576-ABDD6F858E2D}"/>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EE6DE37F-4B1A-5619-3D00-DB19A4079E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D355C16-825C-BC2D-E619-B2BE1DE7E4D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CEB6F85-1C18-842D-F773-C586DF50158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0E6C14F7-AAC1-4BA6-3405-18C218CEE3F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735F8CD-B030-9B02-9AE6-41B0F1115856}"/>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B9142E8-4E8D-BECC-5EC8-B421997A5526}"/>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40A07BC8-EF00-CB05-A5EE-869455F9CF4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9E12CD5C-E104-2783-8455-3295611B4A6E}"/>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8C829D18-F6FD-EB2E-B3F6-D91CC733FD6E}"/>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C277D7EB-CB88-AB6B-35A0-59510A851F1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99F37E-B0D6-19F6-855B-9AC7D34A8B72}"/>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C4A40ED4-E3B4-0FFD-6EC8-5D63BE14D393}"/>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97C4B1F1-39FF-6F05-1849-85C355D01479}"/>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4A93238-B1A4-B713-082A-C9BD54C2C8A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13" name="Title 12">
            <a:extLst>
              <a:ext uri="{FF2B5EF4-FFF2-40B4-BE49-F238E27FC236}">
                <a16:creationId xmlns:a16="http://schemas.microsoft.com/office/drawing/2014/main" id="{FEC25703-917A-4EFC-591E-AB786C42F627}"/>
              </a:ext>
            </a:extLst>
          </p:cNvPr>
          <p:cNvSpPr>
            <a:spLocks noGrp="1"/>
          </p:cNvSpPr>
          <p:nvPr>
            <p:ph type="title" hasCustomPrompt="1"/>
          </p:nvPr>
        </p:nvSpPr>
        <p:spPr>
          <a:xfrm>
            <a:off x="2624379" y="323849"/>
            <a:ext cx="8933979" cy="749731"/>
          </a:xfrm>
        </p:spPr>
        <p:txBody>
          <a:bodyPr/>
          <a:lstStyle>
            <a:lvl1pPr>
              <a:defRPr b="1"/>
            </a:lvl1pPr>
          </a:lstStyle>
          <a:p>
            <a:r>
              <a:rPr lang="en-US" dirty="0"/>
              <a:t>Click to add 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762125"/>
            <a:ext cx="10924717" cy="4538112"/>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75554"/>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14" name="Title 1">
            <a:extLst>
              <a:ext uri="{FF2B5EF4-FFF2-40B4-BE49-F238E27FC236}">
                <a16:creationId xmlns:a16="http://schemas.microsoft.com/office/drawing/2014/main" id="{C6AAE108-9C7F-4CDC-AD71-B576580A199F}"/>
              </a:ext>
            </a:extLst>
          </p:cNvPr>
          <p:cNvSpPr txBox="1">
            <a:spLocks/>
          </p:cNvSpPr>
          <p:nvPr userDrawn="1"/>
        </p:nvSpPr>
        <p:spPr>
          <a:xfrm>
            <a:off x="2323177" y="-32465"/>
            <a:ext cx="8179441" cy="1073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endParaRPr lang="en-US" b="1" dirty="0"/>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188532" y="215707"/>
            <a:ext cx="2108266" cy="1650814"/>
          </a:xfrm>
          <a:prstGeom prst="rect">
            <a:avLst/>
          </a:prstGeom>
        </p:spPr>
      </p:pic>
      <p:pic>
        <p:nvPicPr>
          <p:cNvPr id="2" name="Graphic 6">
            <a:extLst>
              <a:ext uri="{FF2B5EF4-FFF2-40B4-BE49-F238E27FC236}">
                <a16:creationId xmlns:a16="http://schemas.microsoft.com/office/drawing/2014/main" id="{45EFF046-9CAD-1DCD-4258-42AE1A63021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655BFEC-2A1A-96F1-8F78-6DEAC61C814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A3CEBA6C-3CEA-DC11-9679-891DDAE8F86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B29105A3-F640-4C2D-A5EB-6E10DD6428A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D586C060-202C-56E8-A3B8-ACD2EC5C6657}"/>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6A15E05F-71D2-70E2-5A43-D4FE059B3AC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A8A241E3-805C-20B5-1576-ABDD6F858E2D}"/>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EE6DE37F-4B1A-5619-3D00-DB19A4079E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D355C16-825C-BC2D-E619-B2BE1DE7E4D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CEB6F85-1C18-842D-F773-C586DF50158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0E6C14F7-AAC1-4BA6-3405-18C218CEE3F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735F8CD-B030-9B02-9AE6-41B0F1115856}"/>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B9142E8-4E8D-BECC-5EC8-B421997A5526}"/>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40A07BC8-EF00-CB05-A5EE-869455F9CF4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9E12CD5C-E104-2783-8455-3295611B4A6E}"/>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8C829D18-F6FD-EB2E-B3F6-D91CC733FD6E}"/>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C277D7EB-CB88-AB6B-35A0-59510A851F1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99F37E-B0D6-19F6-855B-9AC7D34A8B72}"/>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C4A40ED4-E3B4-0FFD-6EC8-5D63BE14D393}"/>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97C4B1F1-39FF-6F05-1849-85C355D01479}"/>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4A93238-B1A4-B713-082A-C9BD54C2C8A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13" name="Title 12">
            <a:extLst>
              <a:ext uri="{FF2B5EF4-FFF2-40B4-BE49-F238E27FC236}">
                <a16:creationId xmlns:a16="http://schemas.microsoft.com/office/drawing/2014/main" id="{FEC25703-917A-4EFC-591E-AB786C42F627}"/>
              </a:ext>
            </a:extLst>
          </p:cNvPr>
          <p:cNvSpPr>
            <a:spLocks noGrp="1"/>
          </p:cNvSpPr>
          <p:nvPr>
            <p:ph type="title" hasCustomPrompt="1"/>
          </p:nvPr>
        </p:nvSpPr>
        <p:spPr>
          <a:xfrm>
            <a:off x="2364287" y="323849"/>
            <a:ext cx="10180839" cy="749731"/>
          </a:xfrm>
        </p:spPr>
        <p:txBody>
          <a:bodyPr/>
          <a:lstStyle>
            <a:lvl1pPr>
              <a:defRPr b="1"/>
            </a:lvl1pPr>
          </a:lstStyle>
          <a:p>
            <a:r>
              <a:rPr lang="en-US" dirty="0"/>
              <a:t>Click to add title</a:t>
            </a:r>
          </a:p>
        </p:txBody>
      </p:sp>
    </p:spTree>
    <p:extLst>
      <p:ext uri="{BB962C8B-B14F-4D97-AF65-F5344CB8AC3E}">
        <p14:creationId xmlns:p14="http://schemas.microsoft.com/office/powerpoint/2010/main" val="382984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3">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2107832"/>
            <a:ext cx="10924717" cy="4215623"/>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527526" y="1375252"/>
            <a:ext cx="9788326" cy="483613"/>
          </a:xfrm>
        </p:spPr>
        <p:txBody>
          <a:bodyPr>
            <a:normAutofit/>
          </a:bodyPr>
          <a:lstStyle>
            <a:lvl1pPr marL="0" indent="0" algn="l">
              <a:buNone/>
              <a:defRPr sz="2800">
                <a:solidFill>
                  <a:srgbClr val="E60B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3" name="Rectangle 32">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9947997" y="115196"/>
            <a:ext cx="2416809" cy="1892410"/>
          </a:xfrm>
          <a:prstGeom prst="rect">
            <a:avLst/>
          </a:prstGeom>
        </p:spPr>
      </p:pic>
      <p:pic>
        <p:nvPicPr>
          <p:cNvPr id="2" name="Graphic 6">
            <a:extLst>
              <a:ext uri="{FF2B5EF4-FFF2-40B4-BE49-F238E27FC236}">
                <a16:creationId xmlns:a16="http://schemas.microsoft.com/office/drawing/2014/main" id="{6BE4B2A2-C9CA-FF64-E66D-9ADA71CCCE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A55C9CA9-A662-2133-5741-3D9B3EC36B9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ED78A26-B6F1-8CEB-74E6-6A332E81A3E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6E297CC-F7CE-0580-738C-8627432D3C18}"/>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D7BC4674-DF61-5A91-9BD9-6BE7420A518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1" name="Graphic 6">
            <a:extLst>
              <a:ext uri="{FF2B5EF4-FFF2-40B4-BE49-F238E27FC236}">
                <a16:creationId xmlns:a16="http://schemas.microsoft.com/office/drawing/2014/main" id="{A78A7DD7-8554-5120-8753-DAF9BCE39D7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04B946C5-603C-A9D3-C2B8-613F0394217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991B107C-90D6-FDCB-27CF-4B62707312B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1547E994-D008-C154-397A-458A1D827335}"/>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D0439352-F2E9-6347-468D-BCAFFEB0D2F4}"/>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22E3941D-4A64-5B83-F261-908639E891E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CE92A5B-5F65-82D1-C545-8ECF6CA0C41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CACB27B-6C32-11BE-E753-B05F6EFB174A}"/>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52812391-3891-AAF5-9B3C-CC011C6A80C2}"/>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8F037E8C-E2DF-3376-B088-405F5448141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0D3D0CC4-5A54-079B-0F31-D00456D60974}"/>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D8A2FDD7-E849-0E46-A312-DF8E0B57793E}"/>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7FFA90E3-75D8-43CD-2DFF-018A63492478}"/>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601E3C15-A329-E539-23B4-D7C120E75AA2}"/>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F9BC90-E632-11D1-3FD6-A1ECE56E2647}"/>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A881748F-3507-46DE-88B0-ED758274680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70052ECF-2884-7E36-CD8C-12205004B037}"/>
              </a:ext>
            </a:extLst>
          </p:cNvPr>
          <p:cNvSpPr>
            <a:spLocks noGrp="1"/>
          </p:cNvSpPr>
          <p:nvPr>
            <p:ph type="title" hasCustomPrompt="1"/>
          </p:nvPr>
        </p:nvSpPr>
        <p:spPr>
          <a:xfrm>
            <a:off x="527526" y="314325"/>
            <a:ext cx="10515600" cy="772270"/>
          </a:xfrm>
        </p:spPr>
        <p:txBody>
          <a:bodyPr/>
          <a:lstStyle>
            <a:lvl1pPr>
              <a:defRPr b="1"/>
            </a:lvl1pPr>
          </a:lstStyle>
          <a:p>
            <a:r>
              <a:rPr lang="en-US" dirty="0"/>
              <a:t>Click to add 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Title and Content 3">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1781175"/>
            <a:ext cx="10924717" cy="4542280"/>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33" name="Rectangle 32">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9947997" y="115196"/>
            <a:ext cx="2416809" cy="1892410"/>
          </a:xfrm>
          <a:prstGeom prst="rect">
            <a:avLst/>
          </a:prstGeom>
        </p:spPr>
      </p:pic>
      <p:pic>
        <p:nvPicPr>
          <p:cNvPr id="2" name="Graphic 6">
            <a:extLst>
              <a:ext uri="{FF2B5EF4-FFF2-40B4-BE49-F238E27FC236}">
                <a16:creationId xmlns:a16="http://schemas.microsoft.com/office/drawing/2014/main" id="{6BE4B2A2-C9CA-FF64-E66D-9ADA71CCCE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A55C9CA9-A662-2133-5741-3D9B3EC36B9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ED78A26-B6F1-8CEB-74E6-6A332E81A3E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6E297CC-F7CE-0580-738C-8627432D3C18}"/>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D7BC4674-DF61-5A91-9BD9-6BE7420A518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1" name="Graphic 6">
            <a:extLst>
              <a:ext uri="{FF2B5EF4-FFF2-40B4-BE49-F238E27FC236}">
                <a16:creationId xmlns:a16="http://schemas.microsoft.com/office/drawing/2014/main" id="{A78A7DD7-8554-5120-8753-DAF9BCE39D7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04B946C5-603C-A9D3-C2B8-613F0394217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991B107C-90D6-FDCB-27CF-4B62707312B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1547E994-D008-C154-397A-458A1D827335}"/>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D0439352-F2E9-6347-468D-BCAFFEB0D2F4}"/>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22E3941D-4A64-5B83-F261-908639E891E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CE92A5B-5F65-82D1-C545-8ECF6CA0C41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CACB27B-6C32-11BE-E753-B05F6EFB174A}"/>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52812391-3891-AAF5-9B3C-CC011C6A80C2}"/>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8F037E8C-E2DF-3376-B088-405F5448141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0D3D0CC4-5A54-079B-0F31-D00456D60974}"/>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D8A2FDD7-E849-0E46-A312-DF8E0B57793E}"/>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7FFA90E3-75D8-43CD-2DFF-018A63492478}"/>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601E3C15-A329-E539-23B4-D7C120E75AA2}"/>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F9BC90-E632-11D1-3FD6-A1ECE56E2647}"/>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A881748F-3507-46DE-88B0-ED758274680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70052ECF-2884-7E36-CD8C-12205004B037}"/>
              </a:ext>
            </a:extLst>
          </p:cNvPr>
          <p:cNvSpPr>
            <a:spLocks noGrp="1"/>
          </p:cNvSpPr>
          <p:nvPr>
            <p:ph type="title" hasCustomPrompt="1"/>
          </p:nvPr>
        </p:nvSpPr>
        <p:spPr>
          <a:xfrm>
            <a:off x="527526" y="314325"/>
            <a:ext cx="10515600" cy="772270"/>
          </a:xfrm>
        </p:spPr>
        <p:txBody>
          <a:bodyPr/>
          <a:lstStyle>
            <a:lvl1pPr>
              <a:defRPr b="1"/>
            </a:lvl1pPr>
          </a:lstStyle>
          <a:p>
            <a:r>
              <a:rPr lang="en-US" dirty="0"/>
              <a:t>Click to add title</a:t>
            </a:r>
          </a:p>
        </p:txBody>
      </p:sp>
    </p:spTree>
    <p:extLst>
      <p:ext uri="{BB962C8B-B14F-4D97-AF65-F5344CB8AC3E}">
        <p14:creationId xmlns:p14="http://schemas.microsoft.com/office/powerpoint/2010/main" val="508870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B7AD5B-62F9-2B30-58B1-D2952321778E}"/>
              </a:ext>
            </a:extLst>
          </p:cNvPr>
          <p:cNvSpPr/>
          <p:nvPr userDrawn="1"/>
        </p:nvSpPr>
        <p:spPr>
          <a:xfrm flipH="1">
            <a:off x="0" y="0"/>
            <a:ext cx="12192000" cy="3930316"/>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94738" y="5799665"/>
            <a:ext cx="5802522" cy="931547"/>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73747" y="776052"/>
            <a:ext cx="10644505" cy="2388367"/>
          </a:xfrm>
          <a:solidFill>
            <a:schemeClr val="bg1"/>
          </a:solidFill>
          <a:ln w="38100">
            <a:solidFill>
              <a:schemeClr val="tx1"/>
            </a:solidFill>
            <a:prstDash val="solid"/>
          </a:ln>
        </p:spPr>
        <p:txBody>
          <a:bodyPr anchor="ctr">
            <a:normAutofit/>
          </a:bodyPr>
          <a:lstStyle>
            <a:lvl1pPr algn="ctr">
              <a:defRPr sz="6600" baseline="0">
                <a:solidFill>
                  <a:schemeClr val="tx1"/>
                </a:solidFill>
              </a:defRPr>
            </a:lvl1pPr>
          </a:lstStyle>
          <a:p>
            <a:r>
              <a:rPr lang="en-US" dirty="0"/>
              <a:t>Act Investigation</a:t>
            </a:r>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572324" y="4601582"/>
            <a:ext cx="7768641"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330402" y="6366174"/>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2" name="Picture 11"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3"/>
          <a:stretch>
            <a:fillRect/>
          </a:stretch>
        </p:blipFill>
        <p:spPr>
          <a:xfrm>
            <a:off x="50076" y="4094989"/>
            <a:ext cx="2313405" cy="24173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ix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hasCustomPrompt="1"/>
          </p:nvPr>
        </p:nvSpPr>
        <p:spPr>
          <a:xfrm>
            <a:off x="515569" y="314222"/>
            <a:ext cx="11493551" cy="881277"/>
          </a:xfrm>
        </p:spPr>
        <p:txBody>
          <a:bodyPr anchor="ctr">
            <a:normAutofit/>
          </a:bodyPr>
          <a:lstStyle>
            <a:lvl1pPr>
              <a:defRPr sz="4800">
                <a:solidFill>
                  <a:schemeClr val="tx1"/>
                </a:solidFill>
              </a:defRPr>
            </a:lvl1pPr>
          </a:lstStyle>
          <a:p>
            <a:r>
              <a:rPr lang="en-US" dirty="0"/>
              <a:t>Lesson Overview</a:t>
            </a:r>
          </a:p>
        </p:txBody>
      </p:sp>
      <p:sp>
        <p:nvSpPr>
          <p:cNvPr id="44" name="Text Placeholder 43">
            <a:extLst>
              <a:ext uri="{FF2B5EF4-FFF2-40B4-BE49-F238E27FC236}">
                <a16:creationId xmlns:a16="http://schemas.microsoft.com/office/drawing/2014/main" id="{EAE7AC08-8ACF-8A47-6539-ABE76AAE434E}"/>
              </a:ext>
            </a:extLst>
          </p:cNvPr>
          <p:cNvSpPr>
            <a:spLocks noGrp="1"/>
          </p:cNvSpPr>
          <p:nvPr>
            <p:ph type="body" sz="quarter" idx="10" hasCustomPrompt="1"/>
          </p:nvPr>
        </p:nvSpPr>
        <p:spPr>
          <a:xfrm>
            <a:off x="515569" y="1315916"/>
            <a:ext cx="8178363" cy="642938"/>
          </a:xfrm>
        </p:spPr>
        <p:txBody>
          <a:bodyPr tIns="0">
            <a:noAutofit/>
          </a:bodyPr>
          <a:lstStyle>
            <a:lvl1pPr marL="0" indent="0">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Essential Understanding: </a:t>
            </a:r>
          </a:p>
        </p:txBody>
      </p:sp>
      <p:sp>
        <p:nvSpPr>
          <p:cNvPr id="45" name="Text Placeholder 43">
            <a:extLst>
              <a:ext uri="{FF2B5EF4-FFF2-40B4-BE49-F238E27FC236}">
                <a16:creationId xmlns:a16="http://schemas.microsoft.com/office/drawing/2014/main" id="{9DD84C2B-121B-74A9-6362-C8FCD9883B65}"/>
              </a:ext>
            </a:extLst>
          </p:cNvPr>
          <p:cNvSpPr>
            <a:spLocks noGrp="1"/>
          </p:cNvSpPr>
          <p:nvPr>
            <p:ph type="body" sz="quarter" idx="11" hasCustomPrompt="1"/>
          </p:nvPr>
        </p:nvSpPr>
        <p:spPr>
          <a:xfrm>
            <a:off x="519808" y="4641591"/>
            <a:ext cx="2824702" cy="560223"/>
          </a:xfrm>
        </p:spPr>
        <p:txBody>
          <a:bodyPr tIns="0">
            <a:noAutofit/>
          </a:bodyPr>
          <a:lstStyle>
            <a:lvl1pPr marL="0" indent="0" algn="l">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Discover: </a:t>
            </a:r>
            <a:endParaRPr lang="en-US" dirty="0"/>
          </a:p>
        </p:txBody>
      </p:sp>
      <p:pic>
        <p:nvPicPr>
          <p:cNvPr id="33" name="Picture 32"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8846323" y="1962031"/>
            <a:ext cx="2471279" cy="2582348"/>
          </a:xfrm>
          <a:prstGeom prst="rect">
            <a:avLst/>
          </a:prstGeom>
        </p:spPr>
      </p:pic>
      <p:pic>
        <p:nvPicPr>
          <p:cNvPr id="34" name="Picture 33"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3"/>
          <a:srcRect l="19583" r="14738"/>
          <a:stretch/>
        </p:blipFill>
        <p:spPr>
          <a:xfrm>
            <a:off x="4766033" y="2243575"/>
            <a:ext cx="2575299" cy="2341347"/>
          </a:xfrm>
          <a:prstGeom prst="rect">
            <a:avLst/>
          </a:prstGeom>
        </p:spPr>
      </p:pic>
      <p:pic>
        <p:nvPicPr>
          <p:cNvPr id="35" name="Picture 34"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4"/>
          <a:stretch>
            <a:fillRect/>
          </a:stretch>
        </p:blipFill>
        <p:spPr>
          <a:xfrm>
            <a:off x="515569" y="2052889"/>
            <a:ext cx="2745473" cy="2400632"/>
          </a:xfrm>
          <a:prstGeom prst="rect">
            <a:avLst/>
          </a:prstGeom>
        </p:spPr>
      </p:pic>
      <p:sp>
        <p:nvSpPr>
          <p:cNvPr id="37" name="Text Placeholder 43">
            <a:extLst>
              <a:ext uri="{FF2B5EF4-FFF2-40B4-BE49-F238E27FC236}">
                <a16:creationId xmlns:a16="http://schemas.microsoft.com/office/drawing/2014/main" id="{9DD84C2B-121B-74A9-6362-C8FCD9883B65}"/>
              </a:ext>
            </a:extLst>
          </p:cNvPr>
          <p:cNvSpPr>
            <a:spLocks noGrp="1"/>
          </p:cNvSpPr>
          <p:nvPr>
            <p:ph type="body" sz="quarter" idx="26" hasCustomPrompt="1"/>
          </p:nvPr>
        </p:nvSpPr>
        <p:spPr>
          <a:xfrm>
            <a:off x="4766033" y="4635722"/>
            <a:ext cx="2824702" cy="560223"/>
          </a:xfrm>
        </p:spPr>
        <p:txBody>
          <a:bodyPr tIns="0">
            <a:noAutofit/>
          </a:bodyPr>
          <a:lstStyle>
            <a:lvl1pPr marL="0" indent="0" algn="l">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Understand: </a:t>
            </a:r>
            <a:endParaRPr lang="en-US" dirty="0"/>
          </a:p>
        </p:txBody>
      </p:sp>
      <p:sp>
        <p:nvSpPr>
          <p:cNvPr id="38" name="Text Placeholder 43">
            <a:extLst>
              <a:ext uri="{FF2B5EF4-FFF2-40B4-BE49-F238E27FC236}">
                <a16:creationId xmlns:a16="http://schemas.microsoft.com/office/drawing/2014/main" id="{9DD84C2B-121B-74A9-6362-C8FCD9883B65}"/>
              </a:ext>
            </a:extLst>
          </p:cNvPr>
          <p:cNvSpPr>
            <a:spLocks noGrp="1"/>
          </p:cNvSpPr>
          <p:nvPr>
            <p:ph type="body" sz="quarter" idx="27" hasCustomPrompt="1"/>
          </p:nvPr>
        </p:nvSpPr>
        <p:spPr>
          <a:xfrm>
            <a:off x="8798561" y="4650240"/>
            <a:ext cx="2824702" cy="560223"/>
          </a:xfrm>
        </p:spPr>
        <p:txBody>
          <a:bodyPr tIns="0">
            <a:noAutofit/>
          </a:bodyPr>
          <a:lstStyle>
            <a:lvl1pPr marL="0" indent="0" algn="l">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Act: </a:t>
            </a:r>
            <a:endParaRPr lang="en-US" dirty="0"/>
          </a:p>
        </p:txBody>
      </p:sp>
      <p:sp>
        <p:nvSpPr>
          <p:cNvPr id="39" name="TextBox 38">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B7AD5B-62F9-2B30-58B1-D2952321778E}"/>
              </a:ext>
            </a:extLst>
          </p:cNvPr>
          <p:cNvSpPr/>
          <p:nvPr userDrawn="1"/>
        </p:nvSpPr>
        <p:spPr>
          <a:xfrm flipH="1">
            <a:off x="0" y="0"/>
            <a:ext cx="4287520" cy="6858000"/>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4431552" y="1527326"/>
            <a:ext cx="7191488" cy="4961342"/>
          </a:xfrm>
        </p:spPr>
        <p:txBody>
          <a:bodyPr>
            <a:normAutofit/>
          </a:bodyPr>
          <a:lstStyle>
            <a:lvl1pPr>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Act Reading (Optional):</a:t>
            </a:r>
          </a:p>
          <a:p>
            <a:pPr lvl="0"/>
            <a:r>
              <a:rPr lang="en-US" dirty="0"/>
              <a:t>Act Investigation:</a:t>
            </a:r>
          </a:p>
          <a:p>
            <a:pPr lvl="0"/>
            <a:r>
              <a:rPr lang="en-US" dirty="0"/>
              <a:t>Act Investigation Extension: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9" name="Picture 8"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10342268" y="67851"/>
            <a:ext cx="1691880" cy="1767920"/>
          </a:xfrm>
          <a:prstGeom prst="rect">
            <a:avLst/>
          </a:prstGeom>
        </p:spPr>
      </p:pic>
      <p:sp>
        <p:nvSpPr>
          <p:cNvPr id="19"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344303" y="435621"/>
            <a:ext cx="3510404" cy="5996912"/>
          </a:xfrm>
        </p:spPr>
        <p:style>
          <a:lnRef idx="2">
            <a:schemeClr val="dk1"/>
          </a:lnRef>
          <a:fillRef idx="1">
            <a:schemeClr val="lt1"/>
          </a:fillRef>
          <a:effectRef idx="0">
            <a:schemeClr val="dk1"/>
          </a:effectRef>
          <a:fontRef idx="none"/>
        </p:style>
        <p:txBody>
          <a:bodyPr lIns="274320" rIns="274320" anchor="ctr">
            <a:normAutofit/>
          </a:bodyPr>
          <a:lstStyle>
            <a:lvl1pPr marL="0" indent="0" algn="l">
              <a:buNone/>
              <a:defRPr sz="28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Objective:</a:t>
            </a:r>
          </a:p>
        </p:txBody>
      </p:sp>
      <p:sp>
        <p:nvSpPr>
          <p:cNvPr id="4" name="Title 3">
            <a:extLst>
              <a:ext uri="{FF2B5EF4-FFF2-40B4-BE49-F238E27FC236}">
                <a16:creationId xmlns:a16="http://schemas.microsoft.com/office/drawing/2014/main" id="{6A2AEA16-48EB-F08C-35F4-F05A42299B3D}"/>
              </a:ext>
            </a:extLst>
          </p:cNvPr>
          <p:cNvSpPr>
            <a:spLocks noGrp="1"/>
          </p:cNvSpPr>
          <p:nvPr>
            <p:ph type="title" hasCustomPrompt="1"/>
          </p:nvPr>
        </p:nvSpPr>
        <p:spPr>
          <a:xfrm>
            <a:off x="4431552" y="201763"/>
            <a:ext cx="5798298" cy="1325563"/>
          </a:xfrm>
        </p:spPr>
        <p:txBody>
          <a:bodyPr/>
          <a:lstStyle>
            <a:lvl1pPr>
              <a:defRPr b="1"/>
            </a:lvl1pPr>
          </a:lstStyle>
          <a:p>
            <a:r>
              <a:rPr lang="en-US" dirty="0"/>
              <a:t>Click to add 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0"/>
            <a:ext cx="12192000" cy="1300187"/>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192784"/>
            <a:ext cx="10924717" cy="4107453"/>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02314" y="1384917"/>
            <a:ext cx="7221166" cy="563697"/>
          </a:xfrm>
        </p:spPr>
        <p:txBody>
          <a:bodyPr>
            <a:normAutofit/>
          </a:bodyPr>
          <a:lstStyle>
            <a:lvl1pPr marL="0" indent="0" algn="ctr">
              <a:buNone/>
              <a:defRPr sz="2800">
                <a:solidFill>
                  <a:srgbClr val="008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22007" y="-15006"/>
            <a:ext cx="1879163" cy="1963620"/>
          </a:xfrm>
          <a:prstGeom prst="rect">
            <a:avLst/>
          </a:prstGeom>
        </p:spPr>
      </p:pic>
      <p:sp>
        <p:nvSpPr>
          <p:cNvPr id="2" name="Title 1">
            <a:extLst>
              <a:ext uri="{FF2B5EF4-FFF2-40B4-BE49-F238E27FC236}">
                <a16:creationId xmlns:a16="http://schemas.microsoft.com/office/drawing/2014/main" id="{49D722AC-C477-02A7-6BA4-D5B60200E098}"/>
              </a:ext>
            </a:extLst>
          </p:cNvPr>
          <p:cNvSpPr>
            <a:spLocks noGrp="1"/>
          </p:cNvSpPr>
          <p:nvPr>
            <p:ph type="title" hasCustomPrompt="1"/>
          </p:nvPr>
        </p:nvSpPr>
        <p:spPr>
          <a:xfrm>
            <a:off x="2143201" y="-15006"/>
            <a:ext cx="8539392" cy="1297278"/>
          </a:xfrm>
        </p:spPr>
        <p:txBody>
          <a:bodyPr/>
          <a:lstStyle>
            <a:lvl1pPr algn="ctr">
              <a:defRPr b="1"/>
            </a:lvl1pPr>
          </a:lstStyle>
          <a:p>
            <a:r>
              <a:rPr lang="en-US" dirty="0"/>
              <a:t>Click to add title</a:t>
            </a:r>
          </a:p>
        </p:txBody>
      </p:sp>
    </p:spTree>
    <p:extLst>
      <p:ext uri="{BB962C8B-B14F-4D97-AF65-F5344CB8AC3E}">
        <p14:creationId xmlns:p14="http://schemas.microsoft.com/office/powerpoint/2010/main" val="1632506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0"/>
            <a:ext cx="12192000" cy="1300187"/>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948614"/>
            <a:ext cx="10924717" cy="4351623"/>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22007" y="-15006"/>
            <a:ext cx="1879163" cy="1963620"/>
          </a:xfrm>
          <a:prstGeom prst="rect">
            <a:avLst/>
          </a:prstGeom>
        </p:spPr>
      </p:pic>
      <p:sp>
        <p:nvSpPr>
          <p:cNvPr id="2" name="Title 1">
            <a:extLst>
              <a:ext uri="{FF2B5EF4-FFF2-40B4-BE49-F238E27FC236}">
                <a16:creationId xmlns:a16="http://schemas.microsoft.com/office/drawing/2014/main" id="{49D722AC-C477-02A7-6BA4-D5B60200E098}"/>
              </a:ext>
            </a:extLst>
          </p:cNvPr>
          <p:cNvSpPr>
            <a:spLocks noGrp="1"/>
          </p:cNvSpPr>
          <p:nvPr>
            <p:ph type="title" hasCustomPrompt="1"/>
          </p:nvPr>
        </p:nvSpPr>
        <p:spPr>
          <a:xfrm>
            <a:off x="2143201" y="-15006"/>
            <a:ext cx="8539392" cy="1297278"/>
          </a:xfrm>
        </p:spPr>
        <p:txBody>
          <a:bodyPr/>
          <a:lstStyle>
            <a:lvl1pPr algn="ctr">
              <a:defRPr b="1"/>
            </a:lvl1pPr>
          </a:lstStyle>
          <a:p>
            <a:r>
              <a:rPr lang="en-US" dirty="0"/>
              <a:t>Click to add 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121763"/>
            <a:ext cx="10924717" cy="4178474"/>
          </a:xfrm>
        </p:spPr>
        <p:txBody>
          <a:bodyPr>
            <a:normAutofit/>
          </a:bodyPr>
          <a:lstStyle>
            <a:lvl1pPr marL="514350" indent="-514350">
              <a:buFont typeface="+mj-lt"/>
              <a:buAutoNum type="arabicPeriod"/>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88668"/>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734704" y="1389155"/>
            <a:ext cx="7735235" cy="562282"/>
          </a:xfrm>
        </p:spPr>
        <p:txBody>
          <a:bodyPr>
            <a:normAutofit/>
          </a:bodyPr>
          <a:lstStyle>
            <a:lvl1pPr marL="0" indent="0" algn="l">
              <a:buNone/>
              <a:defRPr sz="2800">
                <a:solidFill>
                  <a:srgbClr val="008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76085" y="0"/>
            <a:ext cx="1688617" cy="1764511"/>
          </a:xfrm>
          <a:prstGeom prst="rect">
            <a:avLst/>
          </a:prstGeom>
        </p:spPr>
      </p:pic>
      <p:pic>
        <p:nvPicPr>
          <p:cNvPr id="2" name="Graphic 6">
            <a:extLst>
              <a:ext uri="{FF2B5EF4-FFF2-40B4-BE49-F238E27FC236}">
                <a16:creationId xmlns:a16="http://schemas.microsoft.com/office/drawing/2014/main" id="{11B9B5B4-D242-2AAD-F41A-70A950150A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F5B133F4-46A5-D537-A1D9-5EFA88B033C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9B47CF4D-9902-E82A-F37F-84E2B7172C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1991FA10-F7F5-B65F-CE89-3718A8C63C6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AF65757F-629C-DEE3-67C3-3CAE31294633}"/>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5336A86D-B849-E21E-0F51-341569A583F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8D3FB5D1-8C09-06B0-AA29-6FB4B4D6E7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53696799-83BF-422A-C291-49685AF0DC0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7933950-B483-BC3D-CF33-2216FFA1D38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361428B6-3B7B-4EBE-2CC9-699364B3B27C}"/>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917578F2-5A21-86A3-A247-5CB85E11EF0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522BF40B-5ACB-09AF-95BA-8D95970D167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1545FD54-5E1A-1381-C944-6AF91093E85D}"/>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FB70F785-05BC-5DCE-5837-AE16F4C693C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F7434768-C658-579E-7EBC-5692229A0A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7225FD0C-91BA-C619-9495-5C655F74199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8204B8A1-7CAA-1127-1DCD-C9BF0AAD2216}"/>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643630BA-1C15-37A2-EC12-C292B7C2839C}"/>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45B7D10C-4DD7-A276-5038-540EED4A1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761B39-EAB4-13A3-496B-BE4C5D32F165}"/>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010155C-A6BE-8223-6178-580FF3A3E17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F3C31276-56F8-2EA0-2F94-6CA03E998A14}"/>
              </a:ext>
            </a:extLst>
          </p:cNvPr>
          <p:cNvSpPr>
            <a:spLocks noGrp="1"/>
          </p:cNvSpPr>
          <p:nvPr>
            <p:ph type="title" hasCustomPrompt="1"/>
          </p:nvPr>
        </p:nvSpPr>
        <p:spPr>
          <a:xfrm>
            <a:off x="2734704" y="384199"/>
            <a:ext cx="7735235" cy="751252"/>
          </a:xfrm>
        </p:spPr>
        <p:txBody>
          <a:bodyPr/>
          <a:lstStyle>
            <a:lvl1pPr>
              <a:defRPr b="1"/>
            </a:lvl1pPr>
          </a:lstStyle>
          <a:p>
            <a:r>
              <a:rPr lang="en-US" dirty="0"/>
              <a:t>Click to add title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764511"/>
            <a:ext cx="10924717" cy="4535726"/>
          </a:xfrm>
        </p:spPr>
        <p:txBody>
          <a:bodyPr>
            <a:normAutofit/>
          </a:bodyPr>
          <a:lstStyle>
            <a:lvl1pPr marL="514350" indent="-514350">
              <a:buFont typeface="+mj-lt"/>
              <a:buAutoNum type="arabicPeriod"/>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88668"/>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76085" y="0"/>
            <a:ext cx="1688617" cy="1764511"/>
          </a:xfrm>
          <a:prstGeom prst="rect">
            <a:avLst/>
          </a:prstGeom>
        </p:spPr>
      </p:pic>
      <p:pic>
        <p:nvPicPr>
          <p:cNvPr id="2" name="Graphic 6">
            <a:extLst>
              <a:ext uri="{FF2B5EF4-FFF2-40B4-BE49-F238E27FC236}">
                <a16:creationId xmlns:a16="http://schemas.microsoft.com/office/drawing/2014/main" id="{11B9B5B4-D242-2AAD-F41A-70A950150A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F5B133F4-46A5-D537-A1D9-5EFA88B033C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9B47CF4D-9902-E82A-F37F-84E2B7172C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1991FA10-F7F5-B65F-CE89-3718A8C63C6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AF65757F-629C-DEE3-67C3-3CAE31294633}"/>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5336A86D-B849-E21E-0F51-341569A583F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8D3FB5D1-8C09-06B0-AA29-6FB4B4D6E7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53696799-83BF-422A-C291-49685AF0DC0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7933950-B483-BC3D-CF33-2216FFA1D38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361428B6-3B7B-4EBE-2CC9-699364B3B27C}"/>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917578F2-5A21-86A3-A247-5CB85E11EF0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522BF40B-5ACB-09AF-95BA-8D95970D167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1545FD54-5E1A-1381-C944-6AF91093E85D}"/>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FB70F785-05BC-5DCE-5837-AE16F4C693C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F7434768-C658-579E-7EBC-5692229A0A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7225FD0C-91BA-C619-9495-5C655F74199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8204B8A1-7CAA-1127-1DCD-C9BF0AAD2216}"/>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643630BA-1C15-37A2-EC12-C292B7C2839C}"/>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45B7D10C-4DD7-A276-5038-540EED4A1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761B39-EAB4-13A3-496B-BE4C5D32F165}"/>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010155C-A6BE-8223-6178-580FF3A3E17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F3C31276-56F8-2EA0-2F94-6CA03E998A14}"/>
              </a:ext>
            </a:extLst>
          </p:cNvPr>
          <p:cNvSpPr>
            <a:spLocks noGrp="1"/>
          </p:cNvSpPr>
          <p:nvPr>
            <p:ph type="title" hasCustomPrompt="1"/>
          </p:nvPr>
        </p:nvSpPr>
        <p:spPr>
          <a:xfrm>
            <a:off x="2734704" y="384199"/>
            <a:ext cx="7735235" cy="760164"/>
          </a:xfrm>
        </p:spPr>
        <p:txBody>
          <a:bodyPr/>
          <a:lstStyle>
            <a:lvl1pPr>
              <a:defRPr b="1"/>
            </a:lvl1pPr>
          </a:lstStyle>
          <a:p>
            <a:r>
              <a:rPr lang="en-US" dirty="0"/>
              <a:t>Click to add title</a:t>
            </a:r>
          </a:p>
        </p:txBody>
      </p:sp>
    </p:spTree>
    <p:extLst>
      <p:ext uri="{BB962C8B-B14F-4D97-AF65-F5344CB8AC3E}">
        <p14:creationId xmlns:p14="http://schemas.microsoft.com/office/powerpoint/2010/main" val="2379418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2074609"/>
            <a:ext cx="10924717" cy="4248846"/>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527525" y="1423102"/>
            <a:ext cx="8886631" cy="528592"/>
          </a:xfrm>
        </p:spPr>
        <p:txBody>
          <a:bodyPr>
            <a:normAutofit/>
          </a:bodyPr>
          <a:lstStyle>
            <a:lvl1pPr marL="0" indent="0" algn="l">
              <a:buNone/>
              <a:defRPr sz="2800">
                <a:solidFill>
                  <a:srgbClr val="008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3" name="Rectangle 32">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9994231" y="-117527"/>
            <a:ext cx="1923487" cy="2009937"/>
          </a:xfrm>
          <a:prstGeom prst="rect">
            <a:avLst/>
          </a:prstGeom>
        </p:spPr>
      </p:pic>
      <p:pic>
        <p:nvPicPr>
          <p:cNvPr id="2" name="Graphic 6">
            <a:extLst>
              <a:ext uri="{FF2B5EF4-FFF2-40B4-BE49-F238E27FC236}">
                <a16:creationId xmlns:a16="http://schemas.microsoft.com/office/drawing/2014/main" id="{7B38B41B-E461-F153-9B78-C738268DD7F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A628AFE-7FC5-928F-57E5-4975E409B5A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E782C3F2-06C6-22C4-A675-909AC8AC4D2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C7B53B9-C26A-0243-BA49-B81E796B49C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FE862E35-7D99-D663-6AC1-FD383C637A19}"/>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5" name="Graphic 6">
            <a:extLst>
              <a:ext uri="{FF2B5EF4-FFF2-40B4-BE49-F238E27FC236}">
                <a16:creationId xmlns:a16="http://schemas.microsoft.com/office/drawing/2014/main" id="{6EDB91CA-6911-70E1-EA94-067E97D060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6" name="Graphic 8">
            <a:extLst>
              <a:ext uri="{FF2B5EF4-FFF2-40B4-BE49-F238E27FC236}">
                <a16:creationId xmlns:a16="http://schemas.microsoft.com/office/drawing/2014/main" id="{A369D96A-A0B0-D0AF-9C73-4C360B7352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7" name="Graphic 11">
            <a:extLst>
              <a:ext uri="{FF2B5EF4-FFF2-40B4-BE49-F238E27FC236}">
                <a16:creationId xmlns:a16="http://schemas.microsoft.com/office/drawing/2014/main" id="{5F42CCED-3FB6-8B31-932F-F77592CC252E}"/>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8" name="Graphic 12">
            <a:extLst>
              <a:ext uri="{FF2B5EF4-FFF2-40B4-BE49-F238E27FC236}">
                <a16:creationId xmlns:a16="http://schemas.microsoft.com/office/drawing/2014/main" id="{05B88987-C97E-8D04-7514-84CFFD6B6E9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9" name="Graphic 7">
            <a:extLst>
              <a:ext uri="{FF2B5EF4-FFF2-40B4-BE49-F238E27FC236}">
                <a16:creationId xmlns:a16="http://schemas.microsoft.com/office/drawing/2014/main" id="{23D38275-886C-C3FC-0788-D8031ADF46EA}"/>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40" name="Graphic 6">
            <a:extLst>
              <a:ext uri="{FF2B5EF4-FFF2-40B4-BE49-F238E27FC236}">
                <a16:creationId xmlns:a16="http://schemas.microsoft.com/office/drawing/2014/main" id="{0DF0BD51-2796-5AE2-A795-C443FBCCD90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1" name="Graphic 8">
            <a:extLst>
              <a:ext uri="{FF2B5EF4-FFF2-40B4-BE49-F238E27FC236}">
                <a16:creationId xmlns:a16="http://schemas.microsoft.com/office/drawing/2014/main" id="{5C50C93A-5C30-B0A3-429C-2CA47987DC5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2" name="Graphic 11">
            <a:extLst>
              <a:ext uri="{FF2B5EF4-FFF2-40B4-BE49-F238E27FC236}">
                <a16:creationId xmlns:a16="http://schemas.microsoft.com/office/drawing/2014/main" id="{8A464050-13D5-4CCC-2561-16025F5A8D0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3" name="Graphic 12">
            <a:extLst>
              <a:ext uri="{FF2B5EF4-FFF2-40B4-BE49-F238E27FC236}">
                <a16:creationId xmlns:a16="http://schemas.microsoft.com/office/drawing/2014/main" id="{22C3C105-FA8B-030A-24D6-60DEF0A79CC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4" name="Graphic 7">
            <a:extLst>
              <a:ext uri="{FF2B5EF4-FFF2-40B4-BE49-F238E27FC236}">
                <a16:creationId xmlns:a16="http://schemas.microsoft.com/office/drawing/2014/main" id="{69850E01-17C0-D47D-0D0D-FFB87BB729AB}"/>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5" name="Picture 44" descr="A blue binoculars with black background&#10;&#10;Description automatically generated">
            <a:extLst>
              <a:ext uri="{FF2B5EF4-FFF2-40B4-BE49-F238E27FC236}">
                <a16:creationId xmlns:a16="http://schemas.microsoft.com/office/drawing/2014/main" id="{64DA7207-E9A9-A82C-7358-E29DEDCF0D3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0EB00A49-6F61-DFA7-8FAD-228E41B3487B}"/>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30F7AB29-9D01-5838-E5A7-B3C92698F2AA}"/>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8" name="Picture 47" descr="A yellow globe with a magnifying glass&#10;&#10;Description automatically generated">
            <a:extLst>
              <a:ext uri="{FF2B5EF4-FFF2-40B4-BE49-F238E27FC236}">
                <a16:creationId xmlns:a16="http://schemas.microsoft.com/office/drawing/2014/main" id="{7AAD33F2-8831-3183-AB91-989AEAB78759}"/>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47512597-CDE4-F531-F62E-CC9943966D20}"/>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50" name="Picture 49" descr="A blue binoculars with black background&#10;&#10;Description automatically generated">
            <a:extLst>
              <a:ext uri="{FF2B5EF4-FFF2-40B4-BE49-F238E27FC236}">
                <a16:creationId xmlns:a16="http://schemas.microsoft.com/office/drawing/2014/main" id="{FD3BF185-0EEC-FA1A-5D2D-F05442ACDC0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A0C07ADA-E2CC-4336-0BEA-AD5C61627852}"/>
              </a:ext>
            </a:extLst>
          </p:cNvPr>
          <p:cNvSpPr>
            <a:spLocks noGrp="1"/>
          </p:cNvSpPr>
          <p:nvPr>
            <p:ph type="title" hasCustomPrompt="1"/>
          </p:nvPr>
        </p:nvSpPr>
        <p:spPr>
          <a:xfrm>
            <a:off x="532408" y="246328"/>
            <a:ext cx="8881749" cy="890588"/>
          </a:xfrm>
        </p:spPr>
        <p:txBody>
          <a:bodyPr/>
          <a:lstStyle>
            <a:lvl1pPr>
              <a:defRPr b="1"/>
            </a:lvl1pPr>
          </a:lstStyle>
          <a:p>
            <a:r>
              <a:rPr lang="en-US" dirty="0"/>
              <a:t>Click to add title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1752600"/>
            <a:ext cx="10924717" cy="4570855"/>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33" name="Rectangle 32">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9994231" y="-117527"/>
            <a:ext cx="1923487" cy="2009937"/>
          </a:xfrm>
          <a:prstGeom prst="rect">
            <a:avLst/>
          </a:prstGeom>
        </p:spPr>
      </p:pic>
      <p:pic>
        <p:nvPicPr>
          <p:cNvPr id="2" name="Graphic 6">
            <a:extLst>
              <a:ext uri="{FF2B5EF4-FFF2-40B4-BE49-F238E27FC236}">
                <a16:creationId xmlns:a16="http://schemas.microsoft.com/office/drawing/2014/main" id="{7B38B41B-E461-F153-9B78-C738268DD7F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A628AFE-7FC5-928F-57E5-4975E409B5A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E782C3F2-06C6-22C4-A675-909AC8AC4D2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C7B53B9-C26A-0243-BA49-B81E796B49C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FE862E35-7D99-D663-6AC1-FD383C637A19}"/>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5" name="Graphic 6">
            <a:extLst>
              <a:ext uri="{FF2B5EF4-FFF2-40B4-BE49-F238E27FC236}">
                <a16:creationId xmlns:a16="http://schemas.microsoft.com/office/drawing/2014/main" id="{6EDB91CA-6911-70E1-EA94-067E97D060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6" name="Graphic 8">
            <a:extLst>
              <a:ext uri="{FF2B5EF4-FFF2-40B4-BE49-F238E27FC236}">
                <a16:creationId xmlns:a16="http://schemas.microsoft.com/office/drawing/2014/main" id="{A369D96A-A0B0-D0AF-9C73-4C360B7352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7" name="Graphic 11">
            <a:extLst>
              <a:ext uri="{FF2B5EF4-FFF2-40B4-BE49-F238E27FC236}">
                <a16:creationId xmlns:a16="http://schemas.microsoft.com/office/drawing/2014/main" id="{5F42CCED-3FB6-8B31-932F-F77592CC252E}"/>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8" name="Graphic 12">
            <a:extLst>
              <a:ext uri="{FF2B5EF4-FFF2-40B4-BE49-F238E27FC236}">
                <a16:creationId xmlns:a16="http://schemas.microsoft.com/office/drawing/2014/main" id="{05B88987-C97E-8D04-7514-84CFFD6B6E9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9" name="Graphic 7">
            <a:extLst>
              <a:ext uri="{FF2B5EF4-FFF2-40B4-BE49-F238E27FC236}">
                <a16:creationId xmlns:a16="http://schemas.microsoft.com/office/drawing/2014/main" id="{23D38275-886C-C3FC-0788-D8031ADF46EA}"/>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40" name="Graphic 6">
            <a:extLst>
              <a:ext uri="{FF2B5EF4-FFF2-40B4-BE49-F238E27FC236}">
                <a16:creationId xmlns:a16="http://schemas.microsoft.com/office/drawing/2014/main" id="{0DF0BD51-2796-5AE2-A795-C443FBCCD90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1" name="Graphic 8">
            <a:extLst>
              <a:ext uri="{FF2B5EF4-FFF2-40B4-BE49-F238E27FC236}">
                <a16:creationId xmlns:a16="http://schemas.microsoft.com/office/drawing/2014/main" id="{5C50C93A-5C30-B0A3-429C-2CA47987DC5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2" name="Graphic 11">
            <a:extLst>
              <a:ext uri="{FF2B5EF4-FFF2-40B4-BE49-F238E27FC236}">
                <a16:creationId xmlns:a16="http://schemas.microsoft.com/office/drawing/2014/main" id="{8A464050-13D5-4CCC-2561-16025F5A8D0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3" name="Graphic 12">
            <a:extLst>
              <a:ext uri="{FF2B5EF4-FFF2-40B4-BE49-F238E27FC236}">
                <a16:creationId xmlns:a16="http://schemas.microsoft.com/office/drawing/2014/main" id="{22C3C105-FA8B-030A-24D6-60DEF0A79CC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4" name="Graphic 7">
            <a:extLst>
              <a:ext uri="{FF2B5EF4-FFF2-40B4-BE49-F238E27FC236}">
                <a16:creationId xmlns:a16="http://schemas.microsoft.com/office/drawing/2014/main" id="{69850E01-17C0-D47D-0D0D-FFB87BB729AB}"/>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5" name="Picture 44" descr="A blue binoculars with black background&#10;&#10;Description automatically generated">
            <a:extLst>
              <a:ext uri="{FF2B5EF4-FFF2-40B4-BE49-F238E27FC236}">
                <a16:creationId xmlns:a16="http://schemas.microsoft.com/office/drawing/2014/main" id="{64DA7207-E9A9-A82C-7358-E29DEDCF0D3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0EB00A49-6F61-DFA7-8FAD-228E41B3487B}"/>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30F7AB29-9D01-5838-E5A7-B3C92698F2AA}"/>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8" name="Picture 47" descr="A yellow globe with a magnifying glass&#10;&#10;Description automatically generated">
            <a:extLst>
              <a:ext uri="{FF2B5EF4-FFF2-40B4-BE49-F238E27FC236}">
                <a16:creationId xmlns:a16="http://schemas.microsoft.com/office/drawing/2014/main" id="{7AAD33F2-8831-3183-AB91-989AEAB78759}"/>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47512597-CDE4-F531-F62E-CC9943966D20}"/>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50" name="Picture 49" descr="A blue binoculars with black background&#10;&#10;Description automatically generated">
            <a:extLst>
              <a:ext uri="{FF2B5EF4-FFF2-40B4-BE49-F238E27FC236}">
                <a16:creationId xmlns:a16="http://schemas.microsoft.com/office/drawing/2014/main" id="{FD3BF185-0EEC-FA1A-5D2D-F05442ACDC0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A0C07ADA-E2CC-4336-0BEA-AD5C61627852}"/>
              </a:ext>
            </a:extLst>
          </p:cNvPr>
          <p:cNvSpPr>
            <a:spLocks noGrp="1"/>
          </p:cNvSpPr>
          <p:nvPr>
            <p:ph type="title" hasCustomPrompt="1"/>
          </p:nvPr>
        </p:nvSpPr>
        <p:spPr>
          <a:xfrm>
            <a:off x="532408" y="246328"/>
            <a:ext cx="8881749" cy="890588"/>
          </a:xfrm>
        </p:spPr>
        <p:txBody>
          <a:bodyPr/>
          <a:lstStyle>
            <a:lvl1pPr>
              <a:defRPr b="1"/>
            </a:lvl1pPr>
          </a:lstStyle>
          <a:p>
            <a:r>
              <a:rPr lang="en-US" dirty="0"/>
              <a:t>Click to add title</a:t>
            </a:r>
          </a:p>
        </p:txBody>
      </p:sp>
    </p:spTree>
    <p:extLst>
      <p:ext uri="{BB962C8B-B14F-4D97-AF65-F5344CB8AC3E}">
        <p14:creationId xmlns:p14="http://schemas.microsoft.com/office/powerpoint/2010/main" val="942296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six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hasCustomPrompt="1"/>
          </p:nvPr>
        </p:nvSpPr>
        <p:spPr>
          <a:xfrm>
            <a:off x="515569" y="314222"/>
            <a:ext cx="11493551" cy="881277"/>
          </a:xfrm>
        </p:spPr>
        <p:txBody>
          <a:bodyPr anchor="ctr">
            <a:normAutofit/>
          </a:bodyPr>
          <a:lstStyle>
            <a:lvl1pPr>
              <a:defRPr sz="4800">
                <a:solidFill>
                  <a:schemeClr val="tx1"/>
                </a:solidFill>
              </a:defRPr>
            </a:lvl1pPr>
          </a:lstStyle>
          <a:p>
            <a:r>
              <a:rPr lang="en-US" dirty="0"/>
              <a:t>Glossary</a:t>
            </a:r>
          </a:p>
        </p:txBody>
      </p:sp>
      <p:sp>
        <p:nvSpPr>
          <p:cNvPr id="39" name="TextBox 38">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4" name="Text Placeholder 3">
            <a:extLst>
              <a:ext uri="{FF2B5EF4-FFF2-40B4-BE49-F238E27FC236}">
                <a16:creationId xmlns:a16="http://schemas.microsoft.com/office/drawing/2014/main" id="{36E95231-6C47-A4AB-146A-3B3BC7F2A29B}"/>
              </a:ext>
            </a:extLst>
          </p:cNvPr>
          <p:cNvSpPr>
            <a:spLocks noGrp="1"/>
          </p:cNvSpPr>
          <p:nvPr>
            <p:ph type="body" sz="quarter" idx="10" hasCustomPrompt="1"/>
          </p:nvPr>
        </p:nvSpPr>
        <p:spPr>
          <a:xfrm>
            <a:off x="515938" y="1527175"/>
            <a:ext cx="11493500" cy="4492625"/>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1"/>
            <a:r>
              <a:rPr lang="en-US" dirty="0"/>
              <a:t>Click to add glossary words</a:t>
            </a:r>
          </a:p>
        </p:txBody>
      </p:sp>
    </p:spTree>
    <p:extLst>
      <p:ext uri="{BB962C8B-B14F-4D97-AF65-F5344CB8AC3E}">
        <p14:creationId xmlns:p14="http://schemas.microsoft.com/office/powerpoint/2010/main" val="521374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losin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5107" y="4566822"/>
            <a:ext cx="1747228" cy="1747228"/>
          </a:xfrm>
          <a:prstGeom prst="rect">
            <a:avLst/>
          </a:prstGeom>
        </p:spPr>
      </p:pic>
      <p:pic>
        <p:nvPicPr>
          <p:cNvPr id="9"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8895" y="2972520"/>
            <a:ext cx="1385821" cy="1385821"/>
          </a:xfrm>
          <a:prstGeom prst="rect">
            <a:avLst/>
          </a:prstGeom>
        </p:spPr>
      </p:pic>
      <p:pic>
        <p:nvPicPr>
          <p:cNvPr id="10" name="Graphic 9">
            <a:extLst>
              <a:ext uri="{FF2B5EF4-FFF2-40B4-BE49-F238E27FC236}">
                <a16:creationId xmlns:a16="http://schemas.microsoft.com/office/drawing/2014/main" id="{1A2DC491-EA74-1A63-78D5-3236C8B0D4DE}"/>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46740" y="4586054"/>
            <a:ext cx="1645260" cy="1645260"/>
          </a:xfrm>
          <a:prstGeom prst="rect">
            <a:avLst/>
          </a:prstGeom>
        </p:spPr>
      </p:pic>
      <p:pic>
        <p:nvPicPr>
          <p:cNvPr id="12"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74225" y="3261863"/>
            <a:ext cx="1182816" cy="1182816"/>
          </a:xfrm>
          <a:prstGeom prst="rect">
            <a:avLst/>
          </a:prstGeom>
        </p:spPr>
      </p:pic>
      <p:pic>
        <p:nvPicPr>
          <p:cNvPr id="13"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15804" y="5372414"/>
            <a:ext cx="1118205" cy="1118205"/>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86198" y="116366"/>
            <a:ext cx="3175540" cy="1055927"/>
          </a:xfrm>
        </p:spPr>
        <p:txBody>
          <a:bodyPr anchor="ctr">
            <a:normAutofit/>
          </a:bodyPr>
          <a:lstStyle>
            <a:lvl1pPr algn="ctr">
              <a:defRPr sz="6000">
                <a:solidFill>
                  <a:schemeClr val="tx1"/>
                </a:solidFill>
              </a:defRPr>
            </a:lvl1pPr>
          </a:lstStyle>
          <a:p>
            <a:r>
              <a:rPr lang="en-US" dirty="0"/>
              <a:t>Symbols</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12"/>
          <a:stretch>
            <a:fillRect/>
          </a:stretch>
        </p:blipFill>
        <p:spPr>
          <a:xfrm>
            <a:off x="4211462" y="5017078"/>
            <a:ext cx="1691880" cy="1767920"/>
          </a:xfrm>
          <a:prstGeom prst="rect">
            <a:avLst/>
          </a:prstGeom>
        </p:spPr>
      </p:pic>
      <p:pic>
        <p:nvPicPr>
          <p:cNvPr id="14"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15114" r="15244"/>
          <a:stretch/>
        </p:blipFill>
        <p:spPr>
          <a:xfrm>
            <a:off x="10659809" y="2654778"/>
            <a:ext cx="1186387" cy="1703563"/>
          </a:xfrm>
          <a:prstGeom prst="rect">
            <a:avLst/>
          </a:prstGeom>
        </p:spPr>
      </p:pic>
      <p:pic>
        <p:nvPicPr>
          <p:cNvPr id="16" name="Picture 15"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a:blip r:embed="rId15"/>
          <a:stretch>
            <a:fillRect/>
          </a:stretch>
        </p:blipFill>
        <p:spPr>
          <a:xfrm>
            <a:off x="3610526" y="3229907"/>
            <a:ext cx="2629770" cy="1570293"/>
          </a:xfrm>
          <a:prstGeom prst="rect">
            <a:avLst/>
          </a:prstGeom>
        </p:spPr>
      </p:pic>
      <p:pic>
        <p:nvPicPr>
          <p:cNvPr id="18" name="Picture 17"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16"/>
          <a:stretch>
            <a:fillRect/>
          </a:stretch>
        </p:blipFill>
        <p:spPr>
          <a:xfrm>
            <a:off x="4118318" y="1352682"/>
            <a:ext cx="1787624" cy="1563092"/>
          </a:xfrm>
          <a:prstGeom prst="rect">
            <a:avLst/>
          </a:prstGeom>
        </p:spPr>
      </p:pic>
      <p:pic>
        <p:nvPicPr>
          <p:cNvPr id="36" name="Picture 35">
            <a:extLst>
              <a:ext uri="{FF2B5EF4-FFF2-40B4-BE49-F238E27FC236}">
                <a16:creationId xmlns:a16="http://schemas.microsoft.com/office/drawing/2014/main" id="{E52436D3-97AB-EA58-FCD8-68E3D9EB091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30334" y="5006843"/>
            <a:ext cx="1687984" cy="1687984"/>
          </a:xfrm>
          <a:prstGeom prst="rect">
            <a:avLst/>
          </a:prstGeom>
        </p:spPr>
      </p:pic>
      <p:pic>
        <p:nvPicPr>
          <p:cNvPr id="38" name="Picture 37">
            <a:extLst>
              <a:ext uri="{FF2B5EF4-FFF2-40B4-BE49-F238E27FC236}">
                <a16:creationId xmlns:a16="http://schemas.microsoft.com/office/drawing/2014/main" id="{60AB093A-50E3-9BED-96BE-4CB9917ABA4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6769" y="3188627"/>
            <a:ext cx="1844059" cy="1642065"/>
          </a:xfrm>
          <a:prstGeom prst="rect">
            <a:avLst/>
          </a:prstGeom>
        </p:spPr>
      </p:pic>
      <p:pic>
        <p:nvPicPr>
          <p:cNvPr id="39" name="Picture 38">
            <a:extLst>
              <a:ext uri="{FF2B5EF4-FFF2-40B4-BE49-F238E27FC236}">
                <a16:creationId xmlns:a16="http://schemas.microsoft.com/office/drawing/2014/main" id="{BC8C06FB-1CCC-0222-1970-34B052FFF62E}"/>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73968" y="1424190"/>
            <a:ext cx="1507228" cy="1507228"/>
          </a:xfrm>
          <a:prstGeom prst="rect">
            <a:avLst/>
          </a:prstGeom>
        </p:spPr>
      </p:pic>
      <p:pic>
        <p:nvPicPr>
          <p:cNvPr id="40" name="Picture 39">
            <a:extLst>
              <a:ext uri="{FF2B5EF4-FFF2-40B4-BE49-F238E27FC236}">
                <a16:creationId xmlns:a16="http://schemas.microsoft.com/office/drawing/2014/main" id="{4DF44CF5-8F20-222D-21F4-E6B940C4F38B}"/>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417992" y="5006843"/>
            <a:ext cx="1680209" cy="1590399"/>
          </a:xfrm>
          <a:prstGeom prst="rect">
            <a:avLst/>
          </a:prstGeom>
        </p:spPr>
      </p:pic>
      <p:pic>
        <p:nvPicPr>
          <p:cNvPr id="41" name="Picture 40">
            <a:extLst>
              <a:ext uri="{FF2B5EF4-FFF2-40B4-BE49-F238E27FC236}">
                <a16:creationId xmlns:a16="http://schemas.microsoft.com/office/drawing/2014/main" id="{121BD45D-93EA-576A-8A0A-AE3272360AA7}"/>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563443" y="3188627"/>
            <a:ext cx="1317753" cy="1584455"/>
          </a:xfrm>
          <a:prstGeom prst="rect">
            <a:avLst/>
          </a:prstGeom>
        </p:spPr>
      </p:pic>
      <p:pic>
        <p:nvPicPr>
          <p:cNvPr id="42" name="Picture 41">
            <a:extLst>
              <a:ext uri="{FF2B5EF4-FFF2-40B4-BE49-F238E27FC236}">
                <a16:creationId xmlns:a16="http://schemas.microsoft.com/office/drawing/2014/main" id="{810C5492-8F0F-89DC-E1B9-47D0F7FB2F37}"/>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25767" y="1435404"/>
            <a:ext cx="1614875" cy="1597249"/>
          </a:xfrm>
          <a:prstGeom prst="rect">
            <a:avLst/>
          </a:prstGeom>
          <a:solidFill>
            <a:srgbClr val="00A1DD">
              <a:alpha val="0"/>
            </a:srgbClr>
          </a:solidFill>
        </p:spPr>
      </p:pic>
      <p:pic>
        <p:nvPicPr>
          <p:cNvPr id="43" name="Picture 42">
            <a:extLst>
              <a:ext uri="{FF2B5EF4-FFF2-40B4-BE49-F238E27FC236}">
                <a16:creationId xmlns:a16="http://schemas.microsoft.com/office/drawing/2014/main" id="{9FADE8F2-E92E-1BF0-CC4E-92061BE7E993}"/>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4664348" y="219325"/>
            <a:ext cx="6802569" cy="916680"/>
          </a:xfrm>
          <a:prstGeom prst="rect">
            <a:avLst/>
          </a:prstGeom>
        </p:spPr>
      </p:pic>
      <p:pic>
        <p:nvPicPr>
          <p:cNvPr id="44" name="Picture 43">
            <a:extLst>
              <a:ext uri="{FF2B5EF4-FFF2-40B4-BE49-F238E27FC236}">
                <a16:creationId xmlns:a16="http://schemas.microsoft.com/office/drawing/2014/main" id="{FFF23187-F68F-28ED-3DE2-13895540D987}"/>
              </a:ext>
            </a:extLst>
          </p:cNvPr>
          <p:cNvPicPr>
            <a:picLocks noChangeAspect="1"/>
          </p:cNvPicPr>
          <p:nvPr userDrawn="1"/>
        </p:nvPicPr>
        <p:blipFill>
          <a:blip r:embed="rId24"/>
          <a:srcRect l="26072" t="21587" r="27768" b="65238"/>
          <a:stretch/>
        </p:blipFill>
        <p:spPr>
          <a:xfrm>
            <a:off x="7198031" y="1494086"/>
            <a:ext cx="4748126" cy="762272"/>
          </a:xfrm>
          <a:prstGeom prst="rect">
            <a:avLst/>
          </a:prstGeom>
        </p:spPr>
      </p:pic>
      <p:pic>
        <p:nvPicPr>
          <p:cNvPr id="3" name="Picture 2" descr="A blue binoculars with black background&#10;&#10;Description automatically generated">
            <a:extLst>
              <a:ext uri="{FF2B5EF4-FFF2-40B4-BE49-F238E27FC236}">
                <a16:creationId xmlns:a16="http://schemas.microsoft.com/office/drawing/2014/main" id="{E83BFFAA-2E8B-7A9F-1CAA-732E27504638}"/>
              </a:ext>
            </a:extLst>
          </p:cNvPr>
          <p:cNvPicPr>
            <a:picLocks noChangeAspect="1"/>
          </p:cNvPicPr>
          <p:nvPr userDrawn="1"/>
        </p:nvPicPr>
        <p:blipFill>
          <a:blip r:embed="rId25"/>
          <a:stretch>
            <a:fillRect/>
          </a:stretch>
        </p:blipFill>
        <p:spPr>
          <a:xfrm>
            <a:off x="6143064" y="1875222"/>
            <a:ext cx="1023299" cy="857254"/>
          </a:xfrm>
          <a:prstGeom prst="rect">
            <a:avLst/>
          </a:prstGeom>
        </p:spPr>
      </p:pic>
      <p:pic>
        <p:nvPicPr>
          <p:cNvPr id="4" name="Picture 3" descr="A yellow globe with a magnifying glass&#10;&#10;Description automatically generated">
            <a:extLst>
              <a:ext uri="{FF2B5EF4-FFF2-40B4-BE49-F238E27FC236}">
                <a16:creationId xmlns:a16="http://schemas.microsoft.com/office/drawing/2014/main" id="{D1F81F66-2ECE-B80E-A1E4-C6F00FDEE45C}"/>
              </a:ext>
            </a:extLst>
          </p:cNvPr>
          <p:cNvPicPr>
            <a:picLocks noChangeAspect="1"/>
          </p:cNvPicPr>
          <p:nvPr userDrawn="1"/>
        </p:nvPicPr>
        <p:blipFill>
          <a:blip r:embed="rId26"/>
          <a:stretch>
            <a:fillRect/>
          </a:stretch>
        </p:blipFill>
        <p:spPr>
          <a:xfrm>
            <a:off x="9210281" y="4874982"/>
            <a:ext cx="1336460" cy="1356331"/>
          </a:xfrm>
          <a:prstGeom prst="rect">
            <a:avLst/>
          </a:prstGeom>
        </p:spPr>
      </p:pic>
      <p:pic>
        <p:nvPicPr>
          <p:cNvPr id="5" name="Picture 4">
            <a:extLst>
              <a:ext uri="{FF2B5EF4-FFF2-40B4-BE49-F238E27FC236}">
                <a16:creationId xmlns:a16="http://schemas.microsoft.com/office/drawing/2014/main" id="{C7E10E21-F5D0-63EB-D3CB-2366399B1817}"/>
              </a:ext>
              <a:ext uri="{C183D7F6-B498-43B3-948B-1728B52AA6E4}">
                <adec:decorative xmlns:adec="http://schemas.microsoft.com/office/drawing/2017/decorative" val="1"/>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291394" y="3261863"/>
            <a:ext cx="1276350" cy="1355166"/>
          </a:xfrm>
          <a:prstGeom prst="rect">
            <a:avLst/>
          </a:prstGeom>
        </p:spPr>
      </p:pic>
    </p:spTree>
    <p:extLst>
      <p:ext uri="{BB962C8B-B14F-4D97-AF65-F5344CB8AC3E}">
        <p14:creationId xmlns:p14="http://schemas.microsoft.com/office/powerpoint/2010/main" val="3388589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FD992B0-A519-A120-5871-8CEDBBE5696A}"/>
              </a:ext>
            </a:extLst>
          </p:cNvPr>
          <p:cNvSpPr/>
          <p:nvPr userDrawn="1"/>
        </p:nvSpPr>
        <p:spPr>
          <a:xfrm>
            <a:off x="0" y="10156"/>
            <a:ext cx="12192000" cy="3920160"/>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94738" y="5799665"/>
            <a:ext cx="5802522" cy="931547"/>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73747" y="776052"/>
            <a:ext cx="10644505" cy="2388367"/>
          </a:xfrm>
          <a:solidFill>
            <a:schemeClr val="bg1"/>
          </a:solidFill>
          <a:ln w="38100">
            <a:solidFill>
              <a:schemeClr val="tx1"/>
            </a:solidFill>
            <a:prstDash val="solid"/>
          </a:ln>
        </p:spPr>
        <p:txBody>
          <a:bodyPr anchor="ctr">
            <a:normAutofit/>
          </a:bodyPr>
          <a:lstStyle>
            <a:lvl1pPr algn="ctr">
              <a:defRPr sz="6600" baseline="0">
                <a:solidFill>
                  <a:schemeClr val="tx1"/>
                </a:solidFill>
              </a:defRPr>
            </a:lvl1pPr>
          </a:lstStyle>
          <a:p>
            <a:r>
              <a:rPr lang="en-US" dirty="0"/>
              <a:t>Discover Investigation</a:t>
            </a:r>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508155" y="4601582"/>
            <a:ext cx="7768641"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330402" y="6366174"/>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27" name="Picture 26"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3"/>
          <a:stretch>
            <a:fillRect/>
          </a:stretch>
        </p:blipFill>
        <p:spPr>
          <a:xfrm>
            <a:off x="287855" y="4177534"/>
            <a:ext cx="2220300" cy="194142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0155"/>
            <a:ext cx="4287520" cy="6847845"/>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4431552" y="1498712"/>
            <a:ext cx="7191488" cy="4989956"/>
          </a:xfrm>
        </p:spPr>
        <p:txBody>
          <a:bodyPr>
            <a:normAutofit/>
          </a:bodyPr>
          <a:lstStyle>
            <a:lvl1pPr>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Discover Reading (Optional):</a:t>
            </a:r>
          </a:p>
          <a:p>
            <a:pPr lvl="0"/>
            <a:r>
              <a:rPr lang="en-US" dirty="0"/>
              <a:t>Discovery Investigation:</a:t>
            </a:r>
          </a:p>
          <a:p>
            <a:pPr lvl="0"/>
            <a:r>
              <a:rPr lang="en-US" dirty="0"/>
              <a:t>Discover Investigation Extension: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10265767" y="96465"/>
            <a:ext cx="1768381" cy="1546266"/>
          </a:xfrm>
          <a:prstGeom prst="rect">
            <a:avLst/>
          </a:prstGeom>
        </p:spPr>
      </p:pic>
      <p:sp>
        <p:nvSpPr>
          <p:cNvPr id="15"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344303" y="435621"/>
            <a:ext cx="3510404" cy="5996912"/>
          </a:xfrm>
        </p:spPr>
        <p:style>
          <a:lnRef idx="2">
            <a:schemeClr val="dk1"/>
          </a:lnRef>
          <a:fillRef idx="1">
            <a:schemeClr val="lt1"/>
          </a:fillRef>
          <a:effectRef idx="0">
            <a:schemeClr val="dk1"/>
          </a:effectRef>
          <a:fontRef idx="none"/>
        </p:style>
        <p:txBody>
          <a:bodyPr lIns="274320" rIns="274320" anchor="ctr">
            <a:normAutofit/>
          </a:bodyPr>
          <a:lstStyle>
            <a:lvl1pPr marL="0" indent="0" algn="l">
              <a:buNone/>
              <a:defRPr sz="28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Objective:</a:t>
            </a:r>
          </a:p>
        </p:txBody>
      </p:sp>
      <p:sp>
        <p:nvSpPr>
          <p:cNvPr id="3" name="Title 2">
            <a:extLst>
              <a:ext uri="{FF2B5EF4-FFF2-40B4-BE49-F238E27FC236}">
                <a16:creationId xmlns:a16="http://schemas.microsoft.com/office/drawing/2014/main" id="{E579BC1A-F610-9F8C-90F0-00142451E9FB}"/>
              </a:ext>
            </a:extLst>
          </p:cNvPr>
          <p:cNvSpPr>
            <a:spLocks noGrp="1"/>
          </p:cNvSpPr>
          <p:nvPr>
            <p:ph type="title" hasCustomPrompt="1"/>
          </p:nvPr>
        </p:nvSpPr>
        <p:spPr>
          <a:xfrm>
            <a:off x="4431551" y="315025"/>
            <a:ext cx="5834215" cy="1183687"/>
          </a:xfrm>
        </p:spPr>
        <p:txBody>
          <a:bodyPr/>
          <a:lstStyle>
            <a:lvl1pPr>
              <a:defRPr b="1"/>
            </a:lvl1pPr>
          </a:lstStyle>
          <a:p>
            <a:r>
              <a:rPr lang="en-US" dirty="0"/>
              <a:t>Discover Overview</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0156"/>
            <a:ext cx="12192000" cy="1264870"/>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326793"/>
            <a:ext cx="10924717" cy="3973444"/>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Discover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230620" y="10156"/>
            <a:ext cx="2073631" cy="1813175"/>
          </a:xfrm>
          <a:prstGeom prst="rect">
            <a:avLst/>
          </a:prstGeom>
        </p:spPr>
      </p:pic>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11839" y="1328485"/>
            <a:ext cx="7221166" cy="523144"/>
          </a:xfrm>
        </p:spPr>
        <p:txBody>
          <a:bodyPr>
            <a:normAutofit/>
          </a:bodyPr>
          <a:lstStyle>
            <a:lvl1pPr marL="0" indent="0" algn="ctr">
              <a:buNone/>
              <a:defRPr sz="2800">
                <a:solidFill>
                  <a:srgbClr val="01C2F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2811839" y="-8894"/>
            <a:ext cx="7221166" cy="1325563"/>
          </a:xfrm>
        </p:spPr>
        <p:txBody>
          <a:bodyPr/>
          <a:lstStyle>
            <a:lvl1pPr algn="ctr">
              <a:defRPr b="1"/>
            </a:lvl1pPr>
          </a:lstStyle>
          <a:p>
            <a:r>
              <a:rPr lang="en-US" dirty="0"/>
              <a:t>Click to add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0156"/>
            <a:ext cx="12192000" cy="1264870"/>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895475"/>
            <a:ext cx="10924717" cy="4404762"/>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Discover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230620" y="10156"/>
            <a:ext cx="2073631" cy="1813175"/>
          </a:xfrm>
          <a:prstGeom prst="rect">
            <a:avLst/>
          </a:prstGeom>
        </p:spPr>
      </p:pic>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3488924" y="-8893"/>
            <a:ext cx="6125593" cy="1283920"/>
          </a:xfrm>
        </p:spPr>
        <p:txBody>
          <a:bodyPr/>
          <a:lstStyle>
            <a:lvl1pPr algn="ctr">
              <a:defRPr b="1"/>
            </a:lvl1pPr>
          </a:lstStyle>
          <a:p>
            <a:r>
              <a:rPr lang="en-US" dirty="0"/>
              <a:t>Click to add title</a:t>
            </a:r>
          </a:p>
        </p:txBody>
      </p:sp>
    </p:spTree>
    <p:extLst>
      <p:ext uri="{BB962C8B-B14F-4D97-AF65-F5344CB8AC3E}">
        <p14:creationId xmlns:p14="http://schemas.microsoft.com/office/powerpoint/2010/main" val="263438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326793"/>
            <a:ext cx="10924717" cy="3973444"/>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118991" y="0"/>
            <a:ext cx="2040488" cy="1784195"/>
          </a:xfrm>
          <a:prstGeom prst="rect">
            <a:avLst/>
          </a:prstGeom>
        </p:spPr>
      </p:pic>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751595" y="1377400"/>
            <a:ext cx="9321413" cy="556175"/>
          </a:xfrm>
        </p:spPr>
        <p:txBody>
          <a:bodyPr>
            <a:normAutofit/>
          </a:bodyPr>
          <a:lstStyle>
            <a:lvl1pPr marL="0" indent="0" algn="l">
              <a:buNone/>
              <a:defRPr sz="2800">
                <a:solidFill>
                  <a:srgbClr val="01C2F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12"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13"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15"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6"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21"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22"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23"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24"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27"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28"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29"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30"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31"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6" name="Picture 5" descr="A blue binoculars with black background&#10;&#10;Description automatically generated">
            <a:extLst>
              <a:ext uri="{FF2B5EF4-FFF2-40B4-BE49-F238E27FC236}">
                <a16:creationId xmlns:a16="http://schemas.microsoft.com/office/drawing/2014/main" id="{FDB3E2BA-0BF0-C217-AB64-137B864B265D}"/>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34" name="Picture 33" descr="A yellow globe with a magnifying glass&#10;&#10;Description automatically generated">
            <a:extLst>
              <a:ext uri="{FF2B5EF4-FFF2-40B4-BE49-F238E27FC236}">
                <a16:creationId xmlns:a16="http://schemas.microsoft.com/office/drawing/2014/main" id="{84A22E03-27BB-8066-DA49-439CFED9D492}"/>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35" name="Picture 34" descr="A yellow globe with a magnifying glass&#10;&#10;Description automatically generated">
            <a:extLst>
              <a:ext uri="{FF2B5EF4-FFF2-40B4-BE49-F238E27FC236}">
                <a16:creationId xmlns:a16="http://schemas.microsoft.com/office/drawing/2014/main" id="{08D0CF49-1D87-371A-2120-F900DF3CE796}"/>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36" name="Picture 35" descr="A yellow globe with a magnifying glass&#10;&#10;Description automatically generated">
            <a:extLst>
              <a:ext uri="{FF2B5EF4-FFF2-40B4-BE49-F238E27FC236}">
                <a16:creationId xmlns:a16="http://schemas.microsoft.com/office/drawing/2014/main" id="{B592658A-3572-44DF-1A61-8F1BFB65D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37" name="Picture 36" descr="A blue binoculars with black background&#10;&#10;Description automatically generated">
            <a:extLst>
              <a:ext uri="{FF2B5EF4-FFF2-40B4-BE49-F238E27FC236}">
                <a16:creationId xmlns:a16="http://schemas.microsoft.com/office/drawing/2014/main" id="{A3F62591-A281-A73D-8951-09DC1BCD8E6A}"/>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38" name="Picture 37" descr="A blue binoculars with black background&#10;&#10;Description automatically generated">
            <a:extLst>
              <a:ext uri="{FF2B5EF4-FFF2-40B4-BE49-F238E27FC236}">
                <a16:creationId xmlns:a16="http://schemas.microsoft.com/office/drawing/2014/main" id="{1420FAAB-B617-91E7-3784-F776CDF8178C}"/>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2" name="Title 1">
            <a:extLst>
              <a:ext uri="{FF2B5EF4-FFF2-40B4-BE49-F238E27FC236}">
                <a16:creationId xmlns:a16="http://schemas.microsoft.com/office/drawing/2014/main" id="{A56BF640-847D-2432-C5CC-DD12784900FC}"/>
              </a:ext>
            </a:extLst>
          </p:cNvPr>
          <p:cNvSpPr>
            <a:spLocks noGrp="1"/>
          </p:cNvSpPr>
          <p:nvPr>
            <p:ph type="title" hasCustomPrompt="1"/>
          </p:nvPr>
        </p:nvSpPr>
        <p:spPr>
          <a:xfrm>
            <a:off x="2734704" y="457200"/>
            <a:ext cx="9338305" cy="679716"/>
          </a:xfrm>
        </p:spPr>
        <p:txBody>
          <a:bodyPr/>
          <a:lstStyle>
            <a:lvl1pPr>
              <a:defRPr b="1"/>
            </a:lvl1pPr>
          </a:lstStyle>
          <a:p>
            <a:r>
              <a:rPr lang="en-US" dirty="0"/>
              <a:t>Click to add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830966"/>
            <a:ext cx="10924717" cy="4469271"/>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118991" y="0"/>
            <a:ext cx="2040488" cy="1784195"/>
          </a:xfrm>
          <a:prstGeom prst="rect">
            <a:avLst/>
          </a:prstGeom>
        </p:spPr>
      </p:pic>
      <p:pic>
        <p:nvPicPr>
          <p:cNvPr id="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12"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13"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15"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6"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21"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22"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23"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24"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27"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28"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29"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30"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31"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6" name="Picture 5" descr="A blue binoculars with black background&#10;&#10;Description automatically generated">
            <a:extLst>
              <a:ext uri="{FF2B5EF4-FFF2-40B4-BE49-F238E27FC236}">
                <a16:creationId xmlns:a16="http://schemas.microsoft.com/office/drawing/2014/main" id="{FDB3E2BA-0BF0-C217-AB64-137B864B265D}"/>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34" name="Picture 33" descr="A yellow globe with a magnifying glass&#10;&#10;Description automatically generated">
            <a:extLst>
              <a:ext uri="{FF2B5EF4-FFF2-40B4-BE49-F238E27FC236}">
                <a16:creationId xmlns:a16="http://schemas.microsoft.com/office/drawing/2014/main" id="{84A22E03-27BB-8066-DA49-439CFED9D492}"/>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35" name="Picture 34" descr="A yellow globe with a magnifying glass&#10;&#10;Description automatically generated">
            <a:extLst>
              <a:ext uri="{FF2B5EF4-FFF2-40B4-BE49-F238E27FC236}">
                <a16:creationId xmlns:a16="http://schemas.microsoft.com/office/drawing/2014/main" id="{08D0CF49-1D87-371A-2120-F900DF3CE796}"/>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36" name="Picture 35" descr="A yellow globe with a magnifying glass&#10;&#10;Description automatically generated">
            <a:extLst>
              <a:ext uri="{FF2B5EF4-FFF2-40B4-BE49-F238E27FC236}">
                <a16:creationId xmlns:a16="http://schemas.microsoft.com/office/drawing/2014/main" id="{B592658A-3572-44DF-1A61-8F1BFB65D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37" name="Picture 36" descr="A blue binoculars with black background&#10;&#10;Description automatically generated">
            <a:extLst>
              <a:ext uri="{FF2B5EF4-FFF2-40B4-BE49-F238E27FC236}">
                <a16:creationId xmlns:a16="http://schemas.microsoft.com/office/drawing/2014/main" id="{A3F62591-A281-A73D-8951-09DC1BCD8E6A}"/>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38" name="Picture 37" descr="A blue binoculars with black background&#10;&#10;Description automatically generated">
            <a:extLst>
              <a:ext uri="{FF2B5EF4-FFF2-40B4-BE49-F238E27FC236}">
                <a16:creationId xmlns:a16="http://schemas.microsoft.com/office/drawing/2014/main" id="{1420FAAB-B617-91E7-3784-F776CDF8178C}"/>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2" name="Title 1">
            <a:extLst>
              <a:ext uri="{FF2B5EF4-FFF2-40B4-BE49-F238E27FC236}">
                <a16:creationId xmlns:a16="http://schemas.microsoft.com/office/drawing/2014/main" id="{A56BF640-847D-2432-C5CC-DD12784900FC}"/>
              </a:ext>
            </a:extLst>
          </p:cNvPr>
          <p:cNvSpPr>
            <a:spLocks noGrp="1"/>
          </p:cNvSpPr>
          <p:nvPr>
            <p:ph type="title" hasCustomPrompt="1"/>
          </p:nvPr>
        </p:nvSpPr>
        <p:spPr>
          <a:xfrm>
            <a:off x="2734704" y="457200"/>
            <a:ext cx="9338305" cy="679716"/>
          </a:xfrm>
        </p:spPr>
        <p:txBody>
          <a:bodyPr/>
          <a:lstStyle>
            <a:lvl1pPr>
              <a:defRPr b="1"/>
            </a:lvl1pPr>
          </a:lstStyle>
          <a:p>
            <a:r>
              <a:rPr lang="en-US" dirty="0"/>
              <a:t>Click to add title</a:t>
            </a:r>
          </a:p>
        </p:txBody>
      </p:sp>
    </p:spTree>
    <p:extLst>
      <p:ext uri="{BB962C8B-B14F-4D97-AF65-F5344CB8AC3E}">
        <p14:creationId xmlns:p14="http://schemas.microsoft.com/office/powerpoint/2010/main" val="148643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2080366"/>
            <a:ext cx="10924717" cy="4243089"/>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9941829" y="19662"/>
            <a:ext cx="2250171" cy="1967541"/>
          </a:xfrm>
          <a:prstGeom prst="rect">
            <a:avLst/>
          </a:prstGeom>
        </p:spPr>
      </p:pic>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527526" y="1393350"/>
            <a:ext cx="9511824" cy="568013"/>
          </a:xfrm>
        </p:spPr>
        <p:txBody>
          <a:bodyPr>
            <a:normAutofit/>
          </a:bodyPr>
          <a:lstStyle>
            <a:lvl1pPr marL="0" indent="0" algn="l">
              <a:buNone/>
              <a:defRPr sz="2800">
                <a:solidFill>
                  <a:srgbClr val="01C2F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2" name="Graphic 6">
            <a:extLst>
              <a:ext uri="{FF2B5EF4-FFF2-40B4-BE49-F238E27FC236}">
                <a16:creationId xmlns:a16="http://schemas.microsoft.com/office/drawing/2014/main" id="{B7EE27FD-792F-CCA0-FB1E-760E6E0EDAF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9C833E11-1D45-4E9E-A867-91B0519EFDD5}"/>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B72D5F6-ED8C-4D39-3B37-77F972CFA145}"/>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2EA01EE1-79B1-F56F-C864-038D25AA9DE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6AF32D16-433B-F79C-D302-239A380C68B6}"/>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4DAF4FB2-3B0D-88C7-BA42-E701D419AFB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59FE6AC6-6E6A-C1F6-AF4A-D32A11BA9D7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82D90D4D-13D0-B788-E3D0-8E2BE66043D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8BC6E086-C36F-9BAC-84C2-B785FF3E1A6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B88904D-20E5-E181-EE02-FF76D123A7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BBC61D86-E4A3-46C0-C176-E0B6C61D879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93B26803-3E9E-F4A8-C7EA-1F7BB8DB5E6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9E584B0D-3326-1D8B-80C6-82EB1DD7FBA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1D6452FA-189A-1D71-7F25-99416F89F194}"/>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03AF5381-379C-614A-E84F-64145620FB65}"/>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F10A9B54-5997-ADFE-7BF2-FD1449937350}"/>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723F5D66-D9F2-5AAB-1A73-012CE8377E8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D784ED-9E91-3BF0-A7AF-60A0EAA3EBA4}"/>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7BDE2FAC-E9BE-910B-7900-B709E7A9B77A}"/>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A8EBEDBE-872E-E19F-6C5A-0A392C4A3173}"/>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B5CC8D65-0AA1-88BD-9FBB-1361154C8A5B}"/>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86A01B1D-AD7A-B522-0A66-54575ACFBFB3}"/>
              </a:ext>
            </a:extLst>
          </p:cNvPr>
          <p:cNvSpPr>
            <a:spLocks noGrp="1"/>
          </p:cNvSpPr>
          <p:nvPr>
            <p:ph type="title" hasCustomPrompt="1"/>
          </p:nvPr>
        </p:nvSpPr>
        <p:spPr>
          <a:xfrm>
            <a:off x="539687" y="371475"/>
            <a:ext cx="9499663" cy="764629"/>
          </a:xfrm>
        </p:spPr>
        <p:txBody>
          <a:bodyPr/>
          <a:lstStyle>
            <a:lvl1pPr>
              <a:defRPr b="1"/>
            </a:lvl1pPr>
          </a:lstStyle>
          <a:p>
            <a:r>
              <a:rPr lang="en-US" dirty="0"/>
              <a:t>Click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6/9/2025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‹Nº›</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86" r:id="rId3"/>
    <p:sldLayoutId id="2147483677" r:id="rId4"/>
    <p:sldLayoutId id="2147483674" r:id="rId5"/>
    <p:sldLayoutId id="2147483690" r:id="rId6"/>
    <p:sldLayoutId id="2147483680" r:id="rId7"/>
    <p:sldLayoutId id="2147483691" r:id="rId8"/>
    <p:sldLayoutId id="2147483683" r:id="rId9"/>
    <p:sldLayoutId id="2147483697" r:id="rId10"/>
    <p:sldLayoutId id="2147483687" r:id="rId11"/>
    <p:sldLayoutId id="2147483675" r:id="rId12"/>
    <p:sldLayoutId id="2147483678" r:id="rId13"/>
    <p:sldLayoutId id="2147483692" r:id="rId14"/>
    <p:sldLayoutId id="2147483681" r:id="rId15"/>
    <p:sldLayoutId id="2147483689" r:id="rId16"/>
    <p:sldLayoutId id="2147483684" r:id="rId17"/>
    <p:sldLayoutId id="2147483693" r:id="rId18"/>
    <p:sldLayoutId id="2147483688" r:id="rId19"/>
    <p:sldLayoutId id="2147483676" r:id="rId20"/>
    <p:sldLayoutId id="2147483694" r:id="rId21"/>
    <p:sldLayoutId id="2147483679" r:id="rId22"/>
    <p:sldLayoutId id="2147483682" r:id="rId23"/>
    <p:sldLayoutId id="2147483695" r:id="rId24"/>
    <p:sldLayoutId id="2147483685" r:id="rId25"/>
    <p:sldLayoutId id="2147483696" r:id="rId26"/>
    <p:sldLayoutId id="2147483698" r:id="rId27"/>
    <p:sldLayoutId id="2147483699"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9.t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rtl="0"/>
            <a:r>
              <a:rPr lang="es-US" sz="3600" b="0" i="0" u="none" baseline="0"/>
              <a:t>Energía y clima</a:t>
            </a:r>
            <a:br>
              <a:rPr lang="es-US"/>
            </a:br>
            <a:r>
              <a:rPr lang="es-US" b="0" i="0" u="none" baseline="0"/>
              <a:t>Descubrir</a:t>
            </a:r>
          </a:p>
        </p:txBody>
      </p:sp>
      <p:sp>
        <p:nvSpPr>
          <p:cNvPr id="3" name="Subtitle 2"/>
          <p:cNvSpPr>
            <a:spLocks noGrp="1"/>
          </p:cNvSpPr>
          <p:nvPr>
            <p:ph type="subTitle" idx="1"/>
          </p:nvPr>
        </p:nvSpPr>
        <p:spPr>
          <a:xfrm>
            <a:off x="2759243" y="4163427"/>
            <a:ext cx="9240252" cy="1443789"/>
          </a:xfrm>
        </p:spPr>
        <p:txBody>
          <a:bodyPr/>
          <a:lstStyle/>
          <a:p>
            <a:pPr algn="l" rtl="0"/>
            <a:r>
              <a:rPr lang="es-US" sz="4000" b="1" i="0" u="none" baseline="0" dirty="0"/>
              <a:t>¿De qué manera la actividad humana produce gases de</a:t>
            </a:r>
            <a:br>
              <a:rPr lang="es-US" sz="4000" b="1" i="0" u="none" baseline="0" dirty="0"/>
            </a:br>
            <a:r>
              <a:rPr lang="es-US" sz="4000" b="1" i="0" u="none" baseline="0" dirty="0"/>
              <a:t>efecto invernadero?</a:t>
            </a:r>
          </a:p>
        </p:txBody>
      </p:sp>
    </p:spTree>
    <p:extLst>
      <p:ext uri="{BB962C8B-B14F-4D97-AF65-F5344CB8AC3E}">
        <p14:creationId xmlns:p14="http://schemas.microsoft.com/office/powerpoint/2010/main" val="831382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88A5A4-B33F-0AF5-0B68-F304E03B8700}"/>
              </a:ext>
            </a:extLst>
          </p:cNvPr>
          <p:cNvSpPr>
            <a:spLocks noGrp="1"/>
          </p:cNvSpPr>
          <p:nvPr>
            <p:ph type="title"/>
          </p:nvPr>
        </p:nvSpPr>
        <p:spPr>
          <a:xfrm>
            <a:off x="2306079" y="-66675"/>
            <a:ext cx="9338305" cy="1241691"/>
          </a:xfrm>
        </p:spPr>
        <p:txBody>
          <a:bodyPr vert="horz" lIns="91440" tIns="45720" rIns="91440" bIns="45720" rtlCol="0" anchor="b">
            <a:noAutofit/>
          </a:bodyPr>
          <a:lstStyle/>
          <a:p>
            <a:pPr algn="ctr"/>
            <a:r>
              <a:rPr lang="es-US" sz="4300" b="1" i="0" u="none" baseline="0" dirty="0"/>
              <a:t>Investigación de Descubrir, diapositiva 4</a:t>
            </a:r>
          </a:p>
        </p:txBody>
      </p:sp>
      <p:sp>
        <p:nvSpPr>
          <p:cNvPr id="10" name="Content Placeholder 1"/>
          <p:cNvSpPr txBox="1">
            <a:spLocks/>
          </p:cNvSpPr>
          <p:nvPr/>
        </p:nvSpPr>
        <p:spPr>
          <a:xfrm>
            <a:off x="393566" y="2207491"/>
            <a:ext cx="10322060" cy="4100544"/>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buFont typeface="+mj-lt"/>
              <a:buAutoNum type="arabicPeriod" startAt="4"/>
            </a:pPr>
            <a:r>
              <a:rPr lang="es-US" b="0" i="0" u="none" baseline="0" dirty="0"/>
              <a:t>Si tienes tiempo, puedes investigar con más detenimiento tu consumo de energía.</a:t>
            </a:r>
          </a:p>
          <a:p>
            <a:pPr marL="517525" indent="0" algn="l" rtl="0">
              <a:buNone/>
            </a:pPr>
            <a:r>
              <a:rPr lang="es-US" b="1" i="0" u="none" baseline="0" dirty="0"/>
              <a:t>Recurso: Diapositivas de reflexión sobre mi energía</a:t>
            </a:r>
          </a:p>
        </p:txBody>
      </p:sp>
    </p:spTree>
    <p:extLst>
      <p:ext uri="{BB962C8B-B14F-4D97-AF65-F5344CB8AC3E}">
        <p14:creationId xmlns:p14="http://schemas.microsoft.com/office/powerpoint/2010/main" val="370583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DE2E1-6BA0-3098-610E-E87D5AA1C88C}"/>
              </a:ext>
            </a:extLst>
          </p:cNvPr>
          <p:cNvSpPr>
            <a:spLocks noGrp="1"/>
          </p:cNvSpPr>
          <p:nvPr>
            <p:ph type="title"/>
          </p:nvPr>
        </p:nvSpPr>
        <p:spPr/>
        <p:txBody>
          <a:bodyPr vert="horz" lIns="91440" tIns="45720" rIns="91440" bIns="45720" rtlCol="0" anchor="b">
            <a:normAutofit/>
          </a:bodyPr>
          <a:lstStyle/>
          <a:p>
            <a:pPr algn="l" rtl="0"/>
            <a:r>
              <a:rPr lang="es-US" b="1" i="0" u="none" baseline="0"/>
              <a:t>Extensión de Descubrir</a:t>
            </a:r>
          </a:p>
        </p:txBody>
      </p:sp>
      <p:sp>
        <p:nvSpPr>
          <p:cNvPr id="3" name="Subtitle 2">
            <a:extLst>
              <a:ext uri="{C183D7F6-B498-43B3-948B-1728B52AA6E4}">
                <adec:decorative xmlns:adec="http://schemas.microsoft.com/office/drawing/2017/decorative" val="0"/>
              </a:ext>
            </a:extLst>
          </p:cNvPr>
          <p:cNvSpPr>
            <a:spLocks noGrp="1"/>
          </p:cNvSpPr>
          <p:nvPr>
            <p:ph type="subTitle" idx="1"/>
          </p:nvPr>
        </p:nvSpPr>
        <p:spPr>
          <a:xfrm>
            <a:off x="527526" y="1345725"/>
            <a:ext cx="9511824" cy="568013"/>
          </a:xfrm>
        </p:spPr>
        <p:txBody>
          <a:bodyPr/>
          <a:lstStyle/>
          <a:p>
            <a:pPr algn="l" rtl="0"/>
            <a:r>
              <a:rPr lang="es-US" b="0" i="0" u="none" baseline="0" dirty="0"/>
              <a:t>¡Aplica lo aprendido a tu comunidad! </a:t>
            </a:r>
          </a:p>
        </p:txBody>
      </p:sp>
      <p:sp>
        <p:nvSpPr>
          <p:cNvPr id="2" name="Content Placeholder 1"/>
          <p:cNvSpPr>
            <a:spLocks noGrp="1"/>
          </p:cNvSpPr>
          <p:nvPr>
            <p:ph sz="quarter" idx="11"/>
          </p:nvPr>
        </p:nvSpPr>
        <p:spPr>
          <a:xfrm>
            <a:off x="527525" y="3319256"/>
            <a:ext cx="10924717" cy="3339134"/>
          </a:xfrm>
        </p:spPr>
        <p:txBody>
          <a:bodyPr>
            <a:normAutofit/>
          </a:bodyPr>
          <a:lstStyle/>
          <a:p>
            <a:pPr lvl="0" algn="l" rtl="0"/>
            <a:r>
              <a:rPr lang="es-US" sz="2300" b="0" i="0" u="none" baseline="0" dirty="0"/>
              <a:t>Piensa en voz baja, ¿qué te hace pensar o recordar datos? A veces la gente</a:t>
            </a:r>
            <a:br>
              <a:rPr lang="es-US" sz="2300" b="0" i="0" u="none" baseline="0" dirty="0"/>
            </a:br>
            <a:r>
              <a:rPr lang="es-US" sz="2300" b="0" i="0" u="none" baseline="0" dirty="0"/>
              <a:t>se relaciona con los datos a partir de fuentes oficiales, como artículos académicos, periódicos o libros de texto. Otras veces puede provenir de fuentes más informales, como publicaciones en redes sociales, vídeos, obras de arte, teatro, canciones o muchos otros métodos de comunicación. </a:t>
            </a:r>
          </a:p>
          <a:p>
            <a:pPr lvl="0" algn="l" rtl="0"/>
            <a:r>
              <a:rPr lang="es-US" sz="2300" b="0" i="0" u="none" baseline="0" dirty="0"/>
              <a:t>Si tienes tiempo, explora un ejemplo de uso del arte para comunicar datos climáticos.</a:t>
            </a:r>
          </a:p>
          <a:p>
            <a:pPr marL="517525" lvl="0" indent="0" algn="l" rtl="0">
              <a:buNone/>
            </a:pPr>
            <a:r>
              <a:rPr lang="es-US" sz="2300" b="1" i="0" u="none" baseline="0" dirty="0"/>
              <a:t>Recurso: Diapositivas sobre datos climáticos y comunicación artística</a:t>
            </a:r>
          </a:p>
        </p:txBody>
      </p:sp>
      <p:sp>
        <p:nvSpPr>
          <p:cNvPr id="6" name="TextBox 5">
            <a:extLst>
              <a:ext uri="{FF2B5EF4-FFF2-40B4-BE49-F238E27FC236}">
                <a16:creationId xmlns:a16="http://schemas.microsoft.com/office/drawing/2014/main" id="{1D1F184D-CECF-AAF2-887D-F14C8A8C669C}"/>
              </a:ext>
            </a:extLst>
          </p:cNvPr>
          <p:cNvSpPr txBox="1"/>
          <p:nvPr/>
        </p:nvSpPr>
        <p:spPr>
          <a:xfrm>
            <a:off x="527526" y="1823616"/>
            <a:ext cx="10397650" cy="1508105"/>
          </a:xfrm>
          <a:prstGeom prst="rect">
            <a:avLst/>
          </a:prstGeom>
          <a:noFill/>
        </p:spPr>
        <p:txBody>
          <a:bodyPr wrap="square">
            <a:spAutoFit/>
          </a:bodyPr>
          <a:lstStyle/>
          <a:p>
            <a:pPr algn="l" rtl="0"/>
            <a:r>
              <a:rPr lang="es-US" sz="2300" b="0" i="0" u="none" baseline="0" dirty="0"/>
              <a:t>La conexión entre las actividades humanas, los gases de efecto invernadero</a:t>
            </a:r>
            <a:br>
              <a:rPr lang="es-US" sz="2300" b="0" i="0" u="none" baseline="0" dirty="0"/>
            </a:br>
            <a:r>
              <a:rPr lang="es-US" sz="2300" b="0" i="0" u="none" baseline="0" dirty="0"/>
              <a:t>y el clima puede resultar abstracta o poco familiar para algunas personas. Una forma de ayudar a la gente a pensar en esta relación es a través de distintos tipos de comunicación.</a:t>
            </a:r>
          </a:p>
        </p:txBody>
      </p:sp>
    </p:spTree>
    <p:extLst>
      <p:ext uri="{BB962C8B-B14F-4D97-AF65-F5344CB8AC3E}">
        <p14:creationId xmlns:p14="http://schemas.microsoft.com/office/powerpoint/2010/main" val="1064556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436D25-51C0-CEBF-5D2F-8E8C2740D66B}"/>
              </a:ext>
            </a:extLst>
          </p:cNvPr>
          <p:cNvSpPr txBox="1">
            <a:spLocks noGrp="1"/>
          </p:cNvSpPr>
          <p:nvPr>
            <p:ph type="title" idx="4294967295"/>
          </p:nvPr>
        </p:nvSpPr>
        <p:spPr>
          <a:xfrm>
            <a:off x="539687" y="371475"/>
            <a:ext cx="9499663" cy="7646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US" sz="4400" b="1" i="0" u="none" strike="noStrike" kern="1200" cap="none" spc="0" normalizeH="0" baseline="0" dirty="0">
                <a:ln>
                  <a:noFill/>
                </a:ln>
                <a:solidFill>
                  <a:schemeClr val="tx1"/>
                </a:solidFill>
                <a:effectLst/>
                <a:uLnTx/>
                <a:uFillTx/>
                <a:latin typeface="+mj-lt"/>
                <a:ea typeface="+mj-ea"/>
                <a:cs typeface="+mj-cs"/>
              </a:rPr>
              <a:t>Extensión de Descubrir, diapositiva 2</a:t>
            </a:r>
          </a:p>
        </p:txBody>
      </p:sp>
      <p:sp>
        <p:nvSpPr>
          <p:cNvPr id="2" name="Content Placeholder 1"/>
          <p:cNvSpPr>
            <a:spLocks noGrp="1"/>
          </p:cNvSpPr>
          <p:nvPr>
            <p:ph sz="quarter" idx="11"/>
          </p:nvPr>
        </p:nvSpPr>
        <p:spPr>
          <a:xfrm>
            <a:off x="259897" y="2060712"/>
            <a:ext cx="10846253" cy="3504459"/>
          </a:xfrm>
        </p:spPr>
        <p:txBody>
          <a:bodyPr>
            <a:normAutofit/>
          </a:bodyPr>
          <a:lstStyle/>
          <a:p>
            <a:pPr lvl="0" algn="l" rtl="0">
              <a:buFont typeface="+mj-lt"/>
              <a:buAutoNum type="arabicPeriod" startAt="3"/>
            </a:pPr>
            <a:r>
              <a:rPr lang="es-US" b="0" i="0" u="none" baseline="0" dirty="0"/>
              <a:t>Elige uno o varios gráficos que hayas examinado durante la lectura</a:t>
            </a:r>
            <a:br>
              <a:rPr lang="es-US" b="0" i="0" u="none" baseline="0" dirty="0"/>
            </a:br>
            <a:r>
              <a:rPr lang="es-US" b="0" i="0" u="none" baseline="0" dirty="0"/>
              <a:t>o investigación de Descubrir. También puedes utilizar el arte para comunicar datos. </a:t>
            </a:r>
          </a:p>
          <a:p>
            <a:pPr lvl="0" algn="l" rtl="0">
              <a:buFont typeface="+mj-lt"/>
              <a:buAutoNum type="arabicPeriod" startAt="3"/>
            </a:pPr>
            <a:r>
              <a:rPr lang="es-US" b="0" i="0" u="none" baseline="0" dirty="0"/>
              <a:t>Crea una obra de arte visual u otro método de comunicación para compartir estos datos con tu comunidad de una forma que sea atractiva.</a:t>
            </a:r>
          </a:p>
          <a:p>
            <a:pPr lvl="0" algn="l" rtl="0">
              <a:buFont typeface="+mj-lt"/>
              <a:buAutoNum type="arabicPeriod" startAt="3"/>
            </a:pPr>
            <a:r>
              <a:rPr lang="es-US" b="0" i="0" u="none" baseline="0" dirty="0"/>
              <a:t>Debate con un compañero o con tu equipo: ¿Por qué es tan importante el estilo de comunicación a la hora de compartir información?</a:t>
            </a:r>
          </a:p>
        </p:txBody>
      </p:sp>
    </p:spTree>
    <p:extLst>
      <p:ext uri="{BB962C8B-B14F-4D97-AF65-F5344CB8AC3E}">
        <p14:creationId xmlns:p14="http://schemas.microsoft.com/office/powerpoint/2010/main" val="88454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436D25-51C0-CEBF-5D2F-8E8C2740D66B}"/>
              </a:ext>
            </a:extLst>
          </p:cNvPr>
          <p:cNvSpPr txBox="1">
            <a:spLocks noGrp="1"/>
          </p:cNvSpPr>
          <p:nvPr>
            <p:ph type="title" idx="4294967295"/>
          </p:nvPr>
        </p:nvSpPr>
        <p:spPr>
          <a:xfrm>
            <a:off x="539687" y="371475"/>
            <a:ext cx="9499663" cy="7646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US" sz="4400" b="1" i="0" u="none" strike="noStrike" kern="1200" cap="none" spc="0" normalizeH="0" baseline="0">
                <a:ln>
                  <a:noFill/>
                </a:ln>
                <a:solidFill>
                  <a:schemeClr val="tx1"/>
                </a:solidFill>
                <a:effectLst/>
                <a:uLnTx/>
                <a:uFillTx/>
                <a:latin typeface="+mj-lt"/>
                <a:ea typeface="+mj-ea"/>
                <a:cs typeface="+mj-cs"/>
              </a:rPr>
              <a:t>Extensión de Descubrir, diapositiva 3</a:t>
            </a:r>
          </a:p>
        </p:txBody>
      </p:sp>
      <p:sp>
        <p:nvSpPr>
          <p:cNvPr id="5" name="Content Placeholder 1"/>
          <p:cNvSpPr txBox="1">
            <a:spLocks/>
          </p:cNvSpPr>
          <p:nvPr/>
        </p:nvSpPr>
        <p:spPr>
          <a:xfrm>
            <a:off x="259897" y="1908727"/>
            <a:ext cx="11694210" cy="4169167"/>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buFont typeface="+mj-lt"/>
              <a:buAutoNum type="arabicPeriod" startAt="4"/>
            </a:pPr>
            <a:r>
              <a:rPr lang="es-US" b="0" i="0" u="none" baseline="0" dirty="0"/>
              <a:t>Examina la</a:t>
            </a:r>
            <a:r>
              <a:rPr lang="es-US" b="0" i="1" u="none" baseline="0" dirty="0"/>
              <a:t> “</a:t>
            </a:r>
            <a:r>
              <a:rPr lang="es-US" b="0" i="1" u="none" baseline="0" dirty="0" err="1"/>
              <a:t>mood</a:t>
            </a:r>
            <a:r>
              <a:rPr lang="es-US" b="0" i="1" u="none" baseline="0" dirty="0"/>
              <a:t> </a:t>
            </a:r>
            <a:r>
              <a:rPr lang="es-US" b="0" i="1" u="none" baseline="0" dirty="0" err="1"/>
              <a:t>board</a:t>
            </a:r>
            <a:r>
              <a:rPr lang="es-US" b="0" i="1" u="none" baseline="0" dirty="0"/>
              <a:t>” </a:t>
            </a:r>
            <a:r>
              <a:rPr lang="es-US" b="0" i="0" u="none" baseline="0" dirty="0"/>
              <a:t>(tabla de estados de ánimo) que figura a continuación.</a:t>
            </a:r>
          </a:p>
          <a:p>
            <a:pPr marL="914400" indent="-396875" algn="l" rtl="0">
              <a:buNone/>
            </a:pPr>
            <a:r>
              <a:rPr lang="es-US" b="0" i="0" u="none" baseline="0" dirty="0"/>
              <a:t>a.	Cuando piensas en el modo en que las actividades de tu comunidad afectan al clima en este momento, ¿cuál de los símbolos del tablero de estados de ánimo muestra mejor cómo te sientes?</a:t>
            </a:r>
          </a:p>
          <a:p>
            <a:pPr marL="914400" indent="-396875" algn="l" rtl="0">
              <a:buNone/>
            </a:pPr>
            <a:r>
              <a:rPr lang="es-US" b="0" i="0" u="none" baseline="0" dirty="0"/>
              <a:t>b.	Cuando piensas en un futuro en el que la gente encuentre la manera de dejar de afectar negativamente al clima, ¿cuál de los símbolos del tablero de estados de ánimo muestra mejor cómo te sientes?</a:t>
            </a:r>
          </a:p>
          <a:p>
            <a:pPr algn="l" rtl="0">
              <a:buAutoNum type="arabicPeriod" startAt="4"/>
            </a:pPr>
            <a:endParaRPr lang="es-US" dirty="0"/>
          </a:p>
        </p:txBody>
      </p:sp>
      <p:pic>
        <p:nvPicPr>
          <p:cNvPr id="6" name="Picture 5" descr="Una serie de siete emojis ilustrados. De izquierda a derecha son: cara enfadada, cara con una lágrima llorando, cara con el ceño fruncido, cara con la boca en línea plana, cara sonriente, cara sonriente con los ojos entrecerrados y cara sonriente con ojos de estrella.">
            <a:extLst>
              <a:ext uri="{FF2B5EF4-FFF2-40B4-BE49-F238E27FC236}">
                <a16:creationId xmlns:a16="http://schemas.microsoft.com/office/drawing/2014/main" id="{9FADE8F2-E92E-1BF0-CC4E-92061BE7E99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260909" y="4668868"/>
            <a:ext cx="7670182" cy="1185174"/>
          </a:xfrm>
          <a:prstGeom prst="rect">
            <a:avLst/>
          </a:prstGeom>
        </p:spPr>
      </p:pic>
    </p:spTree>
    <p:extLst>
      <p:ext uri="{BB962C8B-B14F-4D97-AF65-F5344CB8AC3E}">
        <p14:creationId xmlns:p14="http://schemas.microsoft.com/office/powerpoint/2010/main" val="350276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32359F-7557-123D-C087-AEC9390817E7}"/>
              </a:ext>
            </a:extLst>
          </p:cNvPr>
          <p:cNvSpPr>
            <a:spLocks noGrp="1"/>
          </p:cNvSpPr>
          <p:nvPr>
            <p:ph type="title"/>
          </p:nvPr>
        </p:nvSpPr>
        <p:spPr>
          <a:xfrm>
            <a:off x="4431551" y="315025"/>
            <a:ext cx="6026899" cy="1183687"/>
          </a:xfrm>
        </p:spPr>
        <p:txBody>
          <a:bodyPr>
            <a:normAutofit fontScale="90000"/>
          </a:bodyPr>
          <a:lstStyle/>
          <a:p>
            <a:pPr algn="l" rtl="0"/>
            <a:r>
              <a:rPr lang="es-US" b="1" i="0" u="none" baseline="0" dirty="0"/>
              <a:t>Resumen de Descubrir</a:t>
            </a:r>
          </a:p>
        </p:txBody>
      </p:sp>
      <p:sp>
        <p:nvSpPr>
          <p:cNvPr id="3" name="Subtitle 2">
            <a:extLst>
              <a:ext uri="{FF2B5EF4-FFF2-40B4-BE49-F238E27FC236}">
                <a16:creationId xmlns:a16="http://schemas.microsoft.com/office/drawing/2014/main" id="{4CDD5613-3F9B-80BE-9DCF-0FBEEA234EAA}"/>
              </a:ext>
            </a:extLst>
          </p:cNvPr>
          <p:cNvSpPr>
            <a:spLocks noGrp="1"/>
          </p:cNvSpPr>
          <p:nvPr>
            <p:ph type="subTitle" idx="1"/>
          </p:nvPr>
        </p:nvSpPr>
        <p:spPr/>
        <p:txBody>
          <a:bodyPr>
            <a:noAutofit/>
          </a:bodyPr>
          <a:lstStyle/>
          <a:p>
            <a:pPr algn="ctr" rtl="0"/>
            <a:r>
              <a:rPr lang="es-US" b="1" i="0" u="sng" baseline="0" dirty="0"/>
              <a:t>Objetivo de aprendizaje:</a:t>
            </a:r>
          </a:p>
          <a:p>
            <a:endParaRPr lang="es-US" sz="800" b="0" dirty="0"/>
          </a:p>
          <a:p>
            <a:pPr algn="l" rtl="0">
              <a:spcBef>
                <a:spcPts val="600"/>
              </a:spcBef>
            </a:pPr>
            <a:r>
              <a:rPr lang="es-US" sz="2650" b="0" i="0" u="none" baseline="0" dirty="0"/>
              <a:t>Seremos capaces de analizar datos climáticos, explicar la relación entre el cambio atmosférico y las actividades humanas</a:t>
            </a:r>
            <a:br>
              <a:rPr lang="es-US" sz="2650" b="0" i="0" u="none" baseline="0" dirty="0"/>
            </a:br>
            <a:r>
              <a:rPr lang="es-US" sz="2650" b="0" i="0" u="none" baseline="0" dirty="0"/>
              <a:t>y comunicar a otros información sobre los datos del cambio climático.</a:t>
            </a:r>
            <a:endParaRPr lang="es-US" sz="2650" dirty="0"/>
          </a:p>
        </p:txBody>
      </p:sp>
      <p:sp>
        <p:nvSpPr>
          <p:cNvPr id="2" name="Content Placeholder 1">
            <a:extLst>
              <a:ext uri="{FF2B5EF4-FFF2-40B4-BE49-F238E27FC236}">
                <a16:creationId xmlns:a16="http://schemas.microsoft.com/office/drawing/2014/main" id="{8344F75E-0A53-6697-8D98-BB41054899A7}"/>
              </a:ext>
            </a:extLst>
          </p:cNvPr>
          <p:cNvSpPr>
            <a:spLocks noGrp="1"/>
          </p:cNvSpPr>
          <p:nvPr>
            <p:ph sz="quarter" idx="11"/>
          </p:nvPr>
        </p:nvSpPr>
        <p:spPr>
          <a:xfrm>
            <a:off x="4422027" y="1555862"/>
            <a:ext cx="7198473" cy="4989956"/>
          </a:xfrm>
        </p:spPr>
        <p:txBody>
          <a:bodyPr>
            <a:noAutofit/>
          </a:bodyPr>
          <a:lstStyle/>
          <a:p>
            <a:pPr algn="l" rtl="0" fontAlgn="base"/>
            <a:r>
              <a:rPr lang="es-US" sz="1900" b="1" i="0" u="none" baseline="0" dirty="0"/>
              <a:t>Lectura de Descubrir (opcional):</a:t>
            </a:r>
            <a:r>
              <a:rPr lang="es-US" sz="1900" b="0" i="0" u="none" baseline="0" dirty="0"/>
              <a:t> Actividad de lectura</a:t>
            </a:r>
            <a:br>
              <a:rPr lang="es-US" sz="1900" b="0" i="0" u="none" baseline="0" dirty="0"/>
            </a:br>
            <a:r>
              <a:rPr lang="es-US" sz="1900" b="0" i="0" u="none" baseline="0" dirty="0"/>
              <a:t>y análisis de datos de una página sobre la conexión entre el uso de combustibles fósiles, las emisiones de dióxido de carbono y el aumento de las temperaturas. </a:t>
            </a:r>
          </a:p>
          <a:p>
            <a:pPr algn="l" rtl="0" fontAlgn="base"/>
            <a:endParaRPr lang="es-US" sz="1900" dirty="0"/>
          </a:p>
          <a:p>
            <a:pPr algn="l" rtl="0" fontAlgn="base"/>
            <a:r>
              <a:rPr lang="es-US" sz="1900" b="1" i="0" u="none" baseline="0" dirty="0"/>
              <a:t>Investigación de Descubrir: </a:t>
            </a:r>
            <a:r>
              <a:rPr lang="es-US" sz="1900" b="0" i="0" u="none" baseline="0" dirty="0"/>
              <a:t>Actividad de predicción en</a:t>
            </a:r>
            <a:br>
              <a:rPr lang="es-US" sz="1900" b="0" i="0" u="none" baseline="0" dirty="0"/>
            </a:br>
            <a:r>
              <a:rPr lang="es-US" sz="1900" b="0" i="0" u="none" baseline="0" dirty="0"/>
              <a:t>la que los estudiantes generan y contrastan ideas sobre la producción de gases de efecto invernadero y sus causas. En una actividad opcional exploran los hábitos cotidianos que producen gases de efecto invernadero.</a:t>
            </a:r>
            <a:r>
              <a:rPr lang="es-US" sz="1900" b="1" i="0" u="none" baseline="0" dirty="0"/>
              <a:t> </a:t>
            </a:r>
            <a:endParaRPr lang="es-US" sz="1900" b="0" i="0" u="none" baseline="0" dirty="0"/>
          </a:p>
          <a:p>
            <a:pPr algn="l" rtl="0" fontAlgn="base"/>
            <a:endParaRPr lang="es-US" sz="1900" dirty="0"/>
          </a:p>
          <a:p>
            <a:pPr algn="l" rtl="0" fontAlgn="base"/>
            <a:r>
              <a:rPr lang="es-US" sz="1900" b="1" i="0" u="none" baseline="0" dirty="0"/>
              <a:t>Extensión de la investigación de Descubrir (opcional): </a:t>
            </a:r>
            <a:r>
              <a:rPr lang="es-US" sz="1900" b="0" i="0" u="none" baseline="0" dirty="0"/>
              <a:t>Los estudiantes pueden ampliar su aprendizaje explorando formas de comunicar la ciencia a su comunidad y diseñando de forma creativa comunicaciones científicas utilizando los datos compartidos durante la lectura y la investigación de Descubrir.</a:t>
            </a:r>
          </a:p>
        </p:txBody>
      </p:sp>
    </p:spTree>
    <p:extLst>
      <p:ext uri="{BB962C8B-B14F-4D97-AF65-F5344CB8AC3E}">
        <p14:creationId xmlns:p14="http://schemas.microsoft.com/office/powerpoint/2010/main" val="142927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p:nvPr>
        </p:nvSpPr>
        <p:spPr>
          <a:xfrm>
            <a:off x="2862101" y="323850"/>
            <a:ext cx="7120640" cy="9928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US" b="1" i="0" u="none" strike="noStrike" kern="1200" cap="none" spc="0" normalizeH="0" baseline="0" dirty="0">
                <a:ln>
                  <a:noFill/>
                </a:ln>
                <a:solidFill>
                  <a:schemeClr val="tx1"/>
                </a:solidFill>
                <a:effectLst/>
                <a:uLnTx/>
                <a:uFillTx/>
                <a:ea typeface="+mn-ea"/>
                <a:cs typeface="+mn-cs"/>
              </a:rPr>
              <a:t>Lectura de Descubrir</a:t>
            </a:r>
          </a:p>
        </p:txBody>
      </p:sp>
      <p:sp>
        <p:nvSpPr>
          <p:cNvPr id="4" name="Subtitle 3">
            <a:extLst>
              <a:ext uri="{FF2B5EF4-FFF2-40B4-BE49-F238E27FC236}">
                <a16:creationId xmlns:a16="http://schemas.microsoft.com/office/drawing/2014/main" id="{E41A8DD9-BA47-EB7D-1917-AFF4566D4532}"/>
              </a:ext>
            </a:extLst>
          </p:cNvPr>
          <p:cNvSpPr>
            <a:spLocks noGrp="1"/>
          </p:cNvSpPr>
          <p:nvPr>
            <p:ph type="subTitle" idx="1"/>
          </p:nvPr>
        </p:nvSpPr>
        <p:spPr/>
        <p:txBody>
          <a:bodyPr>
            <a:normAutofit fontScale="92500"/>
          </a:bodyPr>
          <a:lstStyle/>
          <a:p>
            <a:pPr rtl="0"/>
            <a:r>
              <a:rPr kumimoji="0" lang="es-US" sz="2800" b="0" i="0" u="none" strike="noStrike" kern="1200" cap="none" spc="0" normalizeH="0" baseline="0">
                <a:ln>
                  <a:noFill/>
                </a:ln>
                <a:effectLst/>
                <a:uLnTx/>
                <a:uFillTx/>
                <a:latin typeface="+mn-lt"/>
                <a:ea typeface="+mn-ea"/>
                <a:cs typeface="+mn-cs"/>
              </a:rPr>
              <a:t>De los combustibles fósiles al cambio climático</a:t>
            </a:r>
            <a:endParaRPr lang="es-US" dirty="0"/>
          </a:p>
        </p:txBody>
      </p:sp>
      <p:sp>
        <p:nvSpPr>
          <p:cNvPr id="2" name="Content Placeholder 1"/>
          <p:cNvSpPr>
            <a:spLocks noGrp="1"/>
          </p:cNvSpPr>
          <p:nvPr>
            <p:ph sz="quarter" idx="11"/>
          </p:nvPr>
        </p:nvSpPr>
        <p:spPr>
          <a:xfrm>
            <a:off x="528855" y="1797740"/>
            <a:ext cx="11134289" cy="4837044"/>
          </a:xfrm>
        </p:spPr>
        <p:txBody>
          <a:bodyPr>
            <a:noAutofit/>
          </a:bodyPr>
          <a:lstStyle/>
          <a:p>
            <a:pPr algn="l" rtl="0">
              <a:lnSpc>
                <a:spcPct val="110000"/>
              </a:lnSpc>
            </a:pPr>
            <a:r>
              <a:rPr lang="es-US" sz="2600" b="0" i="0" u="none" baseline="0" dirty="0"/>
              <a:t>Un combustible fósil es una fuente de energía que se formó hace millones de años. Los combustibles fósiles más comunes son el petróleo, el gas natural y el carbón. Cuando los combustibles fósiles se queman, liberan mucha energía que puede utilizarse para hacer cosas como propulsar</a:t>
            </a:r>
            <a:br>
              <a:rPr lang="es-US" sz="2600" b="0" i="0" u="none" baseline="0" dirty="0"/>
            </a:br>
            <a:r>
              <a:rPr lang="es-US" sz="2600" b="0" i="0" u="none" baseline="0" dirty="0"/>
              <a:t>un auto, crear electricidad o calentar una casa. El carbono de los combustibles fósiles ha estado encerrado en la atmósfera terrestre durante millones de años. Sin embargo, en los últimos 150 años aproximadamente, la gente ha empezado a utilizar muchos combustibles fósiles como fuentes de energía. La quema de combustibles fósiles emite (o libera) dióxido de carbono (CO2) y otros gases a la atmósfera, donde atrapan el calor</a:t>
            </a:r>
            <a:br>
              <a:rPr lang="es-US" sz="2600" b="0" i="0" u="none" baseline="0" dirty="0"/>
            </a:br>
            <a:r>
              <a:rPr lang="es-US" sz="2600" b="0" i="0" u="none" baseline="0" dirty="0"/>
              <a:t>y calientan el clima global.</a:t>
            </a:r>
          </a:p>
        </p:txBody>
      </p:sp>
    </p:spTree>
    <p:extLst>
      <p:ext uri="{BB962C8B-B14F-4D97-AF65-F5344CB8AC3E}">
        <p14:creationId xmlns:p14="http://schemas.microsoft.com/office/powerpoint/2010/main" val="249101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7A1C55-0D1D-0907-F940-40688D09A9A0}"/>
              </a:ext>
            </a:extLst>
          </p:cNvPr>
          <p:cNvSpPr>
            <a:spLocks noGrp="1"/>
          </p:cNvSpPr>
          <p:nvPr>
            <p:ph type="title"/>
          </p:nvPr>
        </p:nvSpPr>
        <p:spPr>
          <a:xfrm>
            <a:off x="2087399" y="229231"/>
            <a:ext cx="9162324" cy="1028069"/>
          </a:xfrm>
        </p:spPr>
        <p:txBody>
          <a:bodyPr vert="horz" lIns="91440" tIns="45720" rIns="91440" bIns="45720" rtlCol="0" anchor="b">
            <a:noAutofit/>
          </a:bodyPr>
          <a:lstStyle/>
          <a:p>
            <a:pPr rtl="0"/>
            <a:r>
              <a:rPr lang="es-US" b="1" i="0" u="none" baseline="0" dirty="0"/>
              <a:t>Lectura de Descubrir, diapositiva 2</a:t>
            </a:r>
          </a:p>
        </p:txBody>
      </p:sp>
      <p:sp>
        <p:nvSpPr>
          <p:cNvPr id="2" name="Content Placeholder 1"/>
          <p:cNvSpPr>
            <a:spLocks noGrp="1"/>
          </p:cNvSpPr>
          <p:nvPr>
            <p:ph sz="quarter" idx="11"/>
          </p:nvPr>
        </p:nvSpPr>
        <p:spPr>
          <a:xfrm>
            <a:off x="1038613" y="1901687"/>
            <a:ext cx="6137440" cy="4691270"/>
          </a:xfrm>
        </p:spPr>
        <p:txBody>
          <a:bodyPr>
            <a:noAutofit/>
          </a:bodyPr>
          <a:lstStyle/>
          <a:p>
            <a:pPr algn="l" rtl="0"/>
            <a:r>
              <a:rPr lang="es-US" sz="2600" b="0" i="0" u="none" baseline="0" dirty="0"/>
              <a:t>Examina el gráfico que muestra el CO2 atmosférico (línea azul) y las emisiones de CO2 (línea naranja) entre los años 1750 y 2020 y responde a estas preguntas.</a:t>
            </a:r>
          </a:p>
          <a:p>
            <a:pPr marL="231775" indent="-231775" algn="l" rtl="0">
              <a:buFont typeface="Arial" panose="020B0604020202020204" pitchFamily="34" charset="0"/>
              <a:buChar char="•"/>
            </a:pPr>
            <a:r>
              <a:rPr lang="es-US" sz="2600" b="0" i="0" u="none" baseline="0" dirty="0"/>
              <a:t>¿Qué </a:t>
            </a:r>
            <a:r>
              <a:rPr lang="es-US" sz="2600" b="1" i="0" u="none" baseline="0" dirty="0"/>
              <a:t>observas</a:t>
            </a:r>
            <a:r>
              <a:rPr lang="es-US" sz="2600" b="0" i="0" u="none" baseline="0" dirty="0"/>
              <a:t> con respecto a la cantidad de emisiones de CO2 y de CO2 atmosférico desde 1750 hasta 2020? </a:t>
            </a:r>
          </a:p>
          <a:p>
            <a:pPr marL="231775" indent="-231775" algn="l" rtl="0">
              <a:buFont typeface="Arial" panose="020B0604020202020204" pitchFamily="34" charset="0"/>
              <a:buChar char="•"/>
            </a:pPr>
            <a:r>
              <a:rPr lang="es-US" sz="2600" b="0" i="0" u="none" baseline="0" dirty="0"/>
              <a:t>¿Cuál </a:t>
            </a:r>
            <a:r>
              <a:rPr lang="es-US" sz="2600" b="1" i="0" u="none" baseline="0" dirty="0"/>
              <a:t>crees</a:t>
            </a:r>
            <a:r>
              <a:rPr lang="es-US" sz="2600" b="0" i="0" u="none" baseline="0" dirty="0"/>
              <a:t> que puede ser la relación entre las emisiones de CO2 y el</a:t>
            </a:r>
            <a:br>
              <a:rPr lang="es-US" sz="2600" b="0" i="0" u="none" baseline="0" dirty="0"/>
            </a:br>
            <a:r>
              <a:rPr lang="es-US" sz="2600" b="0" i="0" u="none" baseline="0" dirty="0"/>
              <a:t>CO2 atmosférico?</a:t>
            </a:r>
          </a:p>
        </p:txBody>
      </p:sp>
      <p:pic>
        <p:nvPicPr>
          <p:cNvPr id="4" name="Picture 3">
            <a:extLst>
              <a:ext uri="{FF2B5EF4-FFF2-40B4-BE49-F238E27FC236}">
                <a16:creationId xmlns:a16="http://schemas.microsoft.com/office/drawing/2014/main" id="{49C88A57-56E0-ED33-3445-CEE8DBC377C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43" y="3865357"/>
            <a:ext cx="1814644" cy="1926700"/>
          </a:xfrm>
          <a:prstGeom prst="rect">
            <a:avLst/>
          </a:prstGeom>
        </p:spPr>
      </p:pic>
      <p:pic>
        <p:nvPicPr>
          <p:cNvPr id="7" name="Picture 6">
            <a:extLst>
              <a:ext uri="{FF2B5EF4-FFF2-40B4-BE49-F238E27FC236}">
                <a16:creationId xmlns:a16="http://schemas.microsoft.com/office/drawing/2014/main" id="{5B85E141-C214-689F-A256-CE757C2F9CAA}"/>
              </a:ext>
            </a:extLst>
          </p:cNvPr>
          <p:cNvPicPr>
            <a:picLocks noChangeAspect="1"/>
          </p:cNvPicPr>
          <p:nvPr/>
        </p:nvPicPr>
        <p:blipFill>
          <a:blip r:embed="rId3"/>
          <a:srcRect/>
          <a:stretch/>
        </p:blipFill>
        <p:spPr>
          <a:xfrm>
            <a:off x="7064466" y="2850362"/>
            <a:ext cx="4974756" cy="2609534"/>
          </a:xfrm>
          <a:prstGeom prst="rect">
            <a:avLst/>
          </a:prstGeom>
          <a:ln w="28575">
            <a:solidFill>
              <a:srgbClr val="01C2FD"/>
            </a:solidFill>
          </a:ln>
        </p:spPr>
      </p:pic>
    </p:spTree>
    <p:extLst>
      <p:ext uri="{BB962C8B-B14F-4D97-AF65-F5344CB8AC3E}">
        <p14:creationId xmlns:p14="http://schemas.microsoft.com/office/powerpoint/2010/main" val="1677965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7A1C55-0D1D-0907-F940-40688D09A9A0}"/>
              </a:ext>
            </a:extLst>
          </p:cNvPr>
          <p:cNvSpPr>
            <a:spLocks noGrp="1"/>
          </p:cNvSpPr>
          <p:nvPr>
            <p:ph type="title"/>
          </p:nvPr>
        </p:nvSpPr>
        <p:spPr>
          <a:xfrm>
            <a:off x="2876551" y="229231"/>
            <a:ext cx="7584020" cy="1028069"/>
          </a:xfrm>
        </p:spPr>
        <p:txBody>
          <a:bodyPr vert="horz" lIns="91440" tIns="45720" rIns="91440" bIns="45720" rtlCol="0" anchor="b">
            <a:noAutofit/>
          </a:bodyPr>
          <a:lstStyle/>
          <a:p>
            <a:pPr rtl="0"/>
            <a:r>
              <a:rPr lang="es-US" b="1" i="0" u="none" baseline="0" dirty="0"/>
              <a:t>Lectura de Descubrir, diapositiva 3</a:t>
            </a:r>
          </a:p>
        </p:txBody>
      </p:sp>
      <p:sp>
        <p:nvSpPr>
          <p:cNvPr id="2" name="Content Placeholder 1"/>
          <p:cNvSpPr>
            <a:spLocks noGrp="1"/>
          </p:cNvSpPr>
          <p:nvPr>
            <p:ph sz="quarter" idx="11"/>
          </p:nvPr>
        </p:nvSpPr>
        <p:spPr>
          <a:xfrm>
            <a:off x="1224143" y="1901687"/>
            <a:ext cx="6264900" cy="4691270"/>
          </a:xfrm>
        </p:spPr>
        <p:txBody>
          <a:bodyPr>
            <a:noAutofit/>
          </a:bodyPr>
          <a:lstStyle/>
          <a:p>
            <a:pPr algn="l" rtl="0"/>
            <a:r>
              <a:rPr lang="es-US" sz="2250" b="0" i="0" u="none" baseline="0" dirty="0"/>
              <a:t>A continuación, examina este gráfico que muestra las anomalías de la temperatura</a:t>
            </a:r>
            <a:br>
              <a:rPr lang="es-US" sz="2250" b="0" i="0" u="none" baseline="0" dirty="0"/>
            </a:br>
            <a:r>
              <a:rPr lang="es-US" sz="2250" b="0" i="0" u="none" baseline="0" dirty="0"/>
              <a:t>de la Tierra sobre el suelo y sobre el océano desde 1880. Una anomalía es algo diferente de lo que se espera. Por ejemplo, si la temperatura promedio anual de un lugar fuera de 20 °C, pero en un año el promedio es de 21 °C, se trataría de una anomalía de 1 °C. </a:t>
            </a:r>
          </a:p>
          <a:p>
            <a:pPr marL="231775" indent="-231775" algn="l" rtl="0">
              <a:buFont typeface="Arial" panose="020B0604020202020204" pitchFamily="34" charset="0"/>
              <a:buChar char="•"/>
            </a:pPr>
            <a:r>
              <a:rPr lang="es-US" sz="2250" b="0" i="0" u="none" baseline="0" dirty="0"/>
              <a:t>¿Qué </a:t>
            </a:r>
            <a:r>
              <a:rPr lang="es-US" sz="2250" b="1" i="0" u="none" baseline="0" dirty="0"/>
              <a:t>observas </a:t>
            </a:r>
            <a:r>
              <a:rPr lang="es-US" sz="2250" b="0" i="0" u="none" baseline="0" dirty="0"/>
              <a:t>en las temperaturas globales desde 1880? </a:t>
            </a:r>
          </a:p>
          <a:p>
            <a:pPr marL="231775" indent="-231775" algn="l" rtl="0">
              <a:buFont typeface="Arial" panose="020B0604020202020204" pitchFamily="34" charset="0"/>
              <a:buChar char="•"/>
            </a:pPr>
            <a:r>
              <a:rPr lang="es-US" sz="2250" b="0" i="0" u="none" baseline="0" dirty="0"/>
              <a:t>¿Cuál </a:t>
            </a:r>
            <a:r>
              <a:rPr lang="es-US" sz="2250" b="1" i="0" u="none" baseline="0" dirty="0"/>
              <a:t>crees</a:t>
            </a:r>
            <a:r>
              <a:rPr lang="es-US" sz="2250" b="0" i="0" u="none" baseline="0" dirty="0"/>
              <a:t> que podría ser la relación entre el aumento del CO2 atmosférico del primer gráfico y el aumento de las anomalías de la temperatura global del segundo?</a:t>
            </a:r>
          </a:p>
        </p:txBody>
      </p:sp>
      <p:pic>
        <p:nvPicPr>
          <p:cNvPr id="4" name="Picture 3">
            <a:extLst>
              <a:ext uri="{FF2B5EF4-FFF2-40B4-BE49-F238E27FC236}">
                <a16:creationId xmlns:a16="http://schemas.microsoft.com/office/drawing/2014/main" id="{49C88A57-56E0-ED33-3445-CEE8DBC377C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08" y="4247322"/>
            <a:ext cx="1814644" cy="1926700"/>
          </a:xfrm>
          <a:prstGeom prst="rect">
            <a:avLst/>
          </a:prstGeom>
        </p:spPr>
      </p:pic>
      <p:pic>
        <p:nvPicPr>
          <p:cNvPr id="7" name="Picture 6">
            <a:extLst>
              <a:ext uri="{FF2B5EF4-FFF2-40B4-BE49-F238E27FC236}">
                <a16:creationId xmlns:a16="http://schemas.microsoft.com/office/drawing/2014/main" id="{3DCA17D1-642D-7B93-A3E5-6ED2A215E146}"/>
              </a:ext>
            </a:extLst>
          </p:cNvPr>
          <p:cNvPicPr>
            <a:picLocks noChangeAspect="1"/>
          </p:cNvPicPr>
          <p:nvPr/>
        </p:nvPicPr>
        <p:blipFill>
          <a:blip r:embed="rId3"/>
          <a:srcRect/>
          <a:stretch/>
        </p:blipFill>
        <p:spPr>
          <a:xfrm>
            <a:off x="7489043" y="2458278"/>
            <a:ext cx="4477922" cy="3066274"/>
          </a:xfrm>
          <a:prstGeom prst="rect">
            <a:avLst/>
          </a:prstGeom>
          <a:ln w="28575">
            <a:solidFill>
              <a:srgbClr val="01C2FD"/>
            </a:solidFill>
          </a:ln>
        </p:spPr>
      </p:pic>
    </p:spTree>
    <p:extLst>
      <p:ext uri="{BB962C8B-B14F-4D97-AF65-F5344CB8AC3E}">
        <p14:creationId xmlns:p14="http://schemas.microsoft.com/office/powerpoint/2010/main" val="2872626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11446-A6F4-B815-49C1-9DEBE9EE1D68}"/>
              </a:ext>
            </a:extLst>
          </p:cNvPr>
          <p:cNvSpPr>
            <a:spLocks noGrp="1"/>
          </p:cNvSpPr>
          <p:nvPr>
            <p:ph type="title"/>
          </p:nvPr>
        </p:nvSpPr>
        <p:spPr>
          <a:xfrm>
            <a:off x="2590800" y="248282"/>
            <a:ext cx="7410449" cy="1039130"/>
          </a:xfrm>
        </p:spPr>
        <p:txBody>
          <a:bodyPr vert="horz" lIns="91440" tIns="45720" rIns="91440" bIns="45720" rtlCol="0" anchor="b">
            <a:normAutofit fontScale="90000"/>
          </a:bodyPr>
          <a:lstStyle/>
          <a:p>
            <a:pPr rtl="0"/>
            <a:r>
              <a:rPr lang="es-US" b="1" i="0" u="none" baseline="0" dirty="0"/>
              <a:t>Lectura de Descubrir, diapositiva 4</a:t>
            </a:r>
          </a:p>
        </p:txBody>
      </p:sp>
      <p:sp>
        <p:nvSpPr>
          <p:cNvPr id="2" name="Content Placeholder 1"/>
          <p:cNvSpPr>
            <a:spLocks noGrp="1"/>
          </p:cNvSpPr>
          <p:nvPr>
            <p:ph sz="quarter" idx="11"/>
          </p:nvPr>
        </p:nvSpPr>
        <p:spPr>
          <a:xfrm>
            <a:off x="3267044" y="2756452"/>
            <a:ext cx="8158793" cy="2285998"/>
          </a:xfrm>
        </p:spPr>
        <p:txBody>
          <a:bodyPr>
            <a:normAutofit/>
          </a:bodyPr>
          <a:lstStyle/>
          <a:p>
            <a:pPr algn="l" rtl="0"/>
            <a:r>
              <a:rPr lang="es-US" b="1" i="0" u="none" baseline="0" dirty="0"/>
              <a:t>Conexión con la comunidad:</a:t>
            </a:r>
            <a:r>
              <a:rPr lang="es-US" b="0" i="0" u="none" baseline="0" dirty="0"/>
              <a:t> ¿Qué te parecen los cambios en tu comunidad, en el presente o en el futuro, relacionados con la evolución de las emisiones y el clima?</a:t>
            </a:r>
          </a:p>
        </p:txBody>
      </p:sp>
      <p:pic>
        <p:nvPicPr>
          <p:cNvPr id="4" name="Picture 3">
            <a:extLst>
              <a:ext uri="{FF2B5EF4-FFF2-40B4-BE49-F238E27FC236}">
                <a16:creationId xmlns:a16="http://schemas.microsoft.com/office/drawing/2014/main" id="{BC8C06FB-1CCC-0222-1970-34B052FFF6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791" y="2361998"/>
            <a:ext cx="2624253" cy="2624253"/>
          </a:xfrm>
          <a:prstGeom prst="rect">
            <a:avLst/>
          </a:prstGeom>
        </p:spPr>
      </p:pic>
    </p:spTree>
    <p:extLst>
      <p:ext uri="{BB962C8B-B14F-4D97-AF65-F5344CB8AC3E}">
        <p14:creationId xmlns:p14="http://schemas.microsoft.com/office/powerpoint/2010/main" val="1904510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1FE2B0-4DE2-4E4D-67AC-995D90F7BF73}"/>
              </a:ext>
            </a:extLst>
          </p:cNvPr>
          <p:cNvSpPr>
            <a:spLocks noGrp="1"/>
          </p:cNvSpPr>
          <p:nvPr>
            <p:ph type="title"/>
          </p:nvPr>
        </p:nvSpPr>
        <p:spPr>
          <a:xfrm>
            <a:off x="2734704" y="428625"/>
            <a:ext cx="9338305" cy="679716"/>
          </a:xfrm>
        </p:spPr>
        <p:txBody>
          <a:bodyPr>
            <a:normAutofit fontScale="90000"/>
          </a:bodyPr>
          <a:lstStyle/>
          <a:p>
            <a:pPr algn="l" rtl="0"/>
            <a:r>
              <a:rPr lang="es-US" b="1" i="0" u="none" baseline="0" dirty="0"/>
              <a:t>Investigación de Descubrir</a:t>
            </a:r>
          </a:p>
        </p:txBody>
      </p:sp>
      <p:sp>
        <p:nvSpPr>
          <p:cNvPr id="3" name="Subtitle 2">
            <a:extLst>
              <a:ext uri="{FF2B5EF4-FFF2-40B4-BE49-F238E27FC236}">
                <a16:creationId xmlns:a16="http://schemas.microsoft.com/office/drawing/2014/main" id="{AF161D01-3513-B5AE-1271-C95911CA8314}"/>
              </a:ext>
            </a:extLst>
          </p:cNvPr>
          <p:cNvSpPr>
            <a:spLocks noGrp="1"/>
          </p:cNvSpPr>
          <p:nvPr>
            <p:ph type="subTitle" idx="1"/>
          </p:nvPr>
        </p:nvSpPr>
        <p:spPr>
          <a:xfrm>
            <a:off x="1858148" y="1275601"/>
            <a:ext cx="10010001" cy="756700"/>
          </a:xfrm>
        </p:spPr>
        <p:txBody>
          <a:bodyPr>
            <a:noAutofit/>
          </a:bodyPr>
          <a:lstStyle/>
          <a:p>
            <a:pPr algn="l" rtl="0"/>
            <a:r>
              <a:rPr kumimoji="0" lang="es-US" sz="3200" b="0" i="0" u="none" strike="noStrike" kern="1200" cap="none" spc="0" normalizeH="0" baseline="0" dirty="0">
                <a:ln>
                  <a:noFill/>
                </a:ln>
                <a:effectLst/>
                <a:uLnTx/>
                <a:uFillTx/>
              </a:rPr>
              <a:t>¿De qué manera la actividad humana produce gases de efecto invernadero?</a:t>
            </a:r>
            <a:endParaRPr lang="es-US" sz="3200" dirty="0"/>
          </a:p>
        </p:txBody>
      </p:sp>
      <p:sp>
        <p:nvSpPr>
          <p:cNvPr id="7" name="TextBox 6">
            <a:extLst>
              <a:ext uri="{FF2B5EF4-FFF2-40B4-BE49-F238E27FC236}">
                <a16:creationId xmlns:a16="http://schemas.microsoft.com/office/drawing/2014/main" id="{E68A4F87-8906-ED9B-E4D6-4F527146A726}"/>
              </a:ext>
            </a:extLst>
          </p:cNvPr>
          <p:cNvSpPr txBox="1"/>
          <p:nvPr/>
        </p:nvSpPr>
        <p:spPr>
          <a:xfrm>
            <a:off x="414562" y="2246003"/>
            <a:ext cx="11244038" cy="1477328"/>
          </a:xfrm>
          <a:prstGeom prst="rect">
            <a:avLst/>
          </a:prstGeom>
          <a:noFill/>
        </p:spPr>
        <p:txBody>
          <a:bodyPr wrap="square">
            <a:spAutoFit/>
          </a:bodyPr>
          <a:lstStyle/>
          <a:p>
            <a:pPr algn="l" rtl="0"/>
            <a:r>
              <a:rPr lang="es-US" sz="2250" b="0" i="0" u="none" baseline="0" dirty="0"/>
              <a:t>Los gases de efecto invernadero (GEI) son gases que atrapan la energía del sol</a:t>
            </a:r>
            <a:br>
              <a:rPr lang="es-US" sz="2250" b="0" i="0" u="none" baseline="0" dirty="0"/>
            </a:br>
            <a:r>
              <a:rPr lang="es-US" sz="2250" b="0" i="0" u="none" baseline="0" dirty="0"/>
              <a:t>y calientan la atmósfera. El dióxido de carbono es un GEI, pero también existen otros, como el metano. Algunos GEI presentes en la atmósfera son producidos a partir de actividades humanas, mientras que otros son el resultado de procesos naturales.</a:t>
            </a:r>
          </a:p>
        </p:txBody>
      </p:sp>
      <p:sp>
        <p:nvSpPr>
          <p:cNvPr id="2" name="Content Placeholder 1">
            <a:extLst>
              <a:ext uri="{FF2B5EF4-FFF2-40B4-BE49-F238E27FC236}">
                <a16:creationId xmlns:a16="http://schemas.microsoft.com/office/drawing/2014/main" id="{80270430-DB69-071C-CFC6-58E9FD937ACC}"/>
              </a:ext>
            </a:extLst>
          </p:cNvPr>
          <p:cNvSpPr>
            <a:spLocks noGrp="1"/>
          </p:cNvSpPr>
          <p:nvPr>
            <p:ph sz="quarter" idx="11"/>
          </p:nvPr>
        </p:nvSpPr>
        <p:spPr>
          <a:xfrm>
            <a:off x="414563" y="3753678"/>
            <a:ext cx="9529537" cy="2584173"/>
          </a:xfrm>
        </p:spPr>
        <p:txBody>
          <a:bodyPr>
            <a:noAutofit/>
          </a:bodyPr>
          <a:lstStyle/>
          <a:p>
            <a:pPr algn="l" rtl="0"/>
            <a:r>
              <a:rPr lang="es-US" sz="1800" b="0" i="0" u="none" baseline="0" dirty="0"/>
              <a:t>Por tu cuenta o con ayuda de otros, formula una predicción. Utiliza la hoja de ejercicios o crea un gráfico circular como el de la derecha para representar el 100 % de los GEI globales que se añaden a la atmósfera. Dibuja diez segmentos. Cada segmento muestra el 10 % del total. A continuación, utiliza dos colores diferentes para mostrar qué porcentaje de las actuales adiciones globales de GEI a la atmósfera crees que son de origen humano y qué porcentaje son el resultado de procesos naturales. Las respuestas están al final de la página. ¿Qué tan acertadas fueron tus predicciones?</a:t>
            </a:r>
          </a:p>
          <a:p>
            <a:pPr marL="517525" indent="0" algn="l" rtl="0">
              <a:buNone/>
            </a:pPr>
            <a:r>
              <a:rPr lang="es-US" sz="1800" b="1" i="0" u="none" baseline="0" dirty="0"/>
              <a:t>Recurso: Hoja de trabajo de predicción de gases de efecto invernadero (GEI)</a:t>
            </a:r>
            <a:endParaRPr lang="es-US" sz="1800" dirty="0"/>
          </a:p>
          <a:p>
            <a:endParaRPr lang="es-US" sz="1800" dirty="0"/>
          </a:p>
        </p:txBody>
      </p:sp>
      <p:pic>
        <p:nvPicPr>
          <p:cNvPr id="6" name="Picture 5" descr="Ilustración lineal de un gráfico circular con 10 secciones iguales">
            <a:extLst>
              <a:ext uri="{FF2B5EF4-FFF2-40B4-BE49-F238E27FC236}">
                <a16:creationId xmlns:a16="http://schemas.microsoft.com/office/drawing/2014/main" id="{C7E71C53-EA2B-114E-92EF-02031A59FF5C}"/>
              </a:ext>
            </a:extLst>
          </p:cNvPr>
          <p:cNvPicPr>
            <a:picLocks noChangeAspect="1"/>
          </p:cNvPicPr>
          <p:nvPr/>
        </p:nvPicPr>
        <p:blipFill>
          <a:blip r:embed="rId2"/>
          <a:stretch>
            <a:fillRect/>
          </a:stretch>
        </p:blipFill>
        <p:spPr>
          <a:xfrm>
            <a:off x="9857152" y="3705458"/>
            <a:ext cx="1894972" cy="1861307"/>
          </a:xfrm>
          <a:prstGeom prst="rect">
            <a:avLst/>
          </a:prstGeom>
        </p:spPr>
      </p:pic>
    </p:spTree>
    <p:extLst>
      <p:ext uri="{BB962C8B-B14F-4D97-AF65-F5344CB8AC3E}">
        <p14:creationId xmlns:p14="http://schemas.microsoft.com/office/powerpoint/2010/main" val="113555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88A5A4-B33F-0AF5-0B68-F304E03B8700}"/>
              </a:ext>
            </a:extLst>
          </p:cNvPr>
          <p:cNvSpPr>
            <a:spLocks noGrp="1"/>
          </p:cNvSpPr>
          <p:nvPr>
            <p:ph type="title"/>
          </p:nvPr>
        </p:nvSpPr>
        <p:spPr>
          <a:xfrm>
            <a:off x="1678148" y="-9525"/>
            <a:ext cx="10213167" cy="1194066"/>
          </a:xfrm>
        </p:spPr>
        <p:txBody>
          <a:bodyPr vert="horz" lIns="91440" tIns="45720" rIns="91440" bIns="45720" rtlCol="0" anchor="b">
            <a:noAutofit/>
          </a:bodyPr>
          <a:lstStyle/>
          <a:p>
            <a:pPr algn="ctr" rtl="0"/>
            <a:r>
              <a:rPr lang="es-US" sz="4300" b="1" i="0" u="none" baseline="0" dirty="0"/>
              <a:t>Investigación de Descubrir, diapositiva 2</a:t>
            </a:r>
          </a:p>
        </p:txBody>
      </p:sp>
      <p:sp>
        <p:nvSpPr>
          <p:cNvPr id="10" name="Content Placeholder 1"/>
          <p:cNvSpPr txBox="1">
            <a:spLocks/>
          </p:cNvSpPr>
          <p:nvPr/>
        </p:nvSpPr>
        <p:spPr>
          <a:xfrm>
            <a:off x="393565" y="1795671"/>
            <a:ext cx="11681817" cy="4512364"/>
          </a:xfrm>
          <a:prstGeom prst="rect">
            <a:avLst/>
          </a:prstGeom>
        </p:spPr>
        <p:txBody>
          <a:bodyPr vert="horz" lIns="91440" tIns="45720" rIns="91440" bIns="45720" rtlCol="0">
            <a:noAutofit/>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buFont typeface="+mj-lt"/>
              <a:buAutoNum type="arabicPeriod" startAt="2"/>
            </a:pPr>
            <a:r>
              <a:rPr lang="es-US" sz="2300" b="0" i="0" u="none" baseline="0" dirty="0"/>
              <a:t>Utiliza ahora un gráfico circular similar para hacer otra predicción sobre los GEI.</a:t>
            </a:r>
            <a:br>
              <a:rPr lang="es-US" sz="2300" b="0" i="0" u="none" baseline="0" dirty="0"/>
            </a:br>
            <a:r>
              <a:rPr lang="es-US" sz="2300" b="0" i="0" u="none" baseline="0" dirty="0"/>
              <a:t>Los principales sectores de la economía humana que producen GEI son la agricultura, la energía eléctrica, el transporte, la industria y los edificios comerciales</a:t>
            </a:r>
            <a:br>
              <a:rPr lang="es-US" sz="2300" b="0" i="0" u="none" baseline="0" dirty="0"/>
            </a:br>
            <a:r>
              <a:rPr lang="es-US" sz="2300" b="0" i="0" u="none" baseline="0" dirty="0"/>
              <a:t>y residenciales. Si el gráfico circular completo representa el 100 % de los GEI producidos por las actividades humanas, ¿qué porcentaje crees que aporta</a:t>
            </a:r>
            <a:br>
              <a:rPr lang="es-US" sz="2300" b="0" i="0" u="none" baseline="0" dirty="0"/>
            </a:br>
            <a:r>
              <a:rPr lang="es-US" sz="2300" b="0" i="0" u="none" baseline="0" dirty="0"/>
              <a:t>cada actividad?</a:t>
            </a:r>
          </a:p>
          <a:p>
            <a:pPr algn="l" rtl="0">
              <a:buFont typeface="+mj-lt"/>
              <a:buAutoNum type="arabicPeriod" startAt="3"/>
            </a:pPr>
            <a:r>
              <a:rPr lang="es-US" sz="2300" b="0" i="0" u="none" baseline="0" dirty="0"/>
              <a:t>Pregunta a un compañero y analicen: </a:t>
            </a:r>
          </a:p>
          <a:p>
            <a:pPr marL="974725" indent="-457200" algn="l" rtl="0">
              <a:buAutoNum type="alphaLcPeriod"/>
            </a:pPr>
            <a:r>
              <a:rPr lang="es-US" sz="2300" b="0" i="0" u="none" baseline="0" dirty="0"/>
              <a:t>¿Cuáles de las actividades humanas que producen GEI crees que están relacionadas con el uso de la energía? </a:t>
            </a:r>
          </a:p>
          <a:p>
            <a:pPr marL="974725" indent="-457200" algn="l" rtl="0">
              <a:buAutoNum type="alphaLcPeriod"/>
            </a:pPr>
            <a:r>
              <a:rPr lang="es-US" sz="2300" b="0" i="0" u="none" baseline="0" dirty="0"/>
              <a:t>¿En cuál podrías influir?</a:t>
            </a:r>
          </a:p>
          <a:p>
            <a:pPr marL="0" indent="0" algn="l" rtl="0">
              <a:buNone/>
            </a:pPr>
            <a:endParaRPr lang="es-US" sz="1600" b="1" dirty="0"/>
          </a:p>
          <a:p>
            <a:pPr marL="0" indent="0" algn="l" rtl="0">
              <a:buNone/>
            </a:pPr>
            <a:r>
              <a:rPr lang="es-US" sz="2300" b="0" i="0" u="none" baseline="0" dirty="0"/>
              <a:t>La siguiente diapositiva muestra las respuestas relacionadas con las predicciones de GEI.</a:t>
            </a:r>
          </a:p>
        </p:txBody>
      </p:sp>
    </p:spTree>
    <p:extLst>
      <p:ext uri="{BB962C8B-B14F-4D97-AF65-F5344CB8AC3E}">
        <p14:creationId xmlns:p14="http://schemas.microsoft.com/office/powerpoint/2010/main" val="312571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88A5A4-B33F-0AF5-0B68-F304E03B8700}"/>
              </a:ext>
            </a:extLst>
          </p:cNvPr>
          <p:cNvSpPr>
            <a:spLocks noGrp="1"/>
          </p:cNvSpPr>
          <p:nvPr>
            <p:ph type="title"/>
          </p:nvPr>
        </p:nvSpPr>
        <p:spPr>
          <a:xfrm>
            <a:off x="1906029" y="485775"/>
            <a:ext cx="9338305" cy="679716"/>
          </a:xfrm>
        </p:spPr>
        <p:txBody>
          <a:bodyPr vert="horz" lIns="91440" tIns="45720" rIns="91440" bIns="45720" rtlCol="0" anchor="b">
            <a:noAutofit/>
          </a:bodyPr>
          <a:lstStyle/>
          <a:p>
            <a:pPr algn="ctr" rtl="0"/>
            <a:r>
              <a:rPr lang="es-US" sz="4300" b="1" i="0" u="none" baseline="0" dirty="0"/>
              <a:t>Investigación de Descubrir, diapositiva 3</a:t>
            </a:r>
          </a:p>
        </p:txBody>
      </p:sp>
      <p:sp>
        <p:nvSpPr>
          <p:cNvPr id="23" name="TextBox 22">
            <a:extLst>
              <a:ext uri="{FF2B5EF4-FFF2-40B4-BE49-F238E27FC236}">
                <a16:creationId xmlns:a16="http://schemas.microsoft.com/office/drawing/2014/main" id="{02A04B18-724A-22C9-12A8-41D7DD1F0CA3}"/>
              </a:ext>
            </a:extLst>
          </p:cNvPr>
          <p:cNvSpPr txBox="1"/>
          <p:nvPr/>
        </p:nvSpPr>
        <p:spPr>
          <a:xfrm>
            <a:off x="2093855" y="1429393"/>
            <a:ext cx="7724310" cy="1200329"/>
          </a:xfrm>
          <a:prstGeom prst="rect">
            <a:avLst/>
          </a:prstGeom>
          <a:noFill/>
        </p:spPr>
        <p:txBody>
          <a:bodyPr wrap="square" rtlCol="0">
            <a:spAutoFit/>
          </a:bodyPr>
          <a:lstStyle/>
          <a:p>
            <a:pPr algn="ctr" rtl="0" eaLnBrk="0" fontAlgn="base" hangingPunct="0">
              <a:spcBef>
                <a:spcPct val="0"/>
              </a:spcBef>
              <a:spcAft>
                <a:spcPct val="0"/>
              </a:spcAft>
            </a:pPr>
            <a:r>
              <a:rPr lang="es-US" sz="1800" b="1" i="0" u="none" baseline="0" dirty="0">
                <a:effectLst/>
                <a:ea typeface="Aptos" panose="020B0004020202020204" pitchFamily="34" charset="0"/>
                <a:cs typeface="Times New Roman" panose="02020603050405020304" pitchFamily="18" charset="0"/>
              </a:rPr>
              <a:t>Predicción de GEI Clave de respuestas</a:t>
            </a:r>
          </a:p>
          <a:p>
            <a:pPr algn="ctr" rtl="0" eaLnBrk="0" fontAlgn="base" hangingPunct="0">
              <a:spcBef>
                <a:spcPct val="0"/>
              </a:spcBef>
              <a:spcAft>
                <a:spcPct val="0"/>
              </a:spcAft>
            </a:pPr>
            <a:endParaRPr lang="es-US" sz="1800" dirty="0">
              <a:effectLst/>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US" sz="1800" b="0" i="0" u="none" strike="noStrike" cap="none" normalizeH="0" baseline="0" dirty="0">
                <a:ln>
                  <a:noFill/>
                </a:ln>
                <a:solidFill>
                  <a:schemeClr val="tx1"/>
                </a:solidFill>
                <a:effectLst/>
                <a:ea typeface="Aptos" panose="020B0004020202020204" pitchFamily="34" charset="0"/>
                <a:cs typeface="Times New Roman" panose="02020603050405020304" pitchFamily="18" charset="0"/>
              </a:rPr>
              <a:t>Cada gráfico circular representa todos los GEI añadidos a la atmósfera.</a:t>
            </a:r>
            <a:endParaRPr kumimoji="0" lang="es-US" altLang="en-US" sz="1800" i="0" u="none" strike="noStrike" cap="none" normalizeH="0" baseline="0" dirty="0">
              <a:ln>
                <a:noFill/>
              </a:ln>
              <a:solidFill>
                <a:schemeClr val="tx1"/>
              </a:solidFill>
              <a:effectLst/>
            </a:endParaRPr>
          </a:p>
          <a:p>
            <a:endParaRPr lang="es-US" dirty="0"/>
          </a:p>
        </p:txBody>
      </p:sp>
      <p:grpSp>
        <p:nvGrpSpPr>
          <p:cNvPr id="22" name="Group 21" descr="Un gráfico circular de procesos naturales o causados por el hombre, con un 55 % de actividades humanas y un 45 % de procesos naturales">
            <a:extLst>
              <a:ext uri="{FF2B5EF4-FFF2-40B4-BE49-F238E27FC236}">
                <a16:creationId xmlns:a16="http://schemas.microsoft.com/office/drawing/2014/main" id="{3F171D09-CF60-F98A-226D-B7089B6019B4}"/>
              </a:ext>
            </a:extLst>
          </p:cNvPr>
          <p:cNvGrpSpPr/>
          <p:nvPr/>
        </p:nvGrpSpPr>
        <p:grpSpPr>
          <a:xfrm>
            <a:off x="689052" y="2678880"/>
            <a:ext cx="4924425" cy="3618026"/>
            <a:chOff x="774989" y="2573536"/>
            <a:chExt cx="4924425" cy="3618026"/>
          </a:xfrm>
        </p:grpSpPr>
        <p:grpSp>
          <p:nvGrpSpPr>
            <p:cNvPr id="19" name="Group 18">
              <a:extLst>
                <a:ext uri="{FF2B5EF4-FFF2-40B4-BE49-F238E27FC236}">
                  <a16:creationId xmlns:a16="http://schemas.microsoft.com/office/drawing/2014/main" id="{9C01E141-9A13-1EE6-0B55-01A98D4D5B4C}"/>
                </a:ext>
              </a:extLst>
            </p:cNvPr>
            <p:cNvGrpSpPr/>
            <p:nvPr/>
          </p:nvGrpSpPr>
          <p:grpSpPr>
            <a:xfrm>
              <a:off x="774989" y="2573536"/>
              <a:ext cx="4924425" cy="3228975"/>
              <a:chOff x="774989" y="2573536"/>
              <a:chExt cx="4924425" cy="3228975"/>
            </a:xfrm>
          </p:grpSpPr>
          <p:graphicFrame>
            <p:nvGraphicFramePr>
              <p:cNvPr id="6" name="Chart 5">
                <a:extLst>
                  <a:ext uri="{FF2B5EF4-FFF2-40B4-BE49-F238E27FC236}">
                    <a16:creationId xmlns:a16="http://schemas.microsoft.com/office/drawing/2014/main" id="{0647C163-5214-00BE-235D-4F29ED32F4A6}"/>
                  </a:ext>
                </a:extLst>
              </p:cNvPr>
              <p:cNvGraphicFramePr/>
              <p:nvPr>
                <p:extLst>
                  <p:ext uri="{D42A27DB-BD31-4B8C-83A1-F6EECF244321}">
                    <p14:modId xmlns:p14="http://schemas.microsoft.com/office/powerpoint/2010/main" val="3415718652"/>
                  </p:ext>
                </p:extLst>
              </p:nvPr>
            </p:nvGraphicFramePr>
            <p:xfrm>
              <a:off x="774989" y="2573536"/>
              <a:ext cx="4924425" cy="3228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754C86F8-BDFB-2954-BEF5-E8C0AF5E4F17}"/>
                  </a:ext>
                </a:extLst>
              </p:cNvPr>
              <p:cNvGraphicFramePr/>
              <p:nvPr>
                <p:extLst>
                  <p:ext uri="{D42A27DB-BD31-4B8C-83A1-F6EECF244321}">
                    <p14:modId xmlns:p14="http://schemas.microsoft.com/office/powerpoint/2010/main" val="3475842055"/>
                  </p:ext>
                </p:extLst>
              </p:nvPr>
            </p:nvGraphicFramePr>
            <p:xfrm>
              <a:off x="908339" y="2795151"/>
              <a:ext cx="4657725" cy="2800350"/>
            </p:xfrm>
            <a:graphic>
              <a:graphicData uri="http://schemas.openxmlformats.org/drawingml/2006/chart">
                <c:chart xmlns:c="http://schemas.openxmlformats.org/drawingml/2006/chart" xmlns:r="http://schemas.openxmlformats.org/officeDocument/2006/relationships" r:id="rId4"/>
              </a:graphicData>
            </a:graphic>
          </p:graphicFrame>
        </p:grpSp>
        <p:sp>
          <p:nvSpPr>
            <p:cNvPr id="16" name="TextBox 15">
              <a:extLst>
                <a:ext uri="{FF2B5EF4-FFF2-40B4-BE49-F238E27FC236}">
                  <a16:creationId xmlns:a16="http://schemas.microsoft.com/office/drawing/2014/main" id="{425CFDD4-E8A2-FDA5-136D-AB92674AE29C}"/>
                </a:ext>
              </a:extLst>
            </p:cNvPr>
            <p:cNvSpPr txBox="1"/>
            <p:nvPr/>
          </p:nvSpPr>
          <p:spPr>
            <a:xfrm>
              <a:off x="1311564" y="5545231"/>
              <a:ext cx="3971636" cy="646331"/>
            </a:xfrm>
            <a:prstGeom prst="rect">
              <a:avLst/>
            </a:prstGeom>
            <a:noFill/>
          </p:spPr>
          <p:txBody>
            <a:bodyPr wrap="square">
              <a:spAutoFit/>
            </a:bodyPr>
            <a:lstStyle/>
            <a:p>
              <a:pPr algn="l" rtl="0"/>
              <a:r>
                <a:rPr lang="es-US" b="0" i="0" u="none" baseline="0"/>
                <a:t>¿Procesos humanos o naturales?</a:t>
              </a:r>
            </a:p>
            <a:p>
              <a:endParaRPr lang="es-US" dirty="0"/>
            </a:p>
          </p:txBody>
        </p:sp>
      </p:grpSp>
      <p:sp>
        <p:nvSpPr>
          <p:cNvPr id="9" name="TextBox 17">
            <a:extLst>
              <a:ext uri="{FF2B5EF4-FFF2-40B4-BE49-F238E27FC236}">
                <a16:creationId xmlns:a16="http://schemas.microsoft.com/office/drawing/2014/main" id="{DD135D8F-0581-B595-8DA0-DFB6810E592A}"/>
              </a:ext>
            </a:extLst>
          </p:cNvPr>
          <p:cNvSpPr txBox="1"/>
          <p:nvPr/>
        </p:nvSpPr>
        <p:spPr>
          <a:xfrm>
            <a:off x="7106863" y="5689529"/>
            <a:ext cx="3693256" cy="369332"/>
          </a:xfrm>
          <a:prstGeom prst="rect">
            <a:avLst/>
          </a:prstGeom>
          <a:noFill/>
        </p:spPr>
        <p:txBody>
          <a:bodyPr wrap="square">
            <a:spAutoFit/>
          </a:bodyPr>
          <a:lstStyle/>
          <a:p>
            <a:pPr algn="l" rtl="0"/>
            <a:r>
              <a:rPr lang="es-US" b="0" i="0" u="none" baseline="0" dirty="0"/>
              <a:t>Sectores de actividades humanas</a:t>
            </a:r>
          </a:p>
        </p:txBody>
      </p:sp>
      <p:pic>
        <p:nvPicPr>
          <p:cNvPr id="11" name="Imagen 10">
            <a:extLst>
              <a:ext uri="{FF2B5EF4-FFF2-40B4-BE49-F238E27FC236}">
                <a16:creationId xmlns:a16="http://schemas.microsoft.com/office/drawing/2014/main" id="{D13280D9-CB53-44D4-D5B3-FF5D7EA9CCBD}"/>
              </a:ext>
            </a:extLst>
          </p:cNvPr>
          <p:cNvPicPr>
            <a:picLocks noChangeAspect="1"/>
          </p:cNvPicPr>
          <p:nvPr/>
        </p:nvPicPr>
        <p:blipFill>
          <a:blip r:embed="rId5"/>
          <a:stretch>
            <a:fillRect/>
          </a:stretch>
        </p:blipFill>
        <p:spPr>
          <a:xfrm>
            <a:off x="6575181" y="2382291"/>
            <a:ext cx="4499219" cy="3396255"/>
          </a:xfrm>
          <a:prstGeom prst="rect">
            <a:avLst/>
          </a:prstGeom>
        </p:spPr>
      </p:pic>
      <p:sp>
        <p:nvSpPr>
          <p:cNvPr id="12" name="CuadroTexto 11">
            <a:extLst>
              <a:ext uri="{FF2B5EF4-FFF2-40B4-BE49-F238E27FC236}">
                <a16:creationId xmlns:a16="http://schemas.microsoft.com/office/drawing/2014/main" id="{BCF12C40-EA91-604C-F3A6-21F24D2B7300}"/>
              </a:ext>
            </a:extLst>
          </p:cNvPr>
          <p:cNvSpPr txBox="1"/>
          <p:nvPr/>
        </p:nvSpPr>
        <p:spPr>
          <a:xfrm>
            <a:off x="4432665" y="3780336"/>
            <a:ext cx="961525" cy="600164"/>
          </a:xfrm>
          <a:prstGeom prst="rect">
            <a:avLst/>
          </a:prstGeom>
          <a:solidFill>
            <a:schemeClr val="bg1"/>
          </a:solidFill>
        </p:spPr>
        <p:txBody>
          <a:bodyPr wrap="square" rtlCol="0">
            <a:spAutoFit/>
          </a:bodyPr>
          <a:lstStyle/>
          <a:p>
            <a:pPr algn="ctr"/>
            <a:r>
              <a:rPr lang="es-CO" sz="1100" b="1" dirty="0">
                <a:solidFill>
                  <a:schemeClr val="accent1">
                    <a:lumMod val="75000"/>
                  </a:schemeClr>
                </a:solidFill>
              </a:rPr>
              <a:t>Procesos naturales 45 %</a:t>
            </a:r>
          </a:p>
        </p:txBody>
      </p:sp>
      <p:sp>
        <p:nvSpPr>
          <p:cNvPr id="13" name="CuadroTexto 12">
            <a:extLst>
              <a:ext uri="{FF2B5EF4-FFF2-40B4-BE49-F238E27FC236}">
                <a16:creationId xmlns:a16="http://schemas.microsoft.com/office/drawing/2014/main" id="{0085E333-0353-BFB2-AF1B-F88565927573}"/>
              </a:ext>
            </a:extLst>
          </p:cNvPr>
          <p:cNvSpPr txBox="1"/>
          <p:nvPr/>
        </p:nvSpPr>
        <p:spPr>
          <a:xfrm>
            <a:off x="822402" y="4312370"/>
            <a:ext cx="1034944" cy="600164"/>
          </a:xfrm>
          <a:prstGeom prst="rect">
            <a:avLst/>
          </a:prstGeom>
          <a:solidFill>
            <a:schemeClr val="bg1"/>
          </a:solidFill>
        </p:spPr>
        <p:txBody>
          <a:bodyPr wrap="square" rtlCol="0">
            <a:spAutoFit/>
          </a:bodyPr>
          <a:lstStyle/>
          <a:p>
            <a:pPr algn="ctr"/>
            <a:r>
              <a:rPr lang="es-CO" sz="1100" b="1" dirty="0">
                <a:solidFill>
                  <a:schemeClr val="accent2">
                    <a:lumMod val="75000"/>
                  </a:schemeClr>
                </a:solidFill>
              </a:rPr>
              <a:t>Actividades humanas 55 %</a:t>
            </a:r>
          </a:p>
        </p:txBody>
      </p:sp>
    </p:spTree>
    <p:extLst>
      <p:ext uri="{BB962C8B-B14F-4D97-AF65-F5344CB8AC3E}">
        <p14:creationId xmlns:p14="http://schemas.microsoft.com/office/powerpoint/2010/main" val="2275950182"/>
      </p:ext>
    </p:extLst>
  </p:cSld>
  <p:clrMapOvr>
    <a:masterClrMapping/>
  </p:clrMapOvr>
</p:sld>
</file>

<file path=ppt/theme/theme1.xml><?xml version="1.0" encoding="utf-8"?>
<a:theme xmlns:a="http://schemas.openxmlformats.org/drawingml/2006/main" name="Custom">
  <a:themeElements>
    <a:clrScheme name="whi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3">
      <a:majorFont>
        <a:latin typeface="Rockwel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787325_Lab safety_win32_sl_v3" id="{D64AF424-20BD-49B4-B694-301E69FF220B}" vid="{9707B19F-3C0C-4510-9A4B-339DEF251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E4FEC9DB8CDBB44B396B9879CE711F8" ma:contentTypeVersion="19" ma:contentTypeDescription="Crear nuevo documento." ma:contentTypeScope="" ma:versionID="98549b089c9d08903decde71debd033e">
  <xsd:schema xmlns:xsd="http://www.w3.org/2001/XMLSchema" xmlns:xs="http://www.w3.org/2001/XMLSchema" xmlns:p="http://schemas.microsoft.com/office/2006/metadata/properties" xmlns:ns2="292c868e-6514-44ed-917d-b7c03497c149" xmlns:ns3="cd090d31-fefa-4a22-9549-1e5b39d96545" targetNamespace="http://schemas.microsoft.com/office/2006/metadata/properties" ma:root="true" ma:fieldsID="7c61d98ffb2f11beb99ff98e9108ae61" ns2:_="" ns3:_="">
    <xsd:import namespace="292c868e-6514-44ed-917d-b7c03497c149"/>
    <xsd:import namespace="cd090d31-fefa-4a22-9549-1e5b39d965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c868e-6514-44ed-917d-b7c03497c1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8aaf63ef-2195-457b-97db-1bd2323f3f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090d31-fefa-4a22-9549-1e5b39d96545"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c7fabed9-2ba7-4ab0-9c33-b1dccb52b458}" ma:internalName="TaxCatchAll" ma:showField="CatchAllData" ma:web="cd090d31-fefa-4a22-9549-1e5b39d965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d090d31-fefa-4a22-9549-1e5b39d96545" xsi:nil="true"/>
    <MediaServiceKeyPoints xmlns="292c868e-6514-44ed-917d-b7c03497c149" xsi:nil="true"/>
    <lcf76f155ced4ddcb4097134ff3c332f xmlns="292c868e-6514-44ed-917d-b7c03497c14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07D5B7D-4420-4102-897E-692228C981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c868e-6514-44ed-917d-b7c03497c149"/>
    <ds:schemaRef ds:uri="cd090d31-fefa-4a22-9549-1e5b39d96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80BEFE-7C8F-4057-BD8C-435CCDE695C1}">
  <ds:schemaRefs>
    <ds:schemaRef ds:uri="http://schemas.microsoft.com/sharepoint/v3/contenttype/forms"/>
  </ds:schemaRefs>
</ds:datastoreItem>
</file>

<file path=customXml/itemProps3.xml><?xml version="1.0" encoding="utf-8"?>
<ds:datastoreItem xmlns:ds="http://schemas.openxmlformats.org/officeDocument/2006/customXml" ds:itemID="{114D777B-D8CE-45EA-8FDD-C1BE86991304}">
  <ds:schemaRefs>
    <ds:schemaRef ds:uri="16c05727-aa75-4e4a-9b5f-8a80a1165891"/>
    <ds:schemaRef ds:uri="http://purl.org/dc/elements/1.1/"/>
    <ds:schemaRef ds:uri="71af3243-3dd4-4a8d-8c0d-dd76da1f02a5"/>
    <ds:schemaRef ds:uri="http://purl.org/dc/terms/"/>
    <ds:schemaRef ds:uri="http://schemas.microsoft.com/sharepoint/v3"/>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http://schemas.microsoft.com/office/2006/metadata/properties"/>
    <ds:schemaRef ds:uri="http://purl.org/dc/dcmitype/"/>
    <ds:schemaRef ds:uri="cd090d31-fefa-4a22-9549-1e5b39d96545"/>
    <ds:schemaRef ds:uri="292c868e-6514-44ed-917d-b7c03497c149"/>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7808</TotalTime>
  <Words>1321</Words>
  <Application>Microsoft Office PowerPoint</Application>
  <PresentationFormat>Panorámica</PresentationFormat>
  <Paragraphs>66</Paragraphs>
  <Slides>13</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Aptos</vt:lpstr>
      <vt:lpstr>Arial</vt:lpstr>
      <vt:lpstr>Calibri</vt:lpstr>
      <vt:lpstr>Rockwell</vt:lpstr>
      <vt:lpstr>Tahoma</vt:lpstr>
      <vt:lpstr>Custom</vt:lpstr>
      <vt:lpstr>Energía y clima Descubrir</vt:lpstr>
      <vt:lpstr>Resumen de Descubrir</vt:lpstr>
      <vt:lpstr>Lectura de Descubrir</vt:lpstr>
      <vt:lpstr>Lectura de Descubrir, diapositiva 2</vt:lpstr>
      <vt:lpstr>Lectura de Descubrir, diapositiva 3</vt:lpstr>
      <vt:lpstr>Lectura de Descubrir, diapositiva 4</vt:lpstr>
      <vt:lpstr>Investigación de Descubrir</vt:lpstr>
      <vt:lpstr>Investigación de Descubrir, diapositiva 2</vt:lpstr>
      <vt:lpstr>Investigación de Descubrir, diapositiva 3</vt:lpstr>
      <vt:lpstr>Investigación de Descubrir, diapositiva 4</vt:lpstr>
      <vt:lpstr>Extensión de Descubrir</vt:lpstr>
      <vt:lpstr>Extensión de Descubrir, diapositiva 2</vt:lpstr>
      <vt:lpstr>Extensión de Descubrir, diapositiva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Jill Curry</dc:creator>
  <cp:lastModifiedBy>Jessica Zapata Tangarife</cp:lastModifiedBy>
  <cp:revision>101</cp:revision>
  <dcterms:created xsi:type="dcterms:W3CDTF">2024-12-17T02:33:39Z</dcterms:created>
  <dcterms:modified xsi:type="dcterms:W3CDTF">2025-06-09T15:43:42Z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0x0101003E4FEC9DB8CDBB44B396B9879CE711F8</vt:lpwstr>
  </property>
  <property fmtid="{D5CDD505-2E9C-101B-9397-08002B2CF9AE}" pid="3" name="MediaServiceImageTags">
    <vt:lpwstr/>
  </property>
</Properties>
</file>