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handoutMasterIdLst>
    <p:handoutMasterId r:id="rId20"/>
  </p:handoutMasterIdLst>
  <p:sldIdLst>
    <p:sldId id="297" r:id="rId5"/>
    <p:sldId id="298" r:id="rId6"/>
    <p:sldId id="312" r:id="rId7"/>
    <p:sldId id="300" r:id="rId8"/>
    <p:sldId id="319" r:id="rId9"/>
    <p:sldId id="301" r:id="rId10"/>
    <p:sldId id="302" r:id="rId11"/>
    <p:sldId id="303" r:id="rId12"/>
    <p:sldId id="304" r:id="rId13"/>
    <p:sldId id="305" r:id="rId14"/>
    <p:sldId id="306" r:id="rId15"/>
    <p:sldId id="307" r:id="rId16"/>
    <p:sldId id="308" r:id="rId17"/>
    <p:sldId id="31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5799FB-6A48-3A88-09F5-7DA05B759D4A}" name="Jill Curry" initials="JC" userId="6d20847c813eac6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0BAC"/>
    <a:srgbClr val="01C2FD"/>
    <a:srgbClr val="008F00"/>
    <a:srgbClr val="01774B"/>
    <a:srgbClr val="FFC000"/>
    <a:srgbClr val="D3A02A"/>
    <a:srgbClr val="EA3F33"/>
    <a:srgbClr val="173668"/>
    <a:srgbClr val="18558B"/>
    <a:srgbClr val="60BB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3448" autoAdjust="0"/>
    <p:restoredTop sz="93120" autoAdjust="0"/>
  </p:normalViewPr>
  <p:slideViewPr>
    <p:cSldViewPr snapToGrid="0">
      <p:cViewPr varScale="1">
        <p:scale>
          <a:sx n="83" d="100"/>
          <a:sy n="83" d="100"/>
        </p:scale>
        <p:origin x="1157" y="101"/>
      </p:cViewPr>
      <p:guideLst>
        <p:guide orient="horz" pos="2160"/>
        <p:guide pos="3840"/>
      </p:guideLst>
    </p:cSldViewPr>
  </p:slideViewPr>
  <p:outlineViewPr>
    <p:cViewPr>
      <p:scale>
        <a:sx n="33" d="100"/>
        <a:sy n="33" d="100"/>
      </p:scale>
      <p:origin x="0" y="-115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2" d="100"/>
          <a:sy n="82" d="100"/>
        </p:scale>
        <p:origin x="3234"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ca Zapata Tangarife" userId="5761ae2a-2841-4f8d-b925-00afd0a8daa0" providerId="ADAL" clId="{4F7E53FF-B704-429E-B641-5635452BF809}"/>
    <pc:docChg chg="custSel modSld">
      <pc:chgData name="Jessica Zapata Tangarife" userId="5761ae2a-2841-4f8d-b925-00afd0a8daa0" providerId="ADAL" clId="{4F7E53FF-B704-429E-B641-5635452BF809}" dt="2025-06-09T13:27:33.775" v="1" actId="27636"/>
      <pc:docMkLst>
        <pc:docMk/>
      </pc:docMkLst>
      <pc:sldChg chg="modSp mod">
        <pc:chgData name="Jessica Zapata Tangarife" userId="5761ae2a-2841-4f8d-b925-00afd0a8daa0" providerId="ADAL" clId="{4F7E53FF-B704-429E-B641-5635452BF809}" dt="2025-06-09T13:27:33.775" v="1" actId="27636"/>
        <pc:sldMkLst>
          <pc:docMk/>
          <pc:sldMk cId="359278058" sldId="302"/>
        </pc:sldMkLst>
        <pc:spChg chg="mod">
          <ac:chgData name="Jessica Zapata Tangarife" userId="5761ae2a-2841-4f8d-b925-00afd0a8daa0" providerId="ADAL" clId="{4F7E53FF-B704-429E-B641-5635452BF809}" dt="2025-06-09T13:27:33.775" v="1" actId="27636"/>
          <ac:spMkLst>
            <pc:docMk/>
            <pc:sldMk cId="359278058" sldId="302"/>
            <ac:spMk id="2" creationId="{00000000-0000-0000-0000-000000000000}"/>
          </ac:spMkLst>
        </pc:spChg>
      </pc:sldChg>
    </pc:docChg>
  </pc:docChgLst>
  <pc:docChgLst>
    <pc:chgData name="Osborn, Hannah" userId="5d18528b-c4b5-40a1-923a-111b6417dfa3" providerId="ADAL" clId="{B86F79F6-79ED-472A-89CA-A2E82F65BF46}"/>
    <pc:docChg chg="modSld">
      <pc:chgData name="Osborn, Hannah" userId="5d18528b-c4b5-40a1-923a-111b6417dfa3" providerId="ADAL" clId="{B86F79F6-79ED-472A-89CA-A2E82F65BF46}" dt="2025-05-08T18:15:05.411" v="7" actId="1076"/>
      <pc:docMkLst>
        <pc:docMk/>
      </pc:docMkLst>
      <pc:sldChg chg="modSp mod">
        <pc:chgData name="Osborn, Hannah" userId="5d18528b-c4b5-40a1-923a-111b6417dfa3" providerId="ADAL" clId="{B86F79F6-79ED-472A-89CA-A2E82F65BF46}" dt="2025-05-08T18:15:05.411" v="7" actId="1076"/>
        <pc:sldMkLst>
          <pc:docMk/>
          <pc:sldMk cId="1279288554" sldId="307"/>
        </pc:sldMkLst>
        <pc:picChg chg="mod">
          <ac:chgData name="Osborn, Hannah" userId="5d18528b-c4b5-40a1-923a-111b6417dfa3" providerId="ADAL" clId="{B86F79F6-79ED-472A-89CA-A2E82F65BF46}" dt="2025-05-08T18:14:37.909" v="3" actId="13822"/>
          <ac:picMkLst>
            <pc:docMk/>
            <pc:sldMk cId="1279288554" sldId="307"/>
            <ac:picMk id="10" creationId="{34E81D06-2FE1-0CC0-C7C1-62BB562AED07}"/>
          </ac:picMkLst>
        </pc:picChg>
        <pc:picChg chg="mod">
          <ac:chgData name="Osborn, Hannah" userId="5d18528b-c4b5-40a1-923a-111b6417dfa3" providerId="ADAL" clId="{B86F79F6-79ED-472A-89CA-A2E82F65BF46}" dt="2025-05-08T18:14:56.835" v="6" actId="1076"/>
          <ac:picMkLst>
            <pc:docMk/>
            <pc:sldMk cId="1279288554" sldId="307"/>
            <ac:picMk id="12" creationId="{81E987D8-C320-B20D-2C04-72DD6047DB2A}"/>
          </ac:picMkLst>
        </pc:picChg>
        <pc:picChg chg="mod">
          <ac:chgData name="Osborn, Hannah" userId="5d18528b-c4b5-40a1-923a-111b6417dfa3" providerId="ADAL" clId="{B86F79F6-79ED-472A-89CA-A2E82F65BF46}" dt="2025-05-08T18:15:05.411" v="7" actId="1076"/>
          <ac:picMkLst>
            <pc:docMk/>
            <pc:sldMk cId="1279288554" sldId="307"/>
            <ac:picMk id="13" creationId="{BB0AD0E7-35E5-7039-5044-605A41D799E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7FC7C1-D8AA-B091-1F6F-DF34F496CE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F44C66C-4BFB-810C-145A-0148EAF322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2948B2-9F39-4214-ADF8-BB8A8597363A}" type="datetimeFigureOut">
              <a:rPr lang="en-US" smtClean="0"/>
              <a:t>6/9/2025</a:t>
            </a:fld>
            <a:endParaRPr lang="en-US" dirty="0"/>
          </a:p>
        </p:txBody>
      </p:sp>
      <p:sp>
        <p:nvSpPr>
          <p:cNvPr id="4" name="Footer Placeholder 3">
            <a:extLst>
              <a:ext uri="{FF2B5EF4-FFF2-40B4-BE49-F238E27FC236}">
                <a16:creationId xmlns:a16="http://schemas.microsoft.com/office/drawing/2014/main" id="{9CA74DF4-2BD2-B359-2542-5A3171304A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B6933CE-E538-0BA9-37EF-03D2B904A56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9620F8-C27B-45D3-8113-3F786F5F3AEC}" type="slidenum">
              <a:rPr lang="en-US" smtClean="0"/>
              <a:t>‹Nº›</a:t>
            </a:fld>
            <a:endParaRPr lang="en-US" dirty="0"/>
          </a:p>
        </p:txBody>
      </p:sp>
    </p:spTree>
    <p:extLst>
      <p:ext uri="{BB962C8B-B14F-4D97-AF65-F5344CB8AC3E}">
        <p14:creationId xmlns:p14="http://schemas.microsoft.com/office/powerpoint/2010/main" val="17130263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6/9/2025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‹Nº›</a:t>
            </a:fld>
            <a:endParaRPr lang="en-US" dirty="0"/>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18" Type="http://schemas.openxmlformats.org/officeDocument/2006/relationships/image" Target="../media/image20.png"/><Relationship Id="rId26" Type="http://schemas.openxmlformats.org/officeDocument/2006/relationships/image" Target="../media/image17.png"/><Relationship Id="rId3" Type="http://schemas.openxmlformats.org/officeDocument/2006/relationships/image" Target="../media/image7.svg"/><Relationship Id="rId21" Type="http://schemas.openxmlformats.org/officeDocument/2006/relationships/image" Target="../media/image23.png"/><Relationship Id="rId7" Type="http://schemas.openxmlformats.org/officeDocument/2006/relationships/image" Target="../media/image19.svg"/><Relationship Id="rId12" Type="http://schemas.openxmlformats.org/officeDocument/2006/relationships/image" Target="../media/image3.png"/><Relationship Id="rId17" Type="http://schemas.openxmlformats.org/officeDocument/2006/relationships/image" Target="../media/image2.png"/><Relationship Id="rId25" Type="http://schemas.openxmlformats.org/officeDocument/2006/relationships/image" Target="../media/image16.png"/><Relationship Id="rId2" Type="http://schemas.openxmlformats.org/officeDocument/2006/relationships/image" Target="../media/image6.png"/><Relationship Id="rId16" Type="http://schemas.openxmlformats.org/officeDocument/2006/relationships/image" Target="../media/image5.png"/><Relationship Id="rId20"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13.svg"/><Relationship Id="rId24" Type="http://schemas.openxmlformats.org/officeDocument/2006/relationships/image" Target="../media/image1.png"/><Relationship Id="rId5" Type="http://schemas.openxmlformats.org/officeDocument/2006/relationships/image" Target="../media/image9.svg"/><Relationship Id="rId15" Type="http://schemas.openxmlformats.org/officeDocument/2006/relationships/image" Target="../media/image4.png"/><Relationship Id="rId23" Type="http://schemas.openxmlformats.org/officeDocument/2006/relationships/image" Target="../media/image25.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1.svg"/><Relationship Id="rId14" Type="http://schemas.openxmlformats.org/officeDocument/2006/relationships/image" Target="../media/image15.svg"/><Relationship Id="rId22" Type="http://schemas.openxmlformats.org/officeDocument/2006/relationships/image" Target="../media/image24.png"/><Relationship Id="rId27" Type="http://schemas.openxmlformats.org/officeDocument/2006/relationships/image" Target="../media/image2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2768076" y="5438826"/>
            <a:ext cx="6724130" cy="1079503"/>
          </a:xfrm>
          <a:prstGeom prst="rect">
            <a:avLst/>
          </a:prstGeom>
        </p:spPr>
      </p:pic>
      <p:pic>
        <p:nvPicPr>
          <p:cNvPr id="15" name="Picture 14">
            <a:extLst>
              <a:ext uri="{FF2B5EF4-FFF2-40B4-BE49-F238E27FC236}">
                <a16:creationId xmlns:a16="http://schemas.microsoft.com/office/drawing/2014/main" id="{E52436D3-97AB-EA58-FCD8-68E3D9EB0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45408" y="5771974"/>
            <a:ext cx="862888" cy="862888"/>
          </a:xfrm>
          <a:prstGeom prst="rect">
            <a:avLst/>
          </a:prstGeom>
        </p:spPr>
      </p:pic>
      <p:sp>
        <p:nvSpPr>
          <p:cNvPr id="3" name="Rectangle 2"/>
          <p:cNvSpPr/>
          <p:nvPr userDrawn="1"/>
        </p:nvSpPr>
        <p:spPr>
          <a:xfrm>
            <a:off x="-19929" y="-1"/>
            <a:ext cx="1121298" cy="5499848"/>
          </a:xfrm>
          <a:prstGeom prst="rect">
            <a:avLst/>
          </a:prstGeom>
          <a:solidFill>
            <a:srgbClr val="4E9C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1149867" y="4408"/>
            <a:ext cx="640080" cy="3553349"/>
          </a:xfrm>
          <a:prstGeom prst="rect">
            <a:avLst/>
          </a:prstGeom>
          <a:solidFill>
            <a:srgbClr val="C4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1834703" y="13446"/>
            <a:ext cx="640080" cy="3553349"/>
          </a:xfrm>
          <a:prstGeom prst="rect">
            <a:avLst/>
          </a:prstGeom>
          <a:solidFill>
            <a:srgbClr val="EA3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3935303" y="13446"/>
            <a:ext cx="640080" cy="3553349"/>
          </a:xfrm>
          <a:prstGeom prst="rect">
            <a:avLst/>
          </a:prstGeom>
          <a:solidFill>
            <a:srgbClr val="9025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5329635" y="4408"/>
            <a:ext cx="640080" cy="3553349"/>
          </a:xfrm>
          <a:prstGeom prst="rect">
            <a:avLst/>
          </a:prstGeom>
          <a:solidFill>
            <a:srgbClr val="E345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4620139" y="13446"/>
            <a:ext cx="640080" cy="3553349"/>
          </a:xfrm>
          <a:prstGeom prst="rect">
            <a:avLst/>
          </a:prstGeom>
          <a:solidFill>
            <a:srgbClr val="ED6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3242636" y="13436"/>
            <a:ext cx="640080" cy="3553349"/>
          </a:xfrm>
          <a:prstGeom prst="rect">
            <a:avLst/>
          </a:prstGeom>
          <a:solidFill>
            <a:srgbClr val="F6B7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2519925" y="13436"/>
            <a:ext cx="640080" cy="3553349"/>
          </a:xfrm>
          <a:prstGeom prst="rect">
            <a:avLst/>
          </a:prstGeom>
          <a:solidFill>
            <a:srgbClr val="4AAF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041224" y="13446"/>
            <a:ext cx="640080" cy="3553349"/>
          </a:xfrm>
          <a:prstGeom prst="rect">
            <a:avLst/>
          </a:prstGeom>
          <a:solidFill>
            <a:srgbClr val="F29D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6745118" y="13446"/>
            <a:ext cx="640080" cy="3553349"/>
          </a:xfrm>
          <a:prstGeom prst="rect">
            <a:avLst/>
          </a:prstGeom>
          <a:solidFill>
            <a:srgbClr val="CF8D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7423885" y="13446"/>
            <a:ext cx="640080" cy="3553349"/>
          </a:xfrm>
          <a:prstGeom prst="rect">
            <a:avLst/>
          </a:prstGeom>
          <a:solidFill>
            <a:srgbClr val="4877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461864" y="13446"/>
            <a:ext cx="640080" cy="3553349"/>
          </a:xfrm>
          <a:prstGeom prst="rect">
            <a:avLst/>
          </a:prstGeom>
          <a:solidFill>
            <a:srgbClr val="1855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10836772" y="4408"/>
            <a:ext cx="640080" cy="3553349"/>
          </a:xfrm>
          <a:prstGeom prst="rect">
            <a:avLst/>
          </a:prstGeom>
          <a:solidFill>
            <a:srgbClr val="EA3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10150442" y="13446"/>
            <a:ext cx="640080" cy="3553349"/>
          </a:xfrm>
          <a:prstGeom prst="rect">
            <a:avLst/>
          </a:prstGeom>
          <a:solidFill>
            <a:srgbClr val="1736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8780561" y="13436"/>
            <a:ext cx="640080" cy="3553349"/>
          </a:xfrm>
          <a:prstGeom prst="rect">
            <a:avLst/>
          </a:prstGeom>
          <a:solidFill>
            <a:srgbClr val="60BB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8104330" y="4408"/>
            <a:ext cx="640080" cy="3553349"/>
          </a:xfrm>
          <a:prstGeom prst="rect">
            <a:avLst/>
          </a:prstGeom>
          <a:solidFill>
            <a:srgbClr val="2B7D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11539339" y="4408"/>
            <a:ext cx="640080" cy="3553349"/>
          </a:xfrm>
          <a:prstGeom prst="rect">
            <a:avLst/>
          </a:prstGeom>
          <a:solidFill>
            <a:srgbClr val="D3A0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400903" y="678387"/>
            <a:ext cx="11458476" cy="2107453"/>
          </a:xfrm>
          <a:solidFill>
            <a:schemeClr val="bg1"/>
          </a:solidFill>
          <a:ln w="38100">
            <a:solidFill>
              <a:schemeClr val="tx1"/>
            </a:solidFill>
            <a:prstDash val="solid"/>
          </a:ln>
        </p:spPr>
        <p:txBody>
          <a:bodyPr anchor="ctr">
            <a:normAutofit/>
          </a:bodyPr>
          <a:lstStyle>
            <a:lvl1pPr algn="ctr">
              <a:defRPr sz="7200">
                <a:solidFill>
                  <a:schemeClr val="tx1"/>
                </a:solidFill>
              </a:defRPr>
            </a:lvl1pPr>
          </a:lstStyle>
          <a:p>
            <a:endParaRPr lang="en-US" dirty="0"/>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343275" y="3885862"/>
            <a:ext cx="9620000"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57403" y="6447209"/>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4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1724025"/>
            <a:ext cx="10924717" cy="4599430"/>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9941829" y="19662"/>
            <a:ext cx="2250171" cy="1967541"/>
          </a:xfrm>
          <a:prstGeom prst="rect">
            <a:avLst/>
          </a:prstGeom>
        </p:spPr>
      </p:pic>
      <p:pic>
        <p:nvPicPr>
          <p:cNvPr id="2" name="Graphic 6">
            <a:extLst>
              <a:ext uri="{FF2B5EF4-FFF2-40B4-BE49-F238E27FC236}">
                <a16:creationId xmlns:a16="http://schemas.microsoft.com/office/drawing/2014/main" id="{B7EE27FD-792F-CCA0-FB1E-760E6E0EDAF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9C833E11-1D45-4E9E-A867-91B0519EFDD5}"/>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B72D5F6-ED8C-4D39-3B37-77F972CFA145}"/>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2EA01EE1-79B1-F56F-C864-038D25AA9DE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6AF32D16-433B-F79C-D302-239A380C68B6}"/>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4DAF4FB2-3B0D-88C7-BA42-E701D419AFB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59FE6AC6-6E6A-C1F6-AF4A-D32A11BA9D7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82D90D4D-13D0-B788-E3D0-8E2BE66043D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8BC6E086-C36F-9BAC-84C2-B785FF3E1A6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B88904D-20E5-E181-EE02-FF76D123A7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BBC61D86-E4A3-46C0-C176-E0B6C61D879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93B26803-3E9E-F4A8-C7EA-1F7BB8DB5E6A}"/>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9E584B0D-3326-1D8B-80C6-82EB1DD7FBA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1D6452FA-189A-1D71-7F25-99416F89F194}"/>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03AF5381-379C-614A-E84F-64145620FB65}"/>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F10A9B54-5997-ADFE-7BF2-FD1449937350}"/>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723F5D66-D9F2-5AAB-1A73-012CE8377E8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D784ED-9E91-3BF0-A7AF-60A0EAA3EBA4}"/>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7BDE2FAC-E9BE-910B-7900-B709E7A9B77A}"/>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A8EBEDBE-872E-E19F-6C5A-0A392C4A3173}"/>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B5CC8D65-0AA1-88BD-9FBB-1361154C8A5B}"/>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86A01B1D-AD7A-B522-0A66-54575ACFBFB3}"/>
              </a:ext>
            </a:extLst>
          </p:cNvPr>
          <p:cNvSpPr>
            <a:spLocks noGrp="1"/>
          </p:cNvSpPr>
          <p:nvPr>
            <p:ph type="title" hasCustomPrompt="1"/>
          </p:nvPr>
        </p:nvSpPr>
        <p:spPr>
          <a:xfrm>
            <a:off x="539687" y="371475"/>
            <a:ext cx="9499663" cy="764629"/>
          </a:xfrm>
        </p:spPr>
        <p:txBody>
          <a:bodyPr/>
          <a:lstStyle>
            <a:lvl1pPr>
              <a:defRPr b="1"/>
            </a:lvl1pPr>
          </a:lstStyle>
          <a:p>
            <a:r>
              <a:rPr lang="en-US" dirty="0"/>
              <a:t>Click to add title</a:t>
            </a:r>
          </a:p>
        </p:txBody>
      </p:sp>
    </p:spTree>
    <p:extLst>
      <p:ext uri="{BB962C8B-B14F-4D97-AF65-F5344CB8AC3E}">
        <p14:creationId xmlns:p14="http://schemas.microsoft.com/office/powerpoint/2010/main" val="3143181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62ADDA-0E83-D8FC-AD08-EE3FA2E07167}"/>
              </a:ext>
            </a:extLst>
          </p:cNvPr>
          <p:cNvSpPr/>
          <p:nvPr userDrawn="1"/>
        </p:nvSpPr>
        <p:spPr>
          <a:xfrm>
            <a:off x="0" y="10155"/>
            <a:ext cx="12192000" cy="392016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94738" y="5799665"/>
            <a:ext cx="5802522" cy="931547"/>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73747" y="776052"/>
            <a:ext cx="10644505" cy="2388367"/>
          </a:xfrm>
          <a:solidFill>
            <a:schemeClr val="bg1"/>
          </a:solidFill>
          <a:ln w="38100">
            <a:solidFill>
              <a:schemeClr val="tx1"/>
            </a:solidFill>
            <a:prstDash val="solid"/>
          </a:ln>
        </p:spPr>
        <p:txBody>
          <a:bodyPr anchor="ctr">
            <a:normAutofit/>
          </a:bodyPr>
          <a:lstStyle>
            <a:lvl1pPr algn="ctr">
              <a:defRPr sz="6600" baseline="0">
                <a:solidFill>
                  <a:schemeClr val="tx1"/>
                </a:solidFill>
              </a:defRPr>
            </a:lvl1pPr>
          </a:lstStyle>
          <a:p>
            <a:r>
              <a:rPr lang="en-US" dirty="0"/>
              <a:t>Understand Investigation</a:t>
            </a:r>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616547" y="4696213"/>
            <a:ext cx="7768641"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330402" y="6366174"/>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3"/>
          <a:srcRect l="19443" r="11447"/>
          <a:stretch/>
        </p:blipFill>
        <p:spPr>
          <a:xfrm>
            <a:off x="192504" y="4394216"/>
            <a:ext cx="2424043" cy="209445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Content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62ADDA-0E83-D8FC-AD08-EE3FA2E07167}"/>
              </a:ext>
            </a:extLst>
          </p:cNvPr>
          <p:cNvSpPr/>
          <p:nvPr userDrawn="1"/>
        </p:nvSpPr>
        <p:spPr>
          <a:xfrm>
            <a:off x="0" y="10155"/>
            <a:ext cx="4287520" cy="6858000"/>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4431552" y="1447940"/>
            <a:ext cx="7191488" cy="4922022"/>
          </a:xfrm>
        </p:spPr>
        <p:txBody>
          <a:bodyPr>
            <a:normAutofit/>
          </a:bodyPr>
          <a:lstStyle>
            <a:lvl1pPr>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 (Optional):</a:t>
            </a:r>
          </a:p>
          <a:p>
            <a:pPr lvl="0"/>
            <a:r>
              <a:rPr lang="en-US" dirty="0"/>
              <a:t>Understand Investigation:</a:t>
            </a:r>
          </a:p>
          <a:p>
            <a:pPr lvl="0"/>
            <a:r>
              <a:rPr lang="en-US" dirty="0"/>
              <a:t>Understand Investigation Extension (optional):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14" name="Title 1">
            <a:extLst>
              <a:ext uri="{FF2B5EF4-FFF2-40B4-BE49-F238E27FC236}">
                <a16:creationId xmlns:a16="http://schemas.microsoft.com/office/drawing/2014/main" id="{C6AAE108-9C7F-4CDC-AD71-B576580A199F}"/>
              </a:ext>
            </a:extLst>
          </p:cNvPr>
          <p:cNvSpPr txBox="1">
            <a:spLocks/>
          </p:cNvSpPr>
          <p:nvPr userDrawn="1"/>
        </p:nvSpPr>
        <p:spPr>
          <a:xfrm>
            <a:off x="4431552" y="70488"/>
            <a:ext cx="8179441" cy="1073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endParaRPr lang="en-US" b="1" dirty="0"/>
          </a:p>
        </p:txBody>
      </p:sp>
      <p:pic>
        <p:nvPicPr>
          <p:cNvPr id="12" name="Picture 11"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a:blip r:embed="rId2"/>
          <a:stretch>
            <a:fillRect/>
          </a:stretch>
        </p:blipFill>
        <p:spPr>
          <a:xfrm>
            <a:off x="10202778" y="134264"/>
            <a:ext cx="2200014" cy="1313676"/>
          </a:xfrm>
          <a:prstGeom prst="rect">
            <a:avLst/>
          </a:prstGeom>
        </p:spPr>
      </p:pic>
      <p:sp>
        <p:nvSpPr>
          <p:cNvPr id="16"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344303" y="435621"/>
            <a:ext cx="3510404" cy="5996912"/>
          </a:xfrm>
        </p:spPr>
        <p:style>
          <a:lnRef idx="2">
            <a:schemeClr val="dk1"/>
          </a:lnRef>
          <a:fillRef idx="1">
            <a:schemeClr val="lt1"/>
          </a:fillRef>
          <a:effectRef idx="0">
            <a:schemeClr val="dk1"/>
          </a:effectRef>
          <a:fontRef idx="none"/>
        </p:style>
        <p:txBody>
          <a:bodyPr lIns="274320" rIns="274320" anchor="ctr">
            <a:normAutofit/>
          </a:bodyPr>
          <a:lstStyle>
            <a:lvl1pPr marL="0" indent="0" algn="l">
              <a:buNone/>
              <a:defRPr sz="28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Objective:</a:t>
            </a:r>
          </a:p>
        </p:txBody>
      </p:sp>
      <p:sp>
        <p:nvSpPr>
          <p:cNvPr id="2" name="Title 1">
            <a:extLst>
              <a:ext uri="{FF2B5EF4-FFF2-40B4-BE49-F238E27FC236}">
                <a16:creationId xmlns:a16="http://schemas.microsoft.com/office/drawing/2014/main" id="{7EA26B27-5902-2E2D-792D-6E7A1DCEBF80}"/>
              </a:ext>
            </a:extLst>
          </p:cNvPr>
          <p:cNvSpPr>
            <a:spLocks noGrp="1"/>
          </p:cNvSpPr>
          <p:nvPr>
            <p:ph type="title" hasCustomPrompt="1"/>
          </p:nvPr>
        </p:nvSpPr>
        <p:spPr>
          <a:xfrm>
            <a:off x="4431552" y="118389"/>
            <a:ext cx="6236448" cy="1325563"/>
          </a:xfrm>
        </p:spPr>
        <p:txBody>
          <a:bodyPr/>
          <a:lstStyle>
            <a:lvl1pPr>
              <a:defRPr b="1"/>
            </a:lvl1pPr>
          </a:lstStyle>
          <a:p>
            <a:r>
              <a:rPr lang="en-US" dirty="0"/>
              <a:t>Click to add title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155"/>
            <a:ext cx="12192000" cy="1264872"/>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326793"/>
            <a:ext cx="10924717" cy="3973444"/>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02314" y="1350457"/>
            <a:ext cx="7221166" cy="634117"/>
          </a:xfrm>
        </p:spPr>
        <p:txBody>
          <a:bodyPr>
            <a:normAutofit/>
          </a:bodyPr>
          <a:lstStyle>
            <a:lvl1pPr marL="0" indent="0" algn="ctr">
              <a:buNone/>
              <a:defRPr sz="2800">
                <a:solidFill>
                  <a:srgbClr val="E60B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296975" y="238885"/>
            <a:ext cx="2165231" cy="1695419"/>
          </a:xfrm>
          <a:prstGeom prst="rect">
            <a:avLst/>
          </a:prstGeom>
        </p:spPr>
      </p:pic>
      <p:sp>
        <p:nvSpPr>
          <p:cNvPr id="3" name="Title 2">
            <a:extLst>
              <a:ext uri="{FF2B5EF4-FFF2-40B4-BE49-F238E27FC236}">
                <a16:creationId xmlns:a16="http://schemas.microsoft.com/office/drawing/2014/main" id="{504A5E7F-EE5D-60D8-F4EB-5C9241121EFA}"/>
              </a:ext>
            </a:extLst>
          </p:cNvPr>
          <p:cNvSpPr>
            <a:spLocks noGrp="1"/>
          </p:cNvSpPr>
          <p:nvPr>
            <p:ph type="title" hasCustomPrompt="1"/>
          </p:nvPr>
        </p:nvSpPr>
        <p:spPr>
          <a:xfrm>
            <a:off x="2802314" y="10155"/>
            <a:ext cx="7221166" cy="1264872"/>
          </a:xfrm>
        </p:spPr>
        <p:txBody>
          <a:bodyPr/>
          <a:lstStyle>
            <a:lvl1pPr algn="ctr">
              <a:defRPr b="1"/>
            </a:lvl1pPr>
          </a:lstStyle>
          <a:p>
            <a:r>
              <a:rPr lang="en-US" dirty="0"/>
              <a:t>Click to add title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9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155"/>
            <a:ext cx="12192000" cy="126487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934304"/>
            <a:ext cx="10924717" cy="4365933"/>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296975" y="238885"/>
            <a:ext cx="2165231" cy="1695419"/>
          </a:xfrm>
          <a:prstGeom prst="rect">
            <a:avLst/>
          </a:prstGeom>
        </p:spPr>
      </p:pic>
      <p:sp>
        <p:nvSpPr>
          <p:cNvPr id="3" name="Title 2">
            <a:extLst>
              <a:ext uri="{FF2B5EF4-FFF2-40B4-BE49-F238E27FC236}">
                <a16:creationId xmlns:a16="http://schemas.microsoft.com/office/drawing/2014/main" id="{504A5E7F-EE5D-60D8-F4EB-5C9241121EFA}"/>
              </a:ext>
            </a:extLst>
          </p:cNvPr>
          <p:cNvSpPr>
            <a:spLocks noGrp="1"/>
          </p:cNvSpPr>
          <p:nvPr>
            <p:ph type="title" hasCustomPrompt="1"/>
          </p:nvPr>
        </p:nvSpPr>
        <p:spPr>
          <a:xfrm>
            <a:off x="2462206" y="10155"/>
            <a:ext cx="8510594" cy="1264872"/>
          </a:xfrm>
        </p:spPr>
        <p:txBody>
          <a:bodyPr/>
          <a:lstStyle>
            <a:lvl1pPr algn="ctr">
              <a:defRPr b="1"/>
            </a:lvl1pPr>
          </a:lstStyle>
          <a:p>
            <a:r>
              <a:rPr lang="en-US" dirty="0"/>
              <a:t>Click to add title</a:t>
            </a:r>
          </a:p>
        </p:txBody>
      </p:sp>
    </p:spTree>
    <p:extLst>
      <p:ext uri="{BB962C8B-B14F-4D97-AF65-F5344CB8AC3E}">
        <p14:creationId xmlns:p14="http://schemas.microsoft.com/office/powerpoint/2010/main" val="8564890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145914"/>
            <a:ext cx="10924717" cy="4154323"/>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75554"/>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14" name="Title 1">
            <a:extLst>
              <a:ext uri="{FF2B5EF4-FFF2-40B4-BE49-F238E27FC236}">
                <a16:creationId xmlns:a16="http://schemas.microsoft.com/office/drawing/2014/main" id="{C6AAE108-9C7F-4CDC-AD71-B576580A199F}"/>
              </a:ext>
            </a:extLst>
          </p:cNvPr>
          <p:cNvSpPr txBox="1">
            <a:spLocks/>
          </p:cNvSpPr>
          <p:nvPr userDrawn="1"/>
        </p:nvSpPr>
        <p:spPr>
          <a:xfrm>
            <a:off x="2323177" y="-32465"/>
            <a:ext cx="8179441" cy="1073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algn="ctr"/>
            <a:endParaRPr lang="en-US" b="1" dirty="0"/>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624378" y="1367499"/>
            <a:ext cx="8933980" cy="576969"/>
          </a:xfrm>
        </p:spPr>
        <p:txBody>
          <a:bodyPr>
            <a:normAutofit/>
          </a:bodyPr>
          <a:lstStyle>
            <a:lvl1pPr marL="0" indent="0" algn="l">
              <a:buNone/>
              <a:defRPr sz="2800">
                <a:solidFill>
                  <a:srgbClr val="E60B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188532" y="215707"/>
            <a:ext cx="2108266" cy="1650814"/>
          </a:xfrm>
          <a:prstGeom prst="rect">
            <a:avLst/>
          </a:prstGeom>
        </p:spPr>
      </p:pic>
      <p:pic>
        <p:nvPicPr>
          <p:cNvPr id="2" name="Graphic 6">
            <a:extLst>
              <a:ext uri="{FF2B5EF4-FFF2-40B4-BE49-F238E27FC236}">
                <a16:creationId xmlns:a16="http://schemas.microsoft.com/office/drawing/2014/main" id="{45EFF046-9CAD-1DCD-4258-42AE1A63021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655BFEC-2A1A-96F1-8F78-6DEAC61C814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A3CEBA6C-3CEA-DC11-9679-891DDAE8F86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B29105A3-F640-4C2D-A5EB-6E10DD6428A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D586C060-202C-56E8-A3B8-ACD2EC5C6657}"/>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6A15E05F-71D2-70E2-5A43-D4FE059B3AC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A8A241E3-805C-20B5-1576-ABDD6F858E2D}"/>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EE6DE37F-4B1A-5619-3D00-DB19A4079E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D355C16-825C-BC2D-E619-B2BE1DE7E4D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CEB6F85-1C18-842D-F773-C586DF50158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0E6C14F7-AAC1-4BA6-3405-18C218CEE3F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735F8CD-B030-9B02-9AE6-41B0F1115856}"/>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B9142E8-4E8D-BECC-5EC8-B421997A5526}"/>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40A07BC8-EF00-CB05-A5EE-869455F9CF4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9E12CD5C-E104-2783-8455-3295611B4A6E}"/>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8C829D18-F6FD-EB2E-B3F6-D91CC733FD6E}"/>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C277D7EB-CB88-AB6B-35A0-59510A851F1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99F37E-B0D6-19F6-855B-9AC7D34A8B72}"/>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C4A40ED4-E3B4-0FFD-6EC8-5D63BE14D393}"/>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97C4B1F1-39FF-6F05-1849-85C355D01479}"/>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4A93238-B1A4-B713-082A-C9BD54C2C8A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13" name="Title 12">
            <a:extLst>
              <a:ext uri="{FF2B5EF4-FFF2-40B4-BE49-F238E27FC236}">
                <a16:creationId xmlns:a16="http://schemas.microsoft.com/office/drawing/2014/main" id="{FEC25703-917A-4EFC-591E-AB786C42F627}"/>
              </a:ext>
            </a:extLst>
          </p:cNvPr>
          <p:cNvSpPr>
            <a:spLocks noGrp="1"/>
          </p:cNvSpPr>
          <p:nvPr>
            <p:ph type="title" hasCustomPrompt="1"/>
          </p:nvPr>
        </p:nvSpPr>
        <p:spPr>
          <a:xfrm>
            <a:off x="2624379" y="323849"/>
            <a:ext cx="8933979" cy="749731"/>
          </a:xfrm>
        </p:spPr>
        <p:txBody>
          <a:bodyPr/>
          <a:lstStyle>
            <a:lvl1pPr>
              <a:defRPr b="1"/>
            </a:lvl1pPr>
          </a:lstStyle>
          <a:p>
            <a:r>
              <a:rPr lang="en-US" dirty="0"/>
              <a:t>Click to add title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762125"/>
            <a:ext cx="10924717" cy="4538112"/>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75554"/>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14" name="Title 1">
            <a:extLst>
              <a:ext uri="{FF2B5EF4-FFF2-40B4-BE49-F238E27FC236}">
                <a16:creationId xmlns:a16="http://schemas.microsoft.com/office/drawing/2014/main" id="{C6AAE108-9C7F-4CDC-AD71-B576580A199F}"/>
              </a:ext>
            </a:extLst>
          </p:cNvPr>
          <p:cNvSpPr txBox="1">
            <a:spLocks/>
          </p:cNvSpPr>
          <p:nvPr userDrawn="1"/>
        </p:nvSpPr>
        <p:spPr>
          <a:xfrm>
            <a:off x="2323177" y="-32465"/>
            <a:ext cx="8179441" cy="1073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algn="ctr"/>
            <a:endParaRPr lang="en-US" b="1" dirty="0"/>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188532" y="215707"/>
            <a:ext cx="2108266" cy="1650814"/>
          </a:xfrm>
          <a:prstGeom prst="rect">
            <a:avLst/>
          </a:prstGeom>
        </p:spPr>
      </p:pic>
      <p:pic>
        <p:nvPicPr>
          <p:cNvPr id="2" name="Graphic 6">
            <a:extLst>
              <a:ext uri="{FF2B5EF4-FFF2-40B4-BE49-F238E27FC236}">
                <a16:creationId xmlns:a16="http://schemas.microsoft.com/office/drawing/2014/main" id="{45EFF046-9CAD-1DCD-4258-42AE1A63021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655BFEC-2A1A-96F1-8F78-6DEAC61C814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A3CEBA6C-3CEA-DC11-9679-891DDAE8F86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B29105A3-F640-4C2D-A5EB-6E10DD6428A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D586C060-202C-56E8-A3B8-ACD2EC5C6657}"/>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6A15E05F-71D2-70E2-5A43-D4FE059B3AC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A8A241E3-805C-20B5-1576-ABDD6F858E2D}"/>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EE6DE37F-4B1A-5619-3D00-DB19A4079E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D355C16-825C-BC2D-E619-B2BE1DE7E4D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CEB6F85-1C18-842D-F773-C586DF50158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0E6C14F7-AAC1-4BA6-3405-18C218CEE3F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735F8CD-B030-9B02-9AE6-41B0F1115856}"/>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B9142E8-4E8D-BECC-5EC8-B421997A5526}"/>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40A07BC8-EF00-CB05-A5EE-869455F9CF4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9E12CD5C-E104-2783-8455-3295611B4A6E}"/>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8C829D18-F6FD-EB2E-B3F6-D91CC733FD6E}"/>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C277D7EB-CB88-AB6B-35A0-59510A851F1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99F37E-B0D6-19F6-855B-9AC7D34A8B72}"/>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C4A40ED4-E3B4-0FFD-6EC8-5D63BE14D393}"/>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97C4B1F1-39FF-6F05-1849-85C355D01479}"/>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4A93238-B1A4-B713-082A-C9BD54C2C8A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13" name="Title 12">
            <a:extLst>
              <a:ext uri="{FF2B5EF4-FFF2-40B4-BE49-F238E27FC236}">
                <a16:creationId xmlns:a16="http://schemas.microsoft.com/office/drawing/2014/main" id="{FEC25703-917A-4EFC-591E-AB786C42F627}"/>
              </a:ext>
            </a:extLst>
          </p:cNvPr>
          <p:cNvSpPr>
            <a:spLocks noGrp="1"/>
          </p:cNvSpPr>
          <p:nvPr>
            <p:ph type="title" hasCustomPrompt="1"/>
          </p:nvPr>
        </p:nvSpPr>
        <p:spPr>
          <a:xfrm>
            <a:off x="2364287" y="323849"/>
            <a:ext cx="10180839" cy="749731"/>
          </a:xfrm>
        </p:spPr>
        <p:txBody>
          <a:bodyPr/>
          <a:lstStyle>
            <a:lvl1pPr>
              <a:defRPr b="1"/>
            </a:lvl1pPr>
          </a:lstStyle>
          <a:p>
            <a:r>
              <a:rPr lang="en-US" dirty="0"/>
              <a:t>Click to add title</a:t>
            </a:r>
          </a:p>
        </p:txBody>
      </p:sp>
    </p:spTree>
    <p:extLst>
      <p:ext uri="{BB962C8B-B14F-4D97-AF65-F5344CB8AC3E}">
        <p14:creationId xmlns:p14="http://schemas.microsoft.com/office/powerpoint/2010/main" val="3829841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Title and Content 3">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2107832"/>
            <a:ext cx="10924717" cy="4215623"/>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527526" y="1375252"/>
            <a:ext cx="9788326" cy="483613"/>
          </a:xfrm>
        </p:spPr>
        <p:txBody>
          <a:bodyPr>
            <a:normAutofit/>
          </a:bodyPr>
          <a:lstStyle>
            <a:lvl1pPr marL="0" indent="0" algn="l">
              <a:buNone/>
              <a:defRPr sz="2800">
                <a:solidFill>
                  <a:srgbClr val="E60B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3" name="Rectangle 32">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9947997" y="115196"/>
            <a:ext cx="2416809" cy="1892410"/>
          </a:xfrm>
          <a:prstGeom prst="rect">
            <a:avLst/>
          </a:prstGeom>
        </p:spPr>
      </p:pic>
      <p:pic>
        <p:nvPicPr>
          <p:cNvPr id="2" name="Graphic 6">
            <a:extLst>
              <a:ext uri="{FF2B5EF4-FFF2-40B4-BE49-F238E27FC236}">
                <a16:creationId xmlns:a16="http://schemas.microsoft.com/office/drawing/2014/main" id="{6BE4B2A2-C9CA-FF64-E66D-9ADA71CCCE5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A55C9CA9-A662-2133-5741-3D9B3EC36B9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ED78A26-B6F1-8CEB-74E6-6A332E81A3E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6E297CC-F7CE-0580-738C-8627432D3C18}"/>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D7BC4674-DF61-5A91-9BD9-6BE7420A518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1" name="Graphic 6">
            <a:extLst>
              <a:ext uri="{FF2B5EF4-FFF2-40B4-BE49-F238E27FC236}">
                <a16:creationId xmlns:a16="http://schemas.microsoft.com/office/drawing/2014/main" id="{A78A7DD7-8554-5120-8753-DAF9BCE39D7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04B946C5-603C-A9D3-C2B8-613F0394217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991B107C-90D6-FDCB-27CF-4B62707312B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1547E994-D008-C154-397A-458A1D827335}"/>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D0439352-F2E9-6347-468D-BCAFFEB0D2F4}"/>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22E3941D-4A64-5B83-F261-908639E891EC}"/>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CE92A5B-5F65-82D1-C545-8ECF6CA0C41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CACB27B-6C32-11BE-E753-B05F6EFB174A}"/>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52812391-3891-AAF5-9B3C-CC011C6A80C2}"/>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8F037E8C-E2DF-3376-B088-405F5448141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0D3D0CC4-5A54-079B-0F31-D00456D60974}"/>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D8A2FDD7-E849-0E46-A312-DF8E0B57793E}"/>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7FFA90E3-75D8-43CD-2DFF-018A63492478}"/>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601E3C15-A329-E539-23B4-D7C120E75AA2}"/>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F9BC90-E632-11D1-3FD6-A1ECE56E2647}"/>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A881748F-3507-46DE-88B0-ED758274680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70052ECF-2884-7E36-CD8C-12205004B037}"/>
              </a:ext>
            </a:extLst>
          </p:cNvPr>
          <p:cNvSpPr>
            <a:spLocks noGrp="1"/>
          </p:cNvSpPr>
          <p:nvPr>
            <p:ph type="title" hasCustomPrompt="1"/>
          </p:nvPr>
        </p:nvSpPr>
        <p:spPr>
          <a:xfrm>
            <a:off x="527526" y="314325"/>
            <a:ext cx="10515600" cy="772270"/>
          </a:xfrm>
        </p:spPr>
        <p:txBody>
          <a:bodyPr/>
          <a:lstStyle>
            <a:lvl1pPr>
              <a:defRPr b="1"/>
            </a:lvl1pPr>
          </a:lstStyle>
          <a:p>
            <a:r>
              <a:rPr lang="en-US" dirty="0"/>
              <a:t>Click to add title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Title and Content 3">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1781175"/>
            <a:ext cx="10924717" cy="4542280"/>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33" name="Rectangle 32">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9947997" y="115196"/>
            <a:ext cx="2416809" cy="1892410"/>
          </a:xfrm>
          <a:prstGeom prst="rect">
            <a:avLst/>
          </a:prstGeom>
        </p:spPr>
      </p:pic>
      <p:pic>
        <p:nvPicPr>
          <p:cNvPr id="2" name="Graphic 6">
            <a:extLst>
              <a:ext uri="{FF2B5EF4-FFF2-40B4-BE49-F238E27FC236}">
                <a16:creationId xmlns:a16="http://schemas.microsoft.com/office/drawing/2014/main" id="{6BE4B2A2-C9CA-FF64-E66D-9ADA71CCCE5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A55C9CA9-A662-2133-5741-3D9B3EC36B9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ED78A26-B6F1-8CEB-74E6-6A332E81A3E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6E297CC-F7CE-0580-738C-8627432D3C18}"/>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D7BC4674-DF61-5A91-9BD9-6BE7420A518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1" name="Graphic 6">
            <a:extLst>
              <a:ext uri="{FF2B5EF4-FFF2-40B4-BE49-F238E27FC236}">
                <a16:creationId xmlns:a16="http://schemas.microsoft.com/office/drawing/2014/main" id="{A78A7DD7-8554-5120-8753-DAF9BCE39D7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04B946C5-603C-A9D3-C2B8-613F0394217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991B107C-90D6-FDCB-27CF-4B62707312B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1547E994-D008-C154-397A-458A1D827335}"/>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D0439352-F2E9-6347-468D-BCAFFEB0D2F4}"/>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22E3941D-4A64-5B83-F261-908639E891EC}"/>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CE92A5B-5F65-82D1-C545-8ECF6CA0C41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CACB27B-6C32-11BE-E753-B05F6EFB174A}"/>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52812391-3891-AAF5-9B3C-CC011C6A80C2}"/>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8F037E8C-E2DF-3376-B088-405F5448141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0D3D0CC4-5A54-079B-0F31-D00456D60974}"/>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D8A2FDD7-E849-0E46-A312-DF8E0B57793E}"/>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7FFA90E3-75D8-43CD-2DFF-018A63492478}"/>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601E3C15-A329-E539-23B4-D7C120E75AA2}"/>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F9BC90-E632-11D1-3FD6-A1ECE56E2647}"/>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A881748F-3507-46DE-88B0-ED758274680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70052ECF-2884-7E36-CD8C-12205004B037}"/>
              </a:ext>
            </a:extLst>
          </p:cNvPr>
          <p:cNvSpPr>
            <a:spLocks noGrp="1"/>
          </p:cNvSpPr>
          <p:nvPr>
            <p:ph type="title" hasCustomPrompt="1"/>
          </p:nvPr>
        </p:nvSpPr>
        <p:spPr>
          <a:xfrm>
            <a:off x="527526" y="314325"/>
            <a:ext cx="10515600" cy="772270"/>
          </a:xfrm>
        </p:spPr>
        <p:txBody>
          <a:bodyPr/>
          <a:lstStyle>
            <a:lvl1pPr>
              <a:defRPr b="1"/>
            </a:lvl1pPr>
          </a:lstStyle>
          <a:p>
            <a:r>
              <a:rPr lang="en-US" dirty="0"/>
              <a:t>Click to add title</a:t>
            </a:r>
          </a:p>
        </p:txBody>
      </p:sp>
    </p:spTree>
    <p:extLst>
      <p:ext uri="{BB962C8B-B14F-4D97-AF65-F5344CB8AC3E}">
        <p14:creationId xmlns:p14="http://schemas.microsoft.com/office/powerpoint/2010/main" val="508870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8B7AD5B-62F9-2B30-58B1-D2952321778E}"/>
              </a:ext>
            </a:extLst>
          </p:cNvPr>
          <p:cNvSpPr/>
          <p:nvPr userDrawn="1"/>
        </p:nvSpPr>
        <p:spPr>
          <a:xfrm flipH="1">
            <a:off x="0" y="0"/>
            <a:ext cx="12192000" cy="3930316"/>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94738" y="5799665"/>
            <a:ext cx="5802522" cy="931547"/>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73747" y="776052"/>
            <a:ext cx="10644505" cy="2388367"/>
          </a:xfrm>
          <a:solidFill>
            <a:schemeClr val="bg1"/>
          </a:solidFill>
          <a:ln w="38100">
            <a:solidFill>
              <a:schemeClr val="tx1"/>
            </a:solidFill>
            <a:prstDash val="solid"/>
          </a:ln>
        </p:spPr>
        <p:txBody>
          <a:bodyPr anchor="ctr">
            <a:normAutofit/>
          </a:bodyPr>
          <a:lstStyle>
            <a:lvl1pPr algn="ctr">
              <a:defRPr sz="6600" baseline="0">
                <a:solidFill>
                  <a:schemeClr val="tx1"/>
                </a:solidFill>
              </a:defRPr>
            </a:lvl1pPr>
          </a:lstStyle>
          <a:p>
            <a:r>
              <a:rPr lang="en-US" dirty="0"/>
              <a:t>Act Investigation</a:t>
            </a:r>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572324" y="4601582"/>
            <a:ext cx="7768641"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330402" y="6366174"/>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2" name="Picture 11"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3"/>
          <a:stretch>
            <a:fillRect/>
          </a:stretch>
        </p:blipFill>
        <p:spPr>
          <a:xfrm>
            <a:off x="50076" y="4094989"/>
            <a:ext cx="2313405" cy="241737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six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hasCustomPrompt="1"/>
          </p:nvPr>
        </p:nvSpPr>
        <p:spPr>
          <a:xfrm>
            <a:off x="515569" y="314222"/>
            <a:ext cx="11493551" cy="881277"/>
          </a:xfrm>
        </p:spPr>
        <p:txBody>
          <a:bodyPr anchor="ctr">
            <a:normAutofit/>
          </a:bodyPr>
          <a:lstStyle>
            <a:lvl1pPr>
              <a:defRPr sz="4800">
                <a:solidFill>
                  <a:schemeClr val="tx1"/>
                </a:solidFill>
              </a:defRPr>
            </a:lvl1pPr>
          </a:lstStyle>
          <a:p>
            <a:r>
              <a:rPr lang="en-US" dirty="0"/>
              <a:t>Lesson Overview</a:t>
            </a:r>
          </a:p>
        </p:txBody>
      </p:sp>
      <p:sp>
        <p:nvSpPr>
          <p:cNvPr id="44" name="Text Placeholder 43">
            <a:extLst>
              <a:ext uri="{FF2B5EF4-FFF2-40B4-BE49-F238E27FC236}">
                <a16:creationId xmlns:a16="http://schemas.microsoft.com/office/drawing/2014/main" id="{EAE7AC08-8ACF-8A47-6539-ABE76AAE434E}"/>
              </a:ext>
            </a:extLst>
          </p:cNvPr>
          <p:cNvSpPr>
            <a:spLocks noGrp="1"/>
          </p:cNvSpPr>
          <p:nvPr>
            <p:ph type="body" sz="quarter" idx="10" hasCustomPrompt="1"/>
          </p:nvPr>
        </p:nvSpPr>
        <p:spPr>
          <a:xfrm>
            <a:off x="515569" y="1315916"/>
            <a:ext cx="8178363" cy="642938"/>
          </a:xfrm>
        </p:spPr>
        <p:txBody>
          <a:bodyPr tIns="0">
            <a:noAutofit/>
          </a:bodyPr>
          <a:lstStyle>
            <a:lvl1pPr marL="0" indent="0">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Essential Understanding: </a:t>
            </a:r>
          </a:p>
        </p:txBody>
      </p:sp>
      <p:sp>
        <p:nvSpPr>
          <p:cNvPr id="45" name="Text Placeholder 43">
            <a:extLst>
              <a:ext uri="{FF2B5EF4-FFF2-40B4-BE49-F238E27FC236}">
                <a16:creationId xmlns:a16="http://schemas.microsoft.com/office/drawing/2014/main" id="{9DD84C2B-121B-74A9-6362-C8FCD9883B65}"/>
              </a:ext>
            </a:extLst>
          </p:cNvPr>
          <p:cNvSpPr>
            <a:spLocks noGrp="1"/>
          </p:cNvSpPr>
          <p:nvPr>
            <p:ph type="body" sz="quarter" idx="11" hasCustomPrompt="1"/>
          </p:nvPr>
        </p:nvSpPr>
        <p:spPr>
          <a:xfrm>
            <a:off x="519808" y="4641591"/>
            <a:ext cx="2824702" cy="560223"/>
          </a:xfrm>
        </p:spPr>
        <p:txBody>
          <a:bodyPr tIns="0">
            <a:noAutofit/>
          </a:bodyPr>
          <a:lstStyle>
            <a:lvl1pPr marL="0" indent="0" algn="l">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Discover: </a:t>
            </a:r>
            <a:endParaRPr lang="en-US" dirty="0"/>
          </a:p>
        </p:txBody>
      </p:sp>
      <p:pic>
        <p:nvPicPr>
          <p:cNvPr id="33" name="Picture 32"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8846323" y="1962031"/>
            <a:ext cx="2471279" cy="2582348"/>
          </a:xfrm>
          <a:prstGeom prst="rect">
            <a:avLst/>
          </a:prstGeom>
        </p:spPr>
      </p:pic>
      <p:pic>
        <p:nvPicPr>
          <p:cNvPr id="34" name="Picture 33"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3"/>
          <a:srcRect l="19583" r="14738"/>
          <a:stretch/>
        </p:blipFill>
        <p:spPr>
          <a:xfrm>
            <a:off x="4766033" y="2243575"/>
            <a:ext cx="2575299" cy="2341347"/>
          </a:xfrm>
          <a:prstGeom prst="rect">
            <a:avLst/>
          </a:prstGeom>
        </p:spPr>
      </p:pic>
      <p:pic>
        <p:nvPicPr>
          <p:cNvPr id="35" name="Picture 34"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4"/>
          <a:stretch>
            <a:fillRect/>
          </a:stretch>
        </p:blipFill>
        <p:spPr>
          <a:xfrm>
            <a:off x="515569" y="2052889"/>
            <a:ext cx="2745473" cy="2400632"/>
          </a:xfrm>
          <a:prstGeom prst="rect">
            <a:avLst/>
          </a:prstGeom>
        </p:spPr>
      </p:pic>
      <p:sp>
        <p:nvSpPr>
          <p:cNvPr id="37" name="Text Placeholder 43">
            <a:extLst>
              <a:ext uri="{FF2B5EF4-FFF2-40B4-BE49-F238E27FC236}">
                <a16:creationId xmlns:a16="http://schemas.microsoft.com/office/drawing/2014/main" id="{9DD84C2B-121B-74A9-6362-C8FCD9883B65}"/>
              </a:ext>
            </a:extLst>
          </p:cNvPr>
          <p:cNvSpPr>
            <a:spLocks noGrp="1"/>
          </p:cNvSpPr>
          <p:nvPr>
            <p:ph type="body" sz="quarter" idx="26" hasCustomPrompt="1"/>
          </p:nvPr>
        </p:nvSpPr>
        <p:spPr>
          <a:xfrm>
            <a:off x="4766033" y="4635722"/>
            <a:ext cx="2824702" cy="560223"/>
          </a:xfrm>
        </p:spPr>
        <p:txBody>
          <a:bodyPr tIns="0">
            <a:noAutofit/>
          </a:bodyPr>
          <a:lstStyle>
            <a:lvl1pPr marL="0" indent="0" algn="l">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Understand: </a:t>
            </a:r>
            <a:endParaRPr lang="en-US" dirty="0"/>
          </a:p>
        </p:txBody>
      </p:sp>
      <p:sp>
        <p:nvSpPr>
          <p:cNvPr id="38" name="Text Placeholder 43">
            <a:extLst>
              <a:ext uri="{FF2B5EF4-FFF2-40B4-BE49-F238E27FC236}">
                <a16:creationId xmlns:a16="http://schemas.microsoft.com/office/drawing/2014/main" id="{9DD84C2B-121B-74A9-6362-C8FCD9883B65}"/>
              </a:ext>
            </a:extLst>
          </p:cNvPr>
          <p:cNvSpPr>
            <a:spLocks noGrp="1"/>
          </p:cNvSpPr>
          <p:nvPr>
            <p:ph type="body" sz="quarter" idx="27" hasCustomPrompt="1"/>
          </p:nvPr>
        </p:nvSpPr>
        <p:spPr>
          <a:xfrm>
            <a:off x="8798561" y="4650240"/>
            <a:ext cx="2824702" cy="560223"/>
          </a:xfrm>
        </p:spPr>
        <p:txBody>
          <a:bodyPr tIns="0">
            <a:noAutofit/>
          </a:bodyPr>
          <a:lstStyle>
            <a:lvl1pPr marL="0" indent="0" algn="l">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Act: </a:t>
            </a:r>
            <a:endParaRPr lang="en-US" dirty="0"/>
          </a:p>
        </p:txBody>
      </p:sp>
      <p:sp>
        <p:nvSpPr>
          <p:cNvPr id="39" name="TextBox 38">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and Content 3">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8B7AD5B-62F9-2B30-58B1-D2952321778E}"/>
              </a:ext>
            </a:extLst>
          </p:cNvPr>
          <p:cNvSpPr/>
          <p:nvPr userDrawn="1"/>
        </p:nvSpPr>
        <p:spPr>
          <a:xfrm flipH="1">
            <a:off x="0" y="0"/>
            <a:ext cx="4287520" cy="6858000"/>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4431552" y="1527326"/>
            <a:ext cx="7191488" cy="4961342"/>
          </a:xfrm>
        </p:spPr>
        <p:txBody>
          <a:bodyPr>
            <a:normAutofit/>
          </a:bodyPr>
          <a:lstStyle>
            <a:lvl1pPr>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Act Reading (Optional):</a:t>
            </a:r>
          </a:p>
          <a:p>
            <a:pPr lvl="0"/>
            <a:r>
              <a:rPr lang="en-US" dirty="0"/>
              <a:t>Act Investigation:</a:t>
            </a:r>
          </a:p>
          <a:p>
            <a:pPr lvl="0"/>
            <a:r>
              <a:rPr lang="en-US" dirty="0"/>
              <a:t>Act Investigation Extension: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9" name="Picture 8"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10342268" y="67851"/>
            <a:ext cx="1691880" cy="1767920"/>
          </a:xfrm>
          <a:prstGeom prst="rect">
            <a:avLst/>
          </a:prstGeom>
        </p:spPr>
      </p:pic>
      <p:sp>
        <p:nvSpPr>
          <p:cNvPr id="19"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344303" y="435621"/>
            <a:ext cx="3510404" cy="5996912"/>
          </a:xfrm>
        </p:spPr>
        <p:style>
          <a:lnRef idx="2">
            <a:schemeClr val="dk1"/>
          </a:lnRef>
          <a:fillRef idx="1">
            <a:schemeClr val="lt1"/>
          </a:fillRef>
          <a:effectRef idx="0">
            <a:schemeClr val="dk1"/>
          </a:effectRef>
          <a:fontRef idx="none"/>
        </p:style>
        <p:txBody>
          <a:bodyPr lIns="274320" rIns="274320" anchor="ctr">
            <a:normAutofit/>
          </a:bodyPr>
          <a:lstStyle>
            <a:lvl1pPr marL="0" indent="0" algn="l">
              <a:buNone/>
              <a:defRPr sz="28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Objective:</a:t>
            </a:r>
          </a:p>
        </p:txBody>
      </p:sp>
      <p:sp>
        <p:nvSpPr>
          <p:cNvPr id="4" name="Title 3">
            <a:extLst>
              <a:ext uri="{FF2B5EF4-FFF2-40B4-BE49-F238E27FC236}">
                <a16:creationId xmlns:a16="http://schemas.microsoft.com/office/drawing/2014/main" id="{6A2AEA16-48EB-F08C-35F4-F05A42299B3D}"/>
              </a:ext>
            </a:extLst>
          </p:cNvPr>
          <p:cNvSpPr>
            <a:spLocks noGrp="1"/>
          </p:cNvSpPr>
          <p:nvPr>
            <p:ph type="title" hasCustomPrompt="1"/>
          </p:nvPr>
        </p:nvSpPr>
        <p:spPr>
          <a:xfrm>
            <a:off x="4431552" y="201763"/>
            <a:ext cx="5798298" cy="1325563"/>
          </a:xfrm>
        </p:spPr>
        <p:txBody>
          <a:bodyPr/>
          <a:lstStyle>
            <a:lvl1pPr>
              <a:defRPr b="1"/>
            </a:lvl1pPr>
          </a:lstStyle>
          <a:p>
            <a:r>
              <a:rPr lang="en-US" dirty="0"/>
              <a:t>Click to add title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0"/>
            <a:ext cx="12192000" cy="1300187"/>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192784"/>
            <a:ext cx="10924717" cy="4107453"/>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02314" y="1384917"/>
            <a:ext cx="7221166" cy="563697"/>
          </a:xfrm>
        </p:spPr>
        <p:txBody>
          <a:bodyPr>
            <a:normAutofit/>
          </a:bodyPr>
          <a:lstStyle>
            <a:lvl1pPr marL="0" indent="0" algn="ctr">
              <a:buNone/>
              <a:defRPr sz="2800">
                <a:solidFill>
                  <a:srgbClr val="008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22007" y="-15006"/>
            <a:ext cx="1879163" cy="1963620"/>
          </a:xfrm>
          <a:prstGeom prst="rect">
            <a:avLst/>
          </a:prstGeom>
        </p:spPr>
      </p:pic>
      <p:sp>
        <p:nvSpPr>
          <p:cNvPr id="2" name="Title 1">
            <a:extLst>
              <a:ext uri="{FF2B5EF4-FFF2-40B4-BE49-F238E27FC236}">
                <a16:creationId xmlns:a16="http://schemas.microsoft.com/office/drawing/2014/main" id="{49D722AC-C477-02A7-6BA4-D5B60200E098}"/>
              </a:ext>
            </a:extLst>
          </p:cNvPr>
          <p:cNvSpPr>
            <a:spLocks noGrp="1"/>
          </p:cNvSpPr>
          <p:nvPr>
            <p:ph type="title" hasCustomPrompt="1"/>
          </p:nvPr>
        </p:nvSpPr>
        <p:spPr>
          <a:xfrm>
            <a:off x="2143201" y="-15006"/>
            <a:ext cx="8539392" cy="1297278"/>
          </a:xfrm>
        </p:spPr>
        <p:txBody>
          <a:bodyPr/>
          <a:lstStyle>
            <a:lvl1pPr algn="ctr">
              <a:defRPr b="1"/>
            </a:lvl1pPr>
          </a:lstStyle>
          <a:p>
            <a:r>
              <a:rPr lang="en-US" dirty="0"/>
              <a:t>Click to add title</a:t>
            </a:r>
          </a:p>
        </p:txBody>
      </p:sp>
    </p:spTree>
    <p:extLst>
      <p:ext uri="{BB962C8B-B14F-4D97-AF65-F5344CB8AC3E}">
        <p14:creationId xmlns:p14="http://schemas.microsoft.com/office/powerpoint/2010/main" val="16325069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0"/>
            <a:ext cx="12192000" cy="1300187"/>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948614"/>
            <a:ext cx="10924717" cy="4351623"/>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22007" y="-15006"/>
            <a:ext cx="1879163" cy="1963620"/>
          </a:xfrm>
          <a:prstGeom prst="rect">
            <a:avLst/>
          </a:prstGeom>
        </p:spPr>
      </p:pic>
      <p:sp>
        <p:nvSpPr>
          <p:cNvPr id="2" name="Title 1">
            <a:extLst>
              <a:ext uri="{FF2B5EF4-FFF2-40B4-BE49-F238E27FC236}">
                <a16:creationId xmlns:a16="http://schemas.microsoft.com/office/drawing/2014/main" id="{49D722AC-C477-02A7-6BA4-D5B60200E098}"/>
              </a:ext>
            </a:extLst>
          </p:cNvPr>
          <p:cNvSpPr>
            <a:spLocks noGrp="1"/>
          </p:cNvSpPr>
          <p:nvPr>
            <p:ph type="title" hasCustomPrompt="1"/>
          </p:nvPr>
        </p:nvSpPr>
        <p:spPr>
          <a:xfrm>
            <a:off x="2143201" y="-15006"/>
            <a:ext cx="8539392" cy="1297278"/>
          </a:xfrm>
        </p:spPr>
        <p:txBody>
          <a:bodyPr/>
          <a:lstStyle>
            <a:lvl1pPr algn="ctr">
              <a:defRPr b="1"/>
            </a:lvl1pPr>
          </a:lstStyle>
          <a:p>
            <a:r>
              <a:rPr lang="en-US" dirty="0"/>
              <a:t>Click to add title</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121763"/>
            <a:ext cx="10924717" cy="4178474"/>
          </a:xfrm>
        </p:spPr>
        <p:txBody>
          <a:bodyPr>
            <a:normAutofit/>
          </a:bodyPr>
          <a:lstStyle>
            <a:lvl1pPr marL="514350" indent="-514350">
              <a:buFont typeface="+mj-lt"/>
              <a:buAutoNum type="arabicPeriod"/>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88668"/>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734704" y="1389155"/>
            <a:ext cx="7735235" cy="562282"/>
          </a:xfrm>
        </p:spPr>
        <p:txBody>
          <a:bodyPr>
            <a:normAutofit/>
          </a:bodyPr>
          <a:lstStyle>
            <a:lvl1pPr marL="0" indent="0" algn="l">
              <a:buNone/>
              <a:defRPr sz="2800">
                <a:solidFill>
                  <a:srgbClr val="008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76085" y="0"/>
            <a:ext cx="1688617" cy="1764511"/>
          </a:xfrm>
          <a:prstGeom prst="rect">
            <a:avLst/>
          </a:prstGeom>
        </p:spPr>
      </p:pic>
      <p:pic>
        <p:nvPicPr>
          <p:cNvPr id="2" name="Graphic 6">
            <a:extLst>
              <a:ext uri="{FF2B5EF4-FFF2-40B4-BE49-F238E27FC236}">
                <a16:creationId xmlns:a16="http://schemas.microsoft.com/office/drawing/2014/main" id="{11B9B5B4-D242-2AAD-F41A-70A950150AD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F5B133F4-46A5-D537-A1D9-5EFA88B033C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9B47CF4D-9902-E82A-F37F-84E2B7172C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1991FA10-F7F5-B65F-CE89-3718A8C63C6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AF65757F-629C-DEE3-67C3-3CAE31294633}"/>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5336A86D-B849-E21E-0F51-341569A583F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8D3FB5D1-8C09-06B0-AA29-6FB4B4D6E7A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53696799-83BF-422A-C291-49685AF0DC0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7933950-B483-BC3D-CF33-2216FFA1D38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361428B6-3B7B-4EBE-2CC9-699364B3B27C}"/>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917578F2-5A21-86A3-A247-5CB85E11EF08}"/>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522BF40B-5ACB-09AF-95BA-8D95970D167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1545FD54-5E1A-1381-C944-6AF91093E85D}"/>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FB70F785-05BC-5DCE-5837-AE16F4C693C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F7434768-C658-579E-7EBC-5692229A0A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7225FD0C-91BA-C619-9495-5C655F74199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8204B8A1-7CAA-1127-1DCD-C9BF0AAD2216}"/>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643630BA-1C15-37A2-EC12-C292B7C2839C}"/>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45B7D10C-4DD7-A276-5038-540EED4A1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761B39-EAB4-13A3-496B-BE4C5D32F165}"/>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010155C-A6BE-8223-6178-580FF3A3E17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F3C31276-56F8-2EA0-2F94-6CA03E998A14}"/>
              </a:ext>
            </a:extLst>
          </p:cNvPr>
          <p:cNvSpPr>
            <a:spLocks noGrp="1"/>
          </p:cNvSpPr>
          <p:nvPr>
            <p:ph type="title" hasCustomPrompt="1"/>
          </p:nvPr>
        </p:nvSpPr>
        <p:spPr>
          <a:xfrm>
            <a:off x="2734704" y="384199"/>
            <a:ext cx="7735235" cy="751252"/>
          </a:xfrm>
        </p:spPr>
        <p:txBody>
          <a:bodyPr/>
          <a:lstStyle>
            <a:lvl1pPr>
              <a:defRPr b="1"/>
            </a:lvl1pPr>
          </a:lstStyle>
          <a:p>
            <a:r>
              <a:rPr lang="en-US" dirty="0"/>
              <a:t>Click to add title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764511"/>
            <a:ext cx="10924717" cy="4535726"/>
          </a:xfrm>
        </p:spPr>
        <p:txBody>
          <a:bodyPr>
            <a:normAutofit/>
          </a:bodyPr>
          <a:lstStyle>
            <a:lvl1pPr marL="514350" indent="-514350">
              <a:buFont typeface="+mj-lt"/>
              <a:buAutoNum type="arabicPeriod"/>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88668"/>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76085" y="0"/>
            <a:ext cx="1688617" cy="1764511"/>
          </a:xfrm>
          <a:prstGeom prst="rect">
            <a:avLst/>
          </a:prstGeom>
        </p:spPr>
      </p:pic>
      <p:pic>
        <p:nvPicPr>
          <p:cNvPr id="2" name="Graphic 6">
            <a:extLst>
              <a:ext uri="{FF2B5EF4-FFF2-40B4-BE49-F238E27FC236}">
                <a16:creationId xmlns:a16="http://schemas.microsoft.com/office/drawing/2014/main" id="{11B9B5B4-D242-2AAD-F41A-70A950150AD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F5B133F4-46A5-D537-A1D9-5EFA88B033C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9B47CF4D-9902-E82A-F37F-84E2B7172C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1991FA10-F7F5-B65F-CE89-3718A8C63C6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AF65757F-629C-DEE3-67C3-3CAE31294633}"/>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5336A86D-B849-E21E-0F51-341569A583F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8D3FB5D1-8C09-06B0-AA29-6FB4B4D6E7A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53696799-83BF-422A-C291-49685AF0DC0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7933950-B483-BC3D-CF33-2216FFA1D38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361428B6-3B7B-4EBE-2CC9-699364B3B27C}"/>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917578F2-5A21-86A3-A247-5CB85E11EF08}"/>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522BF40B-5ACB-09AF-95BA-8D95970D167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1545FD54-5E1A-1381-C944-6AF91093E85D}"/>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FB70F785-05BC-5DCE-5837-AE16F4C693C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F7434768-C658-579E-7EBC-5692229A0A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7225FD0C-91BA-C619-9495-5C655F74199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8204B8A1-7CAA-1127-1DCD-C9BF0AAD2216}"/>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643630BA-1C15-37A2-EC12-C292B7C2839C}"/>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45B7D10C-4DD7-A276-5038-540EED4A1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761B39-EAB4-13A3-496B-BE4C5D32F165}"/>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010155C-A6BE-8223-6178-580FF3A3E17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F3C31276-56F8-2EA0-2F94-6CA03E998A14}"/>
              </a:ext>
            </a:extLst>
          </p:cNvPr>
          <p:cNvSpPr>
            <a:spLocks noGrp="1"/>
          </p:cNvSpPr>
          <p:nvPr>
            <p:ph type="title" hasCustomPrompt="1"/>
          </p:nvPr>
        </p:nvSpPr>
        <p:spPr>
          <a:xfrm>
            <a:off x="2734704" y="384199"/>
            <a:ext cx="7735235" cy="760164"/>
          </a:xfrm>
        </p:spPr>
        <p:txBody>
          <a:bodyPr/>
          <a:lstStyle>
            <a:lvl1pPr>
              <a:defRPr b="1"/>
            </a:lvl1pPr>
          </a:lstStyle>
          <a:p>
            <a:r>
              <a:rPr lang="en-US" dirty="0"/>
              <a:t>Click to add title</a:t>
            </a:r>
          </a:p>
        </p:txBody>
      </p:sp>
    </p:spTree>
    <p:extLst>
      <p:ext uri="{BB962C8B-B14F-4D97-AF65-F5344CB8AC3E}">
        <p14:creationId xmlns:p14="http://schemas.microsoft.com/office/powerpoint/2010/main" val="23794183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2074609"/>
            <a:ext cx="10924717" cy="4248846"/>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527525" y="1423102"/>
            <a:ext cx="8886631" cy="528592"/>
          </a:xfrm>
        </p:spPr>
        <p:txBody>
          <a:bodyPr>
            <a:normAutofit/>
          </a:bodyPr>
          <a:lstStyle>
            <a:lvl1pPr marL="0" indent="0" algn="l">
              <a:buNone/>
              <a:defRPr sz="2800">
                <a:solidFill>
                  <a:srgbClr val="008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3" name="Rectangle 32">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9994231" y="-117527"/>
            <a:ext cx="1923487" cy="2009937"/>
          </a:xfrm>
          <a:prstGeom prst="rect">
            <a:avLst/>
          </a:prstGeom>
        </p:spPr>
      </p:pic>
      <p:pic>
        <p:nvPicPr>
          <p:cNvPr id="2" name="Graphic 6">
            <a:extLst>
              <a:ext uri="{FF2B5EF4-FFF2-40B4-BE49-F238E27FC236}">
                <a16:creationId xmlns:a16="http://schemas.microsoft.com/office/drawing/2014/main" id="{7B38B41B-E461-F153-9B78-C738268DD7FE}"/>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A628AFE-7FC5-928F-57E5-4975E409B5A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E782C3F2-06C6-22C4-A675-909AC8AC4D2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C7B53B9-C26A-0243-BA49-B81E796B49C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FE862E35-7D99-D663-6AC1-FD383C637A19}"/>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5" name="Graphic 6">
            <a:extLst>
              <a:ext uri="{FF2B5EF4-FFF2-40B4-BE49-F238E27FC236}">
                <a16:creationId xmlns:a16="http://schemas.microsoft.com/office/drawing/2014/main" id="{6EDB91CA-6911-70E1-EA94-067E97D0603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6" name="Graphic 8">
            <a:extLst>
              <a:ext uri="{FF2B5EF4-FFF2-40B4-BE49-F238E27FC236}">
                <a16:creationId xmlns:a16="http://schemas.microsoft.com/office/drawing/2014/main" id="{A369D96A-A0B0-D0AF-9C73-4C360B73527B}"/>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7" name="Graphic 11">
            <a:extLst>
              <a:ext uri="{FF2B5EF4-FFF2-40B4-BE49-F238E27FC236}">
                <a16:creationId xmlns:a16="http://schemas.microsoft.com/office/drawing/2014/main" id="{5F42CCED-3FB6-8B31-932F-F77592CC252E}"/>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8" name="Graphic 12">
            <a:extLst>
              <a:ext uri="{FF2B5EF4-FFF2-40B4-BE49-F238E27FC236}">
                <a16:creationId xmlns:a16="http://schemas.microsoft.com/office/drawing/2014/main" id="{05B88987-C97E-8D04-7514-84CFFD6B6E9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9" name="Graphic 7">
            <a:extLst>
              <a:ext uri="{FF2B5EF4-FFF2-40B4-BE49-F238E27FC236}">
                <a16:creationId xmlns:a16="http://schemas.microsoft.com/office/drawing/2014/main" id="{23D38275-886C-C3FC-0788-D8031ADF46EA}"/>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40" name="Graphic 6">
            <a:extLst>
              <a:ext uri="{FF2B5EF4-FFF2-40B4-BE49-F238E27FC236}">
                <a16:creationId xmlns:a16="http://schemas.microsoft.com/office/drawing/2014/main" id="{0DF0BD51-2796-5AE2-A795-C443FBCCD90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1" name="Graphic 8">
            <a:extLst>
              <a:ext uri="{FF2B5EF4-FFF2-40B4-BE49-F238E27FC236}">
                <a16:creationId xmlns:a16="http://schemas.microsoft.com/office/drawing/2014/main" id="{5C50C93A-5C30-B0A3-429C-2CA47987DC5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2" name="Graphic 11">
            <a:extLst>
              <a:ext uri="{FF2B5EF4-FFF2-40B4-BE49-F238E27FC236}">
                <a16:creationId xmlns:a16="http://schemas.microsoft.com/office/drawing/2014/main" id="{8A464050-13D5-4CCC-2561-16025F5A8D07}"/>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3" name="Graphic 12">
            <a:extLst>
              <a:ext uri="{FF2B5EF4-FFF2-40B4-BE49-F238E27FC236}">
                <a16:creationId xmlns:a16="http://schemas.microsoft.com/office/drawing/2014/main" id="{22C3C105-FA8B-030A-24D6-60DEF0A79CC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4" name="Graphic 7">
            <a:extLst>
              <a:ext uri="{FF2B5EF4-FFF2-40B4-BE49-F238E27FC236}">
                <a16:creationId xmlns:a16="http://schemas.microsoft.com/office/drawing/2014/main" id="{69850E01-17C0-D47D-0D0D-FFB87BB729AB}"/>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5" name="Picture 44" descr="A blue binoculars with black background&#10;&#10;Description automatically generated">
            <a:extLst>
              <a:ext uri="{FF2B5EF4-FFF2-40B4-BE49-F238E27FC236}">
                <a16:creationId xmlns:a16="http://schemas.microsoft.com/office/drawing/2014/main" id="{64DA7207-E9A9-A82C-7358-E29DEDCF0D3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0EB00A49-6F61-DFA7-8FAD-228E41B3487B}"/>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30F7AB29-9D01-5838-E5A7-B3C92698F2AA}"/>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8" name="Picture 47" descr="A yellow globe with a magnifying glass&#10;&#10;Description automatically generated">
            <a:extLst>
              <a:ext uri="{FF2B5EF4-FFF2-40B4-BE49-F238E27FC236}">
                <a16:creationId xmlns:a16="http://schemas.microsoft.com/office/drawing/2014/main" id="{7AAD33F2-8831-3183-AB91-989AEAB78759}"/>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47512597-CDE4-F531-F62E-CC9943966D20}"/>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50" name="Picture 49" descr="A blue binoculars with black background&#10;&#10;Description automatically generated">
            <a:extLst>
              <a:ext uri="{FF2B5EF4-FFF2-40B4-BE49-F238E27FC236}">
                <a16:creationId xmlns:a16="http://schemas.microsoft.com/office/drawing/2014/main" id="{FD3BF185-0EEC-FA1A-5D2D-F05442ACDC0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A0C07ADA-E2CC-4336-0BEA-AD5C61627852}"/>
              </a:ext>
            </a:extLst>
          </p:cNvPr>
          <p:cNvSpPr>
            <a:spLocks noGrp="1"/>
          </p:cNvSpPr>
          <p:nvPr>
            <p:ph type="title" hasCustomPrompt="1"/>
          </p:nvPr>
        </p:nvSpPr>
        <p:spPr>
          <a:xfrm>
            <a:off x="532408" y="246328"/>
            <a:ext cx="8881749" cy="890588"/>
          </a:xfrm>
        </p:spPr>
        <p:txBody>
          <a:bodyPr/>
          <a:lstStyle>
            <a:lvl1pPr>
              <a:defRPr b="1"/>
            </a:lvl1pPr>
          </a:lstStyle>
          <a:p>
            <a:r>
              <a:rPr lang="en-US" dirty="0"/>
              <a:t>Click to add title</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1752600"/>
            <a:ext cx="10924717" cy="4570855"/>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33" name="Rectangle 32">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9994231" y="-117527"/>
            <a:ext cx="1923487" cy="2009937"/>
          </a:xfrm>
          <a:prstGeom prst="rect">
            <a:avLst/>
          </a:prstGeom>
        </p:spPr>
      </p:pic>
      <p:pic>
        <p:nvPicPr>
          <p:cNvPr id="2" name="Graphic 6">
            <a:extLst>
              <a:ext uri="{FF2B5EF4-FFF2-40B4-BE49-F238E27FC236}">
                <a16:creationId xmlns:a16="http://schemas.microsoft.com/office/drawing/2014/main" id="{7B38B41B-E461-F153-9B78-C738268DD7FE}"/>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A628AFE-7FC5-928F-57E5-4975E409B5A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E782C3F2-06C6-22C4-A675-909AC8AC4D2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C7B53B9-C26A-0243-BA49-B81E796B49C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FE862E35-7D99-D663-6AC1-FD383C637A19}"/>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5" name="Graphic 6">
            <a:extLst>
              <a:ext uri="{FF2B5EF4-FFF2-40B4-BE49-F238E27FC236}">
                <a16:creationId xmlns:a16="http://schemas.microsoft.com/office/drawing/2014/main" id="{6EDB91CA-6911-70E1-EA94-067E97D0603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6" name="Graphic 8">
            <a:extLst>
              <a:ext uri="{FF2B5EF4-FFF2-40B4-BE49-F238E27FC236}">
                <a16:creationId xmlns:a16="http://schemas.microsoft.com/office/drawing/2014/main" id="{A369D96A-A0B0-D0AF-9C73-4C360B73527B}"/>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7" name="Graphic 11">
            <a:extLst>
              <a:ext uri="{FF2B5EF4-FFF2-40B4-BE49-F238E27FC236}">
                <a16:creationId xmlns:a16="http://schemas.microsoft.com/office/drawing/2014/main" id="{5F42CCED-3FB6-8B31-932F-F77592CC252E}"/>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8" name="Graphic 12">
            <a:extLst>
              <a:ext uri="{FF2B5EF4-FFF2-40B4-BE49-F238E27FC236}">
                <a16:creationId xmlns:a16="http://schemas.microsoft.com/office/drawing/2014/main" id="{05B88987-C97E-8D04-7514-84CFFD6B6E9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9" name="Graphic 7">
            <a:extLst>
              <a:ext uri="{FF2B5EF4-FFF2-40B4-BE49-F238E27FC236}">
                <a16:creationId xmlns:a16="http://schemas.microsoft.com/office/drawing/2014/main" id="{23D38275-886C-C3FC-0788-D8031ADF46EA}"/>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40" name="Graphic 6">
            <a:extLst>
              <a:ext uri="{FF2B5EF4-FFF2-40B4-BE49-F238E27FC236}">
                <a16:creationId xmlns:a16="http://schemas.microsoft.com/office/drawing/2014/main" id="{0DF0BD51-2796-5AE2-A795-C443FBCCD90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1" name="Graphic 8">
            <a:extLst>
              <a:ext uri="{FF2B5EF4-FFF2-40B4-BE49-F238E27FC236}">
                <a16:creationId xmlns:a16="http://schemas.microsoft.com/office/drawing/2014/main" id="{5C50C93A-5C30-B0A3-429C-2CA47987DC5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2" name="Graphic 11">
            <a:extLst>
              <a:ext uri="{FF2B5EF4-FFF2-40B4-BE49-F238E27FC236}">
                <a16:creationId xmlns:a16="http://schemas.microsoft.com/office/drawing/2014/main" id="{8A464050-13D5-4CCC-2561-16025F5A8D07}"/>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3" name="Graphic 12">
            <a:extLst>
              <a:ext uri="{FF2B5EF4-FFF2-40B4-BE49-F238E27FC236}">
                <a16:creationId xmlns:a16="http://schemas.microsoft.com/office/drawing/2014/main" id="{22C3C105-FA8B-030A-24D6-60DEF0A79CC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4" name="Graphic 7">
            <a:extLst>
              <a:ext uri="{FF2B5EF4-FFF2-40B4-BE49-F238E27FC236}">
                <a16:creationId xmlns:a16="http://schemas.microsoft.com/office/drawing/2014/main" id="{69850E01-17C0-D47D-0D0D-FFB87BB729AB}"/>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5" name="Picture 44" descr="A blue binoculars with black background&#10;&#10;Description automatically generated">
            <a:extLst>
              <a:ext uri="{FF2B5EF4-FFF2-40B4-BE49-F238E27FC236}">
                <a16:creationId xmlns:a16="http://schemas.microsoft.com/office/drawing/2014/main" id="{64DA7207-E9A9-A82C-7358-E29DEDCF0D3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0EB00A49-6F61-DFA7-8FAD-228E41B3487B}"/>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30F7AB29-9D01-5838-E5A7-B3C92698F2AA}"/>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8" name="Picture 47" descr="A yellow globe with a magnifying glass&#10;&#10;Description automatically generated">
            <a:extLst>
              <a:ext uri="{FF2B5EF4-FFF2-40B4-BE49-F238E27FC236}">
                <a16:creationId xmlns:a16="http://schemas.microsoft.com/office/drawing/2014/main" id="{7AAD33F2-8831-3183-AB91-989AEAB78759}"/>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47512597-CDE4-F531-F62E-CC9943966D20}"/>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50" name="Picture 49" descr="A blue binoculars with black background&#10;&#10;Description automatically generated">
            <a:extLst>
              <a:ext uri="{FF2B5EF4-FFF2-40B4-BE49-F238E27FC236}">
                <a16:creationId xmlns:a16="http://schemas.microsoft.com/office/drawing/2014/main" id="{FD3BF185-0EEC-FA1A-5D2D-F05442ACDC0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A0C07ADA-E2CC-4336-0BEA-AD5C61627852}"/>
              </a:ext>
            </a:extLst>
          </p:cNvPr>
          <p:cNvSpPr>
            <a:spLocks noGrp="1"/>
          </p:cNvSpPr>
          <p:nvPr>
            <p:ph type="title" hasCustomPrompt="1"/>
          </p:nvPr>
        </p:nvSpPr>
        <p:spPr>
          <a:xfrm>
            <a:off x="532408" y="246328"/>
            <a:ext cx="8881749" cy="890588"/>
          </a:xfrm>
        </p:spPr>
        <p:txBody>
          <a:bodyPr/>
          <a:lstStyle>
            <a:lvl1pPr>
              <a:defRPr b="1"/>
            </a:lvl1pPr>
          </a:lstStyle>
          <a:p>
            <a:r>
              <a:rPr lang="en-US" dirty="0"/>
              <a:t>Click to add title</a:t>
            </a:r>
          </a:p>
        </p:txBody>
      </p:sp>
    </p:spTree>
    <p:extLst>
      <p:ext uri="{BB962C8B-B14F-4D97-AF65-F5344CB8AC3E}">
        <p14:creationId xmlns:p14="http://schemas.microsoft.com/office/powerpoint/2010/main" val="9422960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and six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hasCustomPrompt="1"/>
          </p:nvPr>
        </p:nvSpPr>
        <p:spPr>
          <a:xfrm>
            <a:off x="515569" y="314222"/>
            <a:ext cx="11493551" cy="881277"/>
          </a:xfrm>
        </p:spPr>
        <p:txBody>
          <a:bodyPr anchor="ctr">
            <a:normAutofit/>
          </a:bodyPr>
          <a:lstStyle>
            <a:lvl1pPr>
              <a:defRPr sz="4800">
                <a:solidFill>
                  <a:schemeClr val="tx1"/>
                </a:solidFill>
              </a:defRPr>
            </a:lvl1pPr>
          </a:lstStyle>
          <a:p>
            <a:r>
              <a:rPr lang="en-US" dirty="0"/>
              <a:t>Glossary</a:t>
            </a:r>
          </a:p>
        </p:txBody>
      </p:sp>
      <p:sp>
        <p:nvSpPr>
          <p:cNvPr id="39" name="TextBox 38">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4" name="Text Placeholder 3">
            <a:extLst>
              <a:ext uri="{FF2B5EF4-FFF2-40B4-BE49-F238E27FC236}">
                <a16:creationId xmlns:a16="http://schemas.microsoft.com/office/drawing/2014/main" id="{36E95231-6C47-A4AB-146A-3B3BC7F2A29B}"/>
              </a:ext>
            </a:extLst>
          </p:cNvPr>
          <p:cNvSpPr>
            <a:spLocks noGrp="1"/>
          </p:cNvSpPr>
          <p:nvPr>
            <p:ph type="body" sz="quarter" idx="10" hasCustomPrompt="1"/>
          </p:nvPr>
        </p:nvSpPr>
        <p:spPr>
          <a:xfrm>
            <a:off x="515938" y="1527175"/>
            <a:ext cx="11493500" cy="4492625"/>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a:defRPr>
                <a:solidFill>
                  <a:schemeClr val="tx1"/>
                </a:solidFill>
              </a:defRPr>
            </a:lvl4pPr>
            <a:lvl5pPr>
              <a:defRPr>
                <a:solidFill>
                  <a:schemeClr val="tx1"/>
                </a:solidFill>
              </a:defRPr>
            </a:lvl5pPr>
          </a:lstStyle>
          <a:p>
            <a:pPr lvl="1"/>
            <a:r>
              <a:rPr lang="en-US" dirty="0"/>
              <a:t>Click to add glossary words</a:t>
            </a:r>
          </a:p>
        </p:txBody>
      </p:sp>
    </p:spTree>
    <p:extLst>
      <p:ext uri="{BB962C8B-B14F-4D97-AF65-F5344CB8AC3E}">
        <p14:creationId xmlns:p14="http://schemas.microsoft.com/office/powerpoint/2010/main" val="5213741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losin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85107" y="4566822"/>
            <a:ext cx="1747228" cy="1747228"/>
          </a:xfrm>
          <a:prstGeom prst="rect">
            <a:avLst/>
          </a:prstGeom>
        </p:spPr>
      </p:pic>
      <p:pic>
        <p:nvPicPr>
          <p:cNvPr id="9"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28895" y="2972520"/>
            <a:ext cx="1385821" cy="1385821"/>
          </a:xfrm>
          <a:prstGeom prst="rect">
            <a:avLst/>
          </a:prstGeom>
        </p:spPr>
      </p:pic>
      <p:pic>
        <p:nvPicPr>
          <p:cNvPr id="10" name="Graphic 9">
            <a:extLst>
              <a:ext uri="{FF2B5EF4-FFF2-40B4-BE49-F238E27FC236}">
                <a16:creationId xmlns:a16="http://schemas.microsoft.com/office/drawing/2014/main" id="{1A2DC491-EA74-1A63-78D5-3236C8B0D4DE}"/>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46740" y="4586054"/>
            <a:ext cx="1645260" cy="1645260"/>
          </a:xfrm>
          <a:prstGeom prst="rect">
            <a:avLst/>
          </a:prstGeom>
        </p:spPr>
      </p:pic>
      <p:pic>
        <p:nvPicPr>
          <p:cNvPr id="12"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74225" y="3261863"/>
            <a:ext cx="1182816" cy="1182816"/>
          </a:xfrm>
          <a:prstGeom prst="rect">
            <a:avLst/>
          </a:prstGeom>
        </p:spPr>
      </p:pic>
      <p:pic>
        <p:nvPicPr>
          <p:cNvPr id="13"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15804" y="5372414"/>
            <a:ext cx="1118205" cy="1118205"/>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86198" y="116366"/>
            <a:ext cx="3175540" cy="1055927"/>
          </a:xfrm>
        </p:spPr>
        <p:txBody>
          <a:bodyPr anchor="ctr">
            <a:normAutofit/>
          </a:bodyPr>
          <a:lstStyle>
            <a:lvl1pPr algn="ctr">
              <a:defRPr sz="6000">
                <a:solidFill>
                  <a:schemeClr val="tx1"/>
                </a:solidFill>
              </a:defRPr>
            </a:lvl1pPr>
          </a:lstStyle>
          <a:p>
            <a:r>
              <a:rPr lang="en-US" dirty="0"/>
              <a:t>Symbols</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12"/>
          <a:stretch>
            <a:fillRect/>
          </a:stretch>
        </p:blipFill>
        <p:spPr>
          <a:xfrm>
            <a:off x="4211462" y="5017078"/>
            <a:ext cx="1691880" cy="1767920"/>
          </a:xfrm>
          <a:prstGeom prst="rect">
            <a:avLst/>
          </a:prstGeom>
        </p:spPr>
      </p:pic>
      <p:pic>
        <p:nvPicPr>
          <p:cNvPr id="14"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15114" r="15244"/>
          <a:stretch/>
        </p:blipFill>
        <p:spPr>
          <a:xfrm>
            <a:off x="10659809" y="2654778"/>
            <a:ext cx="1186387" cy="1703563"/>
          </a:xfrm>
          <a:prstGeom prst="rect">
            <a:avLst/>
          </a:prstGeom>
        </p:spPr>
      </p:pic>
      <p:pic>
        <p:nvPicPr>
          <p:cNvPr id="16" name="Picture 15"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a:blip r:embed="rId15"/>
          <a:stretch>
            <a:fillRect/>
          </a:stretch>
        </p:blipFill>
        <p:spPr>
          <a:xfrm>
            <a:off x="3610526" y="3229907"/>
            <a:ext cx="2629770" cy="1570293"/>
          </a:xfrm>
          <a:prstGeom prst="rect">
            <a:avLst/>
          </a:prstGeom>
        </p:spPr>
      </p:pic>
      <p:pic>
        <p:nvPicPr>
          <p:cNvPr id="18" name="Picture 17"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16"/>
          <a:stretch>
            <a:fillRect/>
          </a:stretch>
        </p:blipFill>
        <p:spPr>
          <a:xfrm>
            <a:off x="4118318" y="1352682"/>
            <a:ext cx="1787624" cy="1563092"/>
          </a:xfrm>
          <a:prstGeom prst="rect">
            <a:avLst/>
          </a:prstGeom>
        </p:spPr>
      </p:pic>
      <p:pic>
        <p:nvPicPr>
          <p:cNvPr id="36" name="Picture 35">
            <a:extLst>
              <a:ext uri="{FF2B5EF4-FFF2-40B4-BE49-F238E27FC236}">
                <a16:creationId xmlns:a16="http://schemas.microsoft.com/office/drawing/2014/main" id="{E52436D3-97AB-EA58-FCD8-68E3D9EB0917}"/>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430334" y="5006843"/>
            <a:ext cx="1687984" cy="1687984"/>
          </a:xfrm>
          <a:prstGeom prst="rect">
            <a:avLst/>
          </a:prstGeom>
        </p:spPr>
      </p:pic>
      <p:pic>
        <p:nvPicPr>
          <p:cNvPr id="38" name="Picture 37">
            <a:extLst>
              <a:ext uri="{FF2B5EF4-FFF2-40B4-BE49-F238E27FC236}">
                <a16:creationId xmlns:a16="http://schemas.microsoft.com/office/drawing/2014/main" id="{60AB093A-50E3-9BED-96BE-4CB9917ABA47}"/>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76769" y="3188627"/>
            <a:ext cx="1844059" cy="1642065"/>
          </a:xfrm>
          <a:prstGeom prst="rect">
            <a:avLst/>
          </a:prstGeom>
        </p:spPr>
      </p:pic>
      <p:pic>
        <p:nvPicPr>
          <p:cNvPr id="39" name="Picture 38">
            <a:extLst>
              <a:ext uri="{FF2B5EF4-FFF2-40B4-BE49-F238E27FC236}">
                <a16:creationId xmlns:a16="http://schemas.microsoft.com/office/drawing/2014/main" id="{BC8C06FB-1CCC-0222-1970-34B052FFF62E}"/>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2373968" y="1424190"/>
            <a:ext cx="1507228" cy="1507228"/>
          </a:xfrm>
          <a:prstGeom prst="rect">
            <a:avLst/>
          </a:prstGeom>
        </p:spPr>
      </p:pic>
      <p:pic>
        <p:nvPicPr>
          <p:cNvPr id="40" name="Picture 39">
            <a:extLst>
              <a:ext uri="{FF2B5EF4-FFF2-40B4-BE49-F238E27FC236}">
                <a16:creationId xmlns:a16="http://schemas.microsoft.com/office/drawing/2014/main" id="{4DF44CF5-8F20-222D-21F4-E6B940C4F38B}"/>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417992" y="5006843"/>
            <a:ext cx="1680209" cy="1590399"/>
          </a:xfrm>
          <a:prstGeom prst="rect">
            <a:avLst/>
          </a:prstGeom>
        </p:spPr>
      </p:pic>
      <p:pic>
        <p:nvPicPr>
          <p:cNvPr id="41" name="Picture 40">
            <a:extLst>
              <a:ext uri="{FF2B5EF4-FFF2-40B4-BE49-F238E27FC236}">
                <a16:creationId xmlns:a16="http://schemas.microsoft.com/office/drawing/2014/main" id="{121BD45D-93EA-576A-8A0A-AE3272360AA7}"/>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2563443" y="3188627"/>
            <a:ext cx="1317753" cy="1584455"/>
          </a:xfrm>
          <a:prstGeom prst="rect">
            <a:avLst/>
          </a:prstGeom>
        </p:spPr>
      </p:pic>
      <p:pic>
        <p:nvPicPr>
          <p:cNvPr id="42" name="Picture 41">
            <a:extLst>
              <a:ext uri="{FF2B5EF4-FFF2-40B4-BE49-F238E27FC236}">
                <a16:creationId xmlns:a16="http://schemas.microsoft.com/office/drawing/2014/main" id="{810C5492-8F0F-89DC-E1B9-47D0F7FB2F37}"/>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225767" y="1435404"/>
            <a:ext cx="1614875" cy="1597249"/>
          </a:xfrm>
          <a:prstGeom prst="rect">
            <a:avLst/>
          </a:prstGeom>
          <a:solidFill>
            <a:srgbClr val="00A1DD">
              <a:alpha val="0"/>
            </a:srgbClr>
          </a:solidFill>
        </p:spPr>
      </p:pic>
      <p:pic>
        <p:nvPicPr>
          <p:cNvPr id="43" name="Picture 42">
            <a:extLst>
              <a:ext uri="{FF2B5EF4-FFF2-40B4-BE49-F238E27FC236}">
                <a16:creationId xmlns:a16="http://schemas.microsoft.com/office/drawing/2014/main" id="{9FADE8F2-E92E-1BF0-CC4E-92061BE7E993}"/>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4664348" y="219325"/>
            <a:ext cx="6802569" cy="916680"/>
          </a:xfrm>
          <a:prstGeom prst="rect">
            <a:avLst/>
          </a:prstGeom>
        </p:spPr>
      </p:pic>
      <p:pic>
        <p:nvPicPr>
          <p:cNvPr id="44" name="Picture 43">
            <a:extLst>
              <a:ext uri="{FF2B5EF4-FFF2-40B4-BE49-F238E27FC236}">
                <a16:creationId xmlns:a16="http://schemas.microsoft.com/office/drawing/2014/main" id="{FFF23187-F68F-28ED-3DE2-13895540D987}"/>
              </a:ext>
            </a:extLst>
          </p:cNvPr>
          <p:cNvPicPr>
            <a:picLocks noChangeAspect="1"/>
          </p:cNvPicPr>
          <p:nvPr userDrawn="1"/>
        </p:nvPicPr>
        <p:blipFill>
          <a:blip r:embed="rId24"/>
          <a:srcRect l="26072" t="21587" r="27768" b="65238"/>
          <a:stretch/>
        </p:blipFill>
        <p:spPr>
          <a:xfrm>
            <a:off x="7198031" y="1494086"/>
            <a:ext cx="4748126" cy="762272"/>
          </a:xfrm>
          <a:prstGeom prst="rect">
            <a:avLst/>
          </a:prstGeom>
        </p:spPr>
      </p:pic>
      <p:pic>
        <p:nvPicPr>
          <p:cNvPr id="3" name="Picture 2" descr="A blue binoculars with black background&#10;&#10;Description automatically generated">
            <a:extLst>
              <a:ext uri="{FF2B5EF4-FFF2-40B4-BE49-F238E27FC236}">
                <a16:creationId xmlns:a16="http://schemas.microsoft.com/office/drawing/2014/main" id="{E83BFFAA-2E8B-7A9F-1CAA-732E27504638}"/>
              </a:ext>
            </a:extLst>
          </p:cNvPr>
          <p:cNvPicPr>
            <a:picLocks noChangeAspect="1"/>
          </p:cNvPicPr>
          <p:nvPr userDrawn="1"/>
        </p:nvPicPr>
        <p:blipFill>
          <a:blip r:embed="rId25"/>
          <a:stretch>
            <a:fillRect/>
          </a:stretch>
        </p:blipFill>
        <p:spPr>
          <a:xfrm>
            <a:off x="6143064" y="1875222"/>
            <a:ext cx="1023299" cy="857254"/>
          </a:xfrm>
          <a:prstGeom prst="rect">
            <a:avLst/>
          </a:prstGeom>
        </p:spPr>
      </p:pic>
      <p:pic>
        <p:nvPicPr>
          <p:cNvPr id="4" name="Picture 3" descr="A yellow globe with a magnifying glass&#10;&#10;Description automatically generated">
            <a:extLst>
              <a:ext uri="{FF2B5EF4-FFF2-40B4-BE49-F238E27FC236}">
                <a16:creationId xmlns:a16="http://schemas.microsoft.com/office/drawing/2014/main" id="{D1F81F66-2ECE-B80E-A1E4-C6F00FDEE45C}"/>
              </a:ext>
            </a:extLst>
          </p:cNvPr>
          <p:cNvPicPr>
            <a:picLocks noChangeAspect="1"/>
          </p:cNvPicPr>
          <p:nvPr userDrawn="1"/>
        </p:nvPicPr>
        <p:blipFill>
          <a:blip r:embed="rId26"/>
          <a:stretch>
            <a:fillRect/>
          </a:stretch>
        </p:blipFill>
        <p:spPr>
          <a:xfrm>
            <a:off x="9210281" y="4874982"/>
            <a:ext cx="1336460" cy="1356331"/>
          </a:xfrm>
          <a:prstGeom prst="rect">
            <a:avLst/>
          </a:prstGeom>
        </p:spPr>
      </p:pic>
      <p:pic>
        <p:nvPicPr>
          <p:cNvPr id="5" name="Picture 4">
            <a:extLst>
              <a:ext uri="{FF2B5EF4-FFF2-40B4-BE49-F238E27FC236}">
                <a16:creationId xmlns:a16="http://schemas.microsoft.com/office/drawing/2014/main" id="{C7E10E21-F5D0-63EB-D3CB-2366399B1817}"/>
              </a:ext>
              <a:ext uri="{C183D7F6-B498-43B3-948B-1728B52AA6E4}">
                <adec:decorative xmlns:adec="http://schemas.microsoft.com/office/drawing/2017/decorative" val="1"/>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291394" y="3261863"/>
            <a:ext cx="1276350" cy="1355166"/>
          </a:xfrm>
          <a:prstGeom prst="rect">
            <a:avLst/>
          </a:prstGeom>
        </p:spPr>
      </p:pic>
    </p:spTree>
    <p:extLst>
      <p:ext uri="{BB962C8B-B14F-4D97-AF65-F5344CB8AC3E}">
        <p14:creationId xmlns:p14="http://schemas.microsoft.com/office/powerpoint/2010/main" val="3388589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FD992B0-A519-A120-5871-8CEDBBE5696A}"/>
              </a:ext>
            </a:extLst>
          </p:cNvPr>
          <p:cNvSpPr/>
          <p:nvPr userDrawn="1"/>
        </p:nvSpPr>
        <p:spPr>
          <a:xfrm>
            <a:off x="0" y="10156"/>
            <a:ext cx="12192000" cy="3920160"/>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94738" y="5799665"/>
            <a:ext cx="5802522" cy="931547"/>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73747" y="776052"/>
            <a:ext cx="10644505" cy="2388367"/>
          </a:xfrm>
          <a:solidFill>
            <a:schemeClr val="bg1"/>
          </a:solidFill>
          <a:ln w="38100">
            <a:solidFill>
              <a:schemeClr val="tx1"/>
            </a:solidFill>
            <a:prstDash val="solid"/>
          </a:ln>
        </p:spPr>
        <p:txBody>
          <a:bodyPr anchor="ctr">
            <a:normAutofit/>
          </a:bodyPr>
          <a:lstStyle>
            <a:lvl1pPr algn="ctr">
              <a:defRPr sz="6600" baseline="0">
                <a:solidFill>
                  <a:schemeClr val="tx1"/>
                </a:solidFill>
              </a:defRPr>
            </a:lvl1pPr>
          </a:lstStyle>
          <a:p>
            <a:r>
              <a:rPr lang="en-US" dirty="0"/>
              <a:t>Discover Investigation</a:t>
            </a:r>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508155" y="4601582"/>
            <a:ext cx="7768641"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330402" y="6366174"/>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27" name="Picture 26"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3"/>
          <a:stretch>
            <a:fillRect/>
          </a:stretch>
        </p:blipFill>
        <p:spPr>
          <a:xfrm>
            <a:off x="287855" y="4177534"/>
            <a:ext cx="2220300" cy="194142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0155"/>
            <a:ext cx="4287520" cy="6847845"/>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4431552" y="1498712"/>
            <a:ext cx="7191488" cy="4989956"/>
          </a:xfrm>
        </p:spPr>
        <p:txBody>
          <a:bodyPr>
            <a:normAutofit/>
          </a:bodyPr>
          <a:lstStyle>
            <a:lvl1pPr>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Discover Reading (Optional):</a:t>
            </a:r>
          </a:p>
          <a:p>
            <a:pPr lvl="0"/>
            <a:r>
              <a:rPr lang="en-US" dirty="0"/>
              <a:t>Discovery Investigation:</a:t>
            </a:r>
          </a:p>
          <a:p>
            <a:pPr lvl="0"/>
            <a:r>
              <a:rPr lang="en-US" dirty="0"/>
              <a:t>Discover Investigation Extension: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10265767" y="96465"/>
            <a:ext cx="1768381" cy="1546266"/>
          </a:xfrm>
          <a:prstGeom prst="rect">
            <a:avLst/>
          </a:prstGeom>
        </p:spPr>
      </p:pic>
      <p:sp>
        <p:nvSpPr>
          <p:cNvPr id="15"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344303" y="435621"/>
            <a:ext cx="3510404" cy="5996912"/>
          </a:xfrm>
        </p:spPr>
        <p:style>
          <a:lnRef idx="2">
            <a:schemeClr val="dk1"/>
          </a:lnRef>
          <a:fillRef idx="1">
            <a:schemeClr val="lt1"/>
          </a:fillRef>
          <a:effectRef idx="0">
            <a:schemeClr val="dk1"/>
          </a:effectRef>
          <a:fontRef idx="none"/>
        </p:style>
        <p:txBody>
          <a:bodyPr lIns="274320" rIns="274320" anchor="ctr">
            <a:normAutofit/>
          </a:bodyPr>
          <a:lstStyle>
            <a:lvl1pPr marL="0" indent="0" algn="l">
              <a:buNone/>
              <a:defRPr sz="28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Objective:</a:t>
            </a:r>
          </a:p>
        </p:txBody>
      </p:sp>
      <p:sp>
        <p:nvSpPr>
          <p:cNvPr id="3" name="Title 2">
            <a:extLst>
              <a:ext uri="{FF2B5EF4-FFF2-40B4-BE49-F238E27FC236}">
                <a16:creationId xmlns:a16="http://schemas.microsoft.com/office/drawing/2014/main" id="{E579BC1A-F610-9F8C-90F0-00142451E9FB}"/>
              </a:ext>
            </a:extLst>
          </p:cNvPr>
          <p:cNvSpPr>
            <a:spLocks noGrp="1"/>
          </p:cNvSpPr>
          <p:nvPr>
            <p:ph type="title" hasCustomPrompt="1"/>
          </p:nvPr>
        </p:nvSpPr>
        <p:spPr>
          <a:xfrm>
            <a:off x="4431551" y="315025"/>
            <a:ext cx="5834215" cy="1183687"/>
          </a:xfrm>
        </p:spPr>
        <p:txBody>
          <a:bodyPr/>
          <a:lstStyle>
            <a:lvl1pPr>
              <a:defRPr b="1"/>
            </a:lvl1pPr>
          </a:lstStyle>
          <a:p>
            <a:r>
              <a:rPr lang="en-US" dirty="0"/>
              <a:t>Discover Overview</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0156"/>
            <a:ext cx="12192000" cy="1264870"/>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326793"/>
            <a:ext cx="10924717" cy="3973444"/>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Discover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230620" y="10156"/>
            <a:ext cx="2073631" cy="1813175"/>
          </a:xfrm>
          <a:prstGeom prst="rect">
            <a:avLst/>
          </a:prstGeom>
        </p:spPr>
      </p:pic>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11839" y="1328485"/>
            <a:ext cx="7221166" cy="523144"/>
          </a:xfrm>
        </p:spPr>
        <p:txBody>
          <a:bodyPr>
            <a:normAutofit/>
          </a:bodyPr>
          <a:lstStyle>
            <a:lvl1pPr marL="0" indent="0" algn="ctr">
              <a:buNone/>
              <a:defRPr sz="2800">
                <a:solidFill>
                  <a:srgbClr val="01C2F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2" name="Title 1">
            <a:extLst>
              <a:ext uri="{FF2B5EF4-FFF2-40B4-BE49-F238E27FC236}">
                <a16:creationId xmlns:a16="http://schemas.microsoft.com/office/drawing/2014/main" id="{CB78FBD4-A1C2-377C-79FC-ED614BC8320E}"/>
              </a:ext>
            </a:extLst>
          </p:cNvPr>
          <p:cNvSpPr>
            <a:spLocks noGrp="1"/>
          </p:cNvSpPr>
          <p:nvPr>
            <p:ph type="title" hasCustomPrompt="1"/>
          </p:nvPr>
        </p:nvSpPr>
        <p:spPr>
          <a:xfrm>
            <a:off x="2811839" y="-8894"/>
            <a:ext cx="7221166" cy="1325563"/>
          </a:xfrm>
        </p:spPr>
        <p:txBody>
          <a:bodyPr/>
          <a:lstStyle>
            <a:lvl1pPr algn="ctr">
              <a:defRPr b="1"/>
            </a:lvl1pPr>
          </a:lstStyle>
          <a:p>
            <a:r>
              <a:rPr lang="en-US" dirty="0"/>
              <a:t>Click to add title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0156"/>
            <a:ext cx="12192000" cy="1264870"/>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895475"/>
            <a:ext cx="10924717" cy="4404762"/>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Discover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230620" y="10156"/>
            <a:ext cx="2073631" cy="1813175"/>
          </a:xfrm>
          <a:prstGeom prst="rect">
            <a:avLst/>
          </a:prstGeom>
        </p:spPr>
      </p:pic>
      <p:sp>
        <p:nvSpPr>
          <p:cNvPr id="2" name="Title 1">
            <a:extLst>
              <a:ext uri="{FF2B5EF4-FFF2-40B4-BE49-F238E27FC236}">
                <a16:creationId xmlns:a16="http://schemas.microsoft.com/office/drawing/2014/main" id="{CB78FBD4-A1C2-377C-79FC-ED614BC8320E}"/>
              </a:ext>
            </a:extLst>
          </p:cNvPr>
          <p:cNvSpPr>
            <a:spLocks noGrp="1"/>
          </p:cNvSpPr>
          <p:nvPr>
            <p:ph type="title" hasCustomPrompt="1"/>
          </p:nvPr>
        </p:nvSpPr>
        <p:spPr>
          <a:xfrm>
            <a:off x="3488924" y="-8893"/>
            <a:ext cx="6125593" cy="1283920"/>
          </a:xfrm>
        </p:spPr>
        <p:txBody>
          <a:bodyPr/>
          <a:lstStyle>
            <a:lvl1pPr algn="ctr">
              <a:defRPr b="1"/>
            </a:lvl1pPr>
          </a:lstStyle>
          <a:p>
            <a:r>
              <a:rPr lang="en-US" dirty="0"/>
              <a:t>Click to add title</a:t>
            </a:r>
          </a:p>
        </p:txBody>
      </p:sp>
    </p:spTree>
    <p:extLst>
      <p:ext uri="{BB962C8B-B14F-4D97-AF65-F5344CB8AC3E}">
        <p14:creationId xmlns:p14="http://schemas.microsoft.com/office/powerpoint/2010/main" val="2634383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326793"/>
            <a:ext cx="10924717" cy="3973444"/>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118991" y="0"/>
            <a:ext cx="2040488" cy="1784195"/>
          </a:xfrm>
          <a:prstGeom prst="rect">
            <a:avLst/>
          </a:prstGeom>
        </p:spPr>
      </p:pic>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751595" y="1377400"/>
            <a:ext cx="9321413" cy="556175"/>
          </a:xfrm>
        </p:spPr>
        <p:txBody>
          <a:bodyPr>
            <a:normAutofit/>
          </a:bodyPr>
          <a:lstStyle>
            <a:lvl1pPr marL="0" indent="0" algn="l">
              <a:buNone/>
              <a:defRPr sz="2800">
                <a:solidFill>
                  <a:srgbClr val="01C2F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12"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13"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15"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6"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21"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22"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23"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24"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27"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28"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29"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30"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31"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6" name="Picture 5" descr="A blue binoculars with black background&#10;&#10;Description automatically generated">
            <a:extLst>
              <a:ext uri="{FF2B5EF4-FFF2-40B4-BE49-F238E27FC236}">
                <a16:creationId xmlns:a16="http://schemas.microsoft.com/office/drawing/2014/main" id="{FDB3E2BA-0BF0-C217-AB64-137B864B265D}"/>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34" name="Picture 33" descr="A yellow globe with a magnifying glass&#10;&#10;Description automatically generated">
            <a:extLst>
              <a:ext uri="{FF2B5EF4-FFF2-40B4-BE49-F238E27FC236}">
                <a16:creationId xmlns:a16="http://schemas.microsoft.com/office/drawing/2014/main" id="{84A22E03-27BB-8066-DA49-439CFED9D492}"/>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35" name="Picture 34" descr="A yellow globe with a magnifying glass&#10;&#10;Description automatically generated">
            <a:extLst>
              <a:ext uri="{FF2B5EF4-FFF2-40B4-BE49-F238E27FC236}">
                <a16:creationId xmlns:a16="http://schemas.microsoft.com/office/drawing/2014/main" id="{08D0CF49-1D87-371A-2120-F900DF3CE796}"/>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36" name="Picture 35" descr="A yellow globe with a magnifying glass&#10;&#10;Description automatically generated">
            <a:extLst>
              <a:ext uri="{FF2B5EF4-FFF2-40B4-BE49-F238E27FC236}">
                <a16:creationId xmlns:a16="http://schemas.microsoft.com/office/drawing/2014/main" id="{B592658A-3572-44DF-1A61-8F1BFB65D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37" name="Picture 36" descr="A blue binoculars with black background&#10;&#10;Description automatically generated">
            <a:extLst>
              <a:ext uri="{FF2B5EF4-FFF2-40B4-BE49-F238E27FC236}">
                <a16:creationId xmlns:a16="http://schemas.microsoft.com/office/drawing/2014/main" id="{A3F62591-A281-A73D-8951-09DC1BCD8E6A}"/>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38" name="Picture 37" descr="A blue binoculars with black background&#10;&#10;Description automatically generated">
            <a:extLst>
              <a:ext uri="{FF2B5EF4-FFF2-40B4-BE49-F238E27FC236}">
                <a16:creationId xmlns:a16="http://schemas.microsoft.com/office/drawing/2014/main" id="{1420FAAB-B617-91E7-3784-F776CDF8178C}"/>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2" name="Title 1">
            <a:extLst>
              <a:ext uri="{FF2B5EF4-FFF2-40B4-BE49-F238E27FC236}">
                <a16:creationId xmlns:a16="http://schemas.microsoft.com/office/drawing/2014/main" id="{A56BF640-847D-2432-C5CC-DD12784900FC}"/>
              </a:ext>
            </a:extLst>
          </p:cNvPr>
          <p:cNvSpPr>
            <a:spLocks noGrp="1"/>
          </p:cNvSpPr>
          <p:nvPr>
            <p:ph type="title" hasCustomPrompt="1"/>
          </p:nvPr>
        </p:nvSpPr>
        <p:spPr>
          <a:xfrm>
            <a:off x="2734704" y="457200"/>
            <a:ext cx="9338305" cy="679716"/>
          </a:xfrm>
        </p:spPr>
        <p:txBody>
          <a:bodyPr/>
          <a:lstStyle>
            <a:lvl1pPr>
              <a:defRPr b="1"/>
            </a:lvl1pPr>
          </a:lstStyle>
          <a:p>
            <a:r>
              <a:rPr lang="en-US" dirty="0"/>
              <a:t>Click to add title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8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830966"/>
            <a:ext cx="10924717" cy="4469271"/>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118991" y="0"/>
            <a:ext cx="2040488" cy="1784195"/>
          </a:xfrm>
          <a:prstGeom prst="rect">
            <a:avLst/>
          </a:prstGeom>
        </p:spPr>
      </p:pic>
      <p:pic>
        <p:nvPicPr>
          <p:cNvPr id="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12"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13"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15"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6"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21"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22"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23"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24"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27"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28"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29"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30"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31"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6" name="Picture 5" descr="A blue binoculars with black background&#10;&#10;Description automatically generated">
            <a:extLst>
              <a:ext uri="{FF2B5EF4-FFF2-40B4-BE49-F238E27FC236}">
                <a16:creationId xmlns:a16="http://schemas.microsoft.com/office/drawing/2014/main" id="{FDB3E2BA-0BF0-C217-AB64-137B864B265D}"/>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34" name="Picture 33" descr="A yellow globe with a magnifying glass&#10;&#10;Description automatically generated">
            <a:extLst>
              <a:ext uri="{FF2B5EF4-FFF2-40B4-BE49-F238E27FC236}">
                <a16:creationId xmlns:a16="http://schemas.microsoft.com/office/drawing/2014/main" id="{84A22E03-27BB-8066-DA49-439CFED9D492}"/>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35" name="Picture 34" descr="A yellow globe with a magnifying glass&#10;&#10;Description automatically generated">
            <a:extLst>
              <a:ext uri="{FF2B5EF4-FFF2-40B4-BE49-F238E27FC236}">
                <a16:creationId xmlns:a16="http://schemas.microsoft.com/office/drawing/2014/main" id="{08D0CF49-1D87-371A-2120-F900DF3CE796}"/>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36" name="Picture 35" descr="A yellow globe with a magnifying glass&#10;&#10;Description automatically generated">
            <a:extLst>
              <a:ext uri="{FF2B5EF4-FFF2-40B4-BE49-F238E27FC236}">
                <a16:creationId xmlns:a16="http://schemas.microsoft.com/office/drawing/2014/main" id="{B592658A-3572-44DF-1A61-8F1BFB65D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37" name="Picture 36" descr="A blue binoculars with black background&#10;&#10;Description automatically generated">
            <a:extLst>
              <a:ext uri="{FF2B5EF4-FFF2-40B4-BE49-F238E27FC236}">
                <a16:creationId xmlns:a16="http://schemas.microsoft.com/office/drawing/2014/main" id="{A3F62591-A281-A73D-8951-09DC1BCD8E6A}"/>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38" name="Picture 37" descr="A blue binoculars with black background&#10;&#10;Description automatically generated">
            <a:extLst>
              <a:ext uri="{FF2B5EF4-FFF2-40B4-BE49-F238E27FC236}">
                <a16:creationId xmlns:a16="http://schemas.microsoft.com/office/drawing/2014/main" id="{1420FAAB-B617-91E7-3784-F776CDF8178C}"/>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2" name="Title 1">
            <a:extLst>
              <a:ext uri="{FF2B5EF4-FFF2-40B4-BE49-F238E27FC236}">
                <a16:creationId xmlns:a16="http://schemas.microsoft.com/office/drawing/2014/main" id="{A56BF640-847D-2432-C5CC-DD12784900FC}"/>
              </a:ext>
            </a:extLst>
          </p:cNvPr>
          <p:cNvSpPr>
            <a:spLocks noGrp="1"/>
          </p:cNvSpPr>
          <p:nvPr>
            <p:ph type="title" hasCustomPrompt="1"/>
          </p:nvPr>
        </p:nvSpPr>
        <p:spPr>
          <a:xfrm>
            <a:off x="2734704" y="457200"/>
            <a:ext cx="9338305" cy="679716"/>
          </a:xfrm>
        </p:spPr>
        <p:txBody>
          <a:bodyPr/>
          <a:lstStyle>
            <a:lvl1pPr>
              <a:defRPr b="1"/>
            </a:lvl1pPr>
          </a:lstStyle>
          <a:p>
            <a:r>
              <a:rPr lang="en-US" dirty="0"/>
              <a:t>Click to add title</a:t>
            </a:r>
          </a:p>
        </p:txBody>
      </p:sp>
    </p:spTree>
    <p:extLst>
      <p:ext uri="{BB962C8B-B14F-4D97-AF65-F5344CB8AC3E}">
        <p14:creationId xmlns:p14="http://schemas.microsoft.com/office/powerpoint/2010/main" val="1486439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2080366"/>
            <a:ext cx="10924717" cy="4243089"/>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9941829" y="19662"/>
            <a:ext cx="2250171" cy="1967541"/>
          </a:xfrm>
          <a:prstGeom prst="rect">
            <a:avLst/>
          </a:prstGeom>
        </p:spPr>
      </p:pic>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527526" y="1393350"/>
            <a:ext cx="9511824" cy="568013"/>
          </a:xfrm>
        </p:spPr>
        <p:txBody>
          <a:bodyPr>
            <a:normAutofit/>
          </a:bodyPr>
          <a:lstStyle>
            <a:lvl1pPr marL="0" indent="0" algn="l">
              <a:buNone/>
              <a:defRPr sz="2800">
                <a:solidFill>
                  <a:srgbClr val="01C2F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2" name="Graphic 6">
            <a:extLst>
              <a:ext uri="{FF2B5EF4-FFF2-40B4-BE49-F238E27FC236}">
                <a16:creationId xmlns:a16="http://schemas.microsoft.com/office/drawing/2014/main" id="{B7EE27FD-792F-CCA0-FB1E-760E6E0EDAF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9C833E11-1D45-4E9E-A867-91B0519EFDD5}"/>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B72D5F6-ED8C-4D39-3B37-77F972CFA145}"/>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2EA01EE1-79B1-F56F-C864-038D25AA9DE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6AF32D16-433B-F79C-D302-239A380C68B6}"/>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4DAF4FB2-3B0D-88C7-BA42-E701D419AFB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59FE6AC6-6E6A-C1F6-AF4A-D32A11BA9D7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82D90D4D-13D0-B788-E3D0-8E2BE66043D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8BC6E086-C36F-9BAC-84C2-B785FF3E1A6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B88904D-20E5-E181-EE02-FF76D123A7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BBC61D86-E4A3-46C0-C176-E0B6C61D879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93B26803-3E9E-F4A8-C7EA-1F7BB8DB5E6A}"/>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9E584B0D-3326-1D8B-80C6-82EB1DD7FBA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1D6452FA-189A-1D71-7F25-99416F89F194}"/>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03AF5381-379C-614A-E84F-64145620FB65}"/>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F10A9B54-5997-ADFE-7BF2-FD1449937350}"/>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723F5D66-D9F2-5AAB-1A73-012CE8377E8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D784ED-9E91-3BF0-A7AF-60A0EAA3EBA4}"/>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7BDE2FAC-E9BE-910B-7900-B709E7A9B77A}"/>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A8EBEDBE-872E-E19F-6C5A-0A392C4A3173}"/>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B5CC8D65-0AA1-88BD-9FBB-1361154C8A5B}"/>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86A01B1D-AD7A-B522-0A66-54575ACFBFB3}"/>
              </a:ext>
            </a:extLst>
          </p:cNvPr>
          <p:cNvSpPr>
            <a:spLocks noGrp="1"/>
          </p:cNvSpPr>
          <p:nvPr>
            <p:ph type="title" hasCustomPrompt="1"/>
          </p:nvPr>
        </p:nvSpPr>
        <p:spPr>
          <a:xfrm>
            <a:off x="539687" y="371475"/>
            <a:ext cx="9499663" cy="764629"/>
          </a:xfrm>
        </p:spPr>
        <p:txBody>
          <a:bodyPr/>
          <a:lstStyle>
            <a:lvl1pPr>
              <a:defRPr b="1"/>
            </a:lvl1pPr>
          </a:lstStyle>
          <a:p>
            <a:r>
              <a:rPr lang="en-US" dirty="0"/>
              <a:t>Click to add title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6/9/2025</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‹Nº›</a:t>
            </a:fld>
            <a:endParaRPr lang="en-US" dirty="0"/>
          </a:p>
        </p:txBody>
      </p:sp>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86" r:id="rId3"/>
    <p:sldLayoutId id="2147483677" r:id="rId4"/>
    <p:sldLayoutId id="2147483674" r:id="rId5"/>
    <p:sldLayoutId id="2147483690" r:id="rId6"/>
    <p:sldLayoutId id="2147483680" r:id="rId7"/>
    <p:sldLayoutId id="2147483691" r:id="rId8"/>
    <p:sldLayoutId id="2147483683" r:id="rId9"/>
    <p:sldLayoutId id="2147483697" r:id="rId10"/>
    <p:sldLayoutId id="2147483687" r:id="rId11"/>
    <p:sldLayoutId id="2147483675" r:id="rId12"/>
    <p:sldLayoutId id="2147483678" r:id="rId13"/>
    <p:sldLayoutId id="2147483692" r:id="rId14"/>
    <p:sldLayoutId id="2147483681" r:id="rId15"/>
    <p:sldLayoutId id="2147483689" r:id="rId16"/>
    <p:sldLayoutId id="2147483684" r:id="rId17"/>
    <p:sldLayoutId id="2147483693" r:id="rId18"/>
    <p:sldLayoutId id="2147483688" r:id="rId19"/>
    <p:sldLayoutId id="2147483676" r:id="rId20"/>
    <p:sldLayoutId id="2147483694" r:id="rId21"/>
    <p:sldLayoutId id="2147483679" r:id="rId22"/>
    <p:sldLayoutId id="2147483682" r:id="rId23"/>
    <p:sldLayoutId id="2147483695" r:id="rId24"/>
    <p:sldLayoutId id="2147483685" r:id="rId25"/>
    <p:sldLayoutId id="2147483696" r:id="rId26"/>
    <p:sldLayoutId id="2147483698" r:id="rId27"/>
    <p:sldLayoutId id="2147483699"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6.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27.tif"/><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rtl="0"/>
            <a:r>
              <a:rPr lang="es-US" sz="3600" b="0" i="0" u="none" baseline="0">
                <a:solidFill>
                  <a:srgbClr val="000000"/>
                </a:solidFill>
              </a:rPr>
              <a:t>Energía y elecciones cotidianas</a:t>
            </a:r>
            <a:br>
              <a:rPr lang="es-US"/>
            </a:br>
            <a:r>
              <a:rPr lang="es-US" b="0" i="0" u="none" baseline="0"/>
              <a:t>Actuar</a:t>
            </a:r>
          </a:p>
        </p:txBody>
      </p:sp>
      <p:sp>
        <p:nvSpPr>
          <p:cNvPr id="3" name="Subtitle 2"/>
          <p:cNvSpPr>
            <a:spLocks noGrp="1"/>
          </p:cNvSpPr>
          <p:nvPr>
            <p:ph type="subTitle" idx="1"/>
          </p:nvPr>
        </p:nvSpPr>
        <p:spPr>
          <a:xfrm>
            <a:off x="2841313" y="4387113"/>
            <a:ext cx="9066989" cy="607910"/>
          </a:xfrm>
        </p:spPr>
        <p:txBody>
          <a:bodyPr/>
          <a:lstStyle/>
          <a:p>
            <a:pPr algn="l" rtl="0">
              <a:lnSpc>
                <a:spcPct val="80000"/>
              </a:lnSpc>
            </a:pPr>
            <a:r>
              <a:rPr lang="es-US" sz="4400" b="1" i="0" u="none" baseline="0" dirty="0"/>
              <a:t>¿Cómo actuaremos para mejorar nuestro uso de la energía?</a:t>
            </a:r>
          </a:p>
        </p:txBody>
      </p:sp>
    </p:spTree>
    <p:extLst>
      <p:ext uri="{BB962C8B-B14F-4D97-AF65-F5344CB8AC3E}">
        <p14:creationId xmlns:p14="http://schemas.microsoft.com/office/powerpoint/2010/main" val="1388645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7A56B7-301B-7053-613E-854D34753C4B}"/>
              </a:ext>
            </a:extLst>
          </p:cNvPr>
          <p:cNvSpPr>
            <a:spLocks noGrp="1"/>
          </p:cNvSpPr>
          <p:nvPr>
            <p:ph type="title"/>
          </p:nvPr>
        </p:nvSpPr>
        <p:spPr>
          <a:xfrm>
            <a:off x="2262187" y="374674"/>
            <a:ext cx="7667625" cy="768326"/>
          </a:xfrm>
        </p:spPr>
        <p:txBody>
          <a:bodyPr vert="horz" lIns="91440" tIns="45720" rIns="91440" bIns="45720" rtlCol="0" anchor="b">
            <a:normAutofit fontScale="90000"/>
          </a:bodyPr>
          <a:lstStyle/>
          <a:p>
            <a:pPr algn="l" rtl="0"/>
            <a:r>
              <a:rPr lang="es-US" b="1" i="0" u="none" baseline="0"/>
              <a:t>Investigación de Actuar, diapositiva 4</a:t>
            </a:r>
          </a:p>
        </p:txBody>
      </p:sp>
      <p:sp>
        <p:nvSpPr>
          <p:cNvPr id="2" name="Content Placeholder 1"/>
          <p:cNvSpPr>
            <a:spLocks noGrp="1"/>
          </p:cNvSpPr>
          <p:nvPr>
            <p:ph sz="quarter" idx="11"/>
          </p:nvPr>
        </p:nvSpPr>
        <p:spPr/>
        <p:txBody>
          <a:bodyPr/>
          <a:lstStyle/>
          <a:p>
            <a:pPr lvl="0" algn="l" rtl="0">
              <a:buFont typeface="+mj-lt"/>
              <a:buAutoNum type="arabicPeriod" startAt="6"/>
            </a:pPr>
            <a:r>
              <a:rPr lang="es-US" b="0" i="0" u="none" baseline="0" dirty="0"/>
              <a:t>Enumera en orden cada paso que debas dar para </a:t>
            </a:r>
            <a:r>
              <a:rPr lang="es-US" b="0" i="0" u="none" baseline="0"/>
              <a:t>completar esta acción</a:t>
            </a:r>
            <a:r>
              <a:rPr lang="es-US" b="0" i="0" u="none" baseline="0" dirty="0"/>
              <a:t>.</a:t>
            </a:r>
          </a:p>
          <a:p>
            <a:pPr lvl="0" algn="l" rtl="0">
              <a:buFont typeface="+mj-lt"/>
              <a:buAutoNum type="arabicPeriod" startAt="6"/>
            </a:pPr>
            <a:r>
              <a:rPr lang="es-US" b="0" i="0" u="none" baseline="0" dirty="0"/>
              <a:t>Asigna uno o varios pasos a cada persona de tu grupo.</a:t>
            </a:r>
          </a:p>
          <a:p>
            <a:pPr lvl="0" algn="l" rtl="0">
              <a:buFont typeface="+mj-lt"/>
              <a:buAutoNum type="arabicPeriod" startAt="6"/>
            </a:pPr>
            <a:r>
              <a:rPr lang="es-US" b="0" i="0" u="none" baseline="0" dirty="0"/>
              <a:t>¡Enhorabuena, ya has planificado tu acción!</a:t>
            </a:r>
          </a:p>
        </p:txBody>
      </p:sp>
    </p:spTree>
    <p:extLst>
      <p:ext uri="{BB962C8B-B14F-4D97-AF65-F5344CB8AC3E}">
        <p14:creationId xmlns:p14="http://schemas.microsoft.com/office/powerpoint/2010/main" val="246208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8D0E16-DC68-1B56-5EEE-3134A1E60AA3}"/>
              </a:ext>
            </a:extLst>
          </p:cNvPr>
          <p:cNvSpPr>
            <a:spLocks noGrp="1"/>
          </p:cNvSpPr>
          <p:nvPr>
            <p:ph type="title"/>
          </p:nvPr>
        </p:nvSpPr>
        <p:spPr>
          <a:xfrm>
            <a:off x="532409" y="246328"/>
            <a:ext cx="7985580" cy="890588"/>
          </a:xfrm>
        </p:spPr>
        <p:txBody>
          <a:bodyPr vert="horz" lIns="91440" tIns="45720" rIns="91440" bIns="45720" rtlCol="0" anchor="b">
            <a:normAutofit fontScale="90000"/>
          </a:bodyPr>
          <a:lstStyle/>
          <a:p>
            <a:pPr algn="l" rtl="0"/>
            <a:r>
              <a:rPr lang="es-US" b="1" i="0" u="none" baseline="0" dirty="0"/>
              <a:t>Extensión </a:t>
            </a:r>
            <a:r>
              <a:rPr lang="es-US" sz="4400" b="1" i="0" u="none" baseline="0" dirty="0"/>
              <a:t>de la investigación</a:t>
            </a:r>
            <a:r>
              <a:rPr lang="es-US" b="1" i="0" u="none" baseline="0" dirty="0"/>
              <a:t> de Actuar</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p:txBody>
          <a:bodyPr/>
          <a:lstStyle/>
          <a:p>
            <a:pPr algn="l" rtl="0"/>
            <a:r>
              <a:rPr lang="es-US" b="0" i="0" u="none" baseline="0"/>
              <a:t>¡Elige tu camino! </a:t>
            </a:r>
          </a:p>
        </p:txBody>
      </p:sp>
      <p:sp>
        <p:nvSpPr>
          <p:cNvPr id="4" name="Content Placeholder 1"/>
          <p:cNvSpPr txBox="1">
            <a:spLocks/>
          </p:cNvSpPr>
          <p:nvPr/>
        </p:nvSpPr>
        <p:spPr>
          <a:xfrm>
            <a:off x="527525" y="2105982"/>
            <a:ext cx="10924717" cy="1226940"/>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None/>
            </a:pPr>
            <a:r>
              <a:rPr lang="es-US" sz="2300" b="0" i="0" u="none" baseline="0" dirty="0"/>
              <a:t>¡Ha llegado el momento de actuar! Puedes utilizar todo lo que has aprendido para dar el primer paso hacia una comunidad que sea más eficiente energéticamente, sostenible y respetuosa con el medioambiente. </a:t>
            </a:r>
          </a:p>
        </p:txBody>
      </p:sp>
      <p:sp>
        <p:nvSpPr>
          <p:cNvPr id="2" name="Content Placeholder 1"/>
          <p:cNvSpPr>
            <a:spLocks noGrp="1"/>
          </p:cNvSpPr>
          <p:nvPr>
            <p:ph sz="quarter" idx="11"/>
          </p:nvPr>
        </p:nvSpPr>
        <p:spPr>
          <a:xfrm>
            <a:off x="527526" y="3429000"/>
            <a:ext cx="10924717" cy="2894454"/>
          </a:xfrm>
        </p:spPr>
        <p:txBody>
          <a:bodyPr>
            <a:noAutofit/>
          </a:bodyPr>
          <a:lstStyle/>
          <a:p>
            <a:pPr lvl="0" algn="l" rtl="0"/>
            <a:r>
              <a:rPr lang="es-US" sz="2300" b="0" i="0" u="none" baseline="0" dirty="0"/>
              <a:t>Con tus compañeros de equipo, pon en práctica tu plan de acción. Esto puede llevar algún tiempo. Cuando hayas terminado, regresa y completa esta actividad.</a:t>
            </a:r>
          </a:p>
          <a:p>
            <a:pPr lvl="0" algn="l" rtl="0"/>
            <a:endParaRPr lang="es-US" sz="1600" dirty="0"/>
          </a:p>
          <a:p>
            <a:pPr lvl="0" algn="l" rtl="0"/>
            <a:r>
              <a:rPr lang="es-US" sz="2300" b="0" i="0" u="none" baseline="0" dirty="0"/>
              <a:t>Piensa en silencio en la acción que has llevado a cabo. </a:t>
            </a:r>
          </a:p>
          <a:p>
            <a:pPr lvl="1" algn="l" rtl="0"/>
            <a:r>
              <a:rPr lang="es-US" sz="2300" b="0" i="0" u="none" baseline="0" dirty="0"/>
              <a:t>¿Qué salió bien? </a:t>
            </a:r>
          </a:p>
          <a:p>
            <a:pPr lvl="1" algn="l" rtl="0"/>
            <a:r>
              <a:rPr lang="es-US" sz="2300" b="0" i="0" u="none" baseline="0" dirty="0"/>
              <a:t>¿Qué crees que podría haber salido mejor? </a:t>
            </a:r>
          </a:p>
          <a:p>
            <a:pPr lvl="1" algn="l" rtl="0"/>
            <a:r>
              <a:rPr lang="es-US" sz="2300" b="0" i="0" u="none" baseline="0" dirty="0"/>
              <a:t>¿Qué cambios introducirías en tu acción si tuvieras que repetirla?</a:t>
            </a:r>
          </a:p>
          <a:p>
            <a:endParaRPr lang="es-US" sz="2300" dirty="0"/>
          </a:p>
        </p:txBody>
      </p:sp>
    </p:spTree>
    <p:extLst>
      <p:ext uri="{BB962C8B-B14F-4D97-AF65-F5344CB8AC3E}">
        <p14:creationId xmlns:p14="http://schemas.microsoft.com/office/powerpoint/2010/main" val="43312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A74836-8065-0FB8-5497-82396C7660DE}"/>
              </a:ext>
            </a:extLst>
          </p:cNvPr>
          <p:cNvSpPr>
            <a:spLocks noGrp="1"/>
          </p:cNvSpPr>
          <p:nvPr>
            <p:ph type="title"/>
          </p:nvPr>
        </p:nvSpPr>
        <p:spPr>
          <a:xfrm>
            <a:off x="532408" y="246328"/>
            <a:ext cx="7971512" cy="890588"/>
          </a:xfrm>
        </p:spPr>
        <p:txBody>
          <a:bodyPr vert="horz" lIns="91440" tIns="45720" rIns="91440" bIns="45720" rtlCol="0" anchor="b">
            <a:normAutofit fontScale="90000"/>
          </a:bodyPr>
          <a:lstStyle/>
          <a:p>
            <a:pPr algn="l" rtl="0"/>
            <a:r>
              <a:rPr lang="es-US" b="1" i="0" u="none" baseline="0" dirty="0"/>
              <a:t>Extensión </a:t>
            </a:r>
            <a:r>
              <a:rPr lang="es-US" sz="4400" b="1" i="0" u="none" baseline="0" dirty="0"/>
              <a:t>de la investigación de</a:t>
            </a:r>
            <a:r>
              <a:rPr lang="es-US" b="1" i="0" u="none" baseline="0" dirty="0"/>
              <a:t> Actuar, diapositiva 2</a:t>
            </a:r>
          </a:p>
        </p:txBody>
      </p:sp>
      <p:sp>
        <p:nvSpPr>
          <p:cNvPr id="11" name="Content Placeholder 1"/>
          <p:cNvSpPr txBox="1">
            <a:spLocks/>
          </p:cNvSpPr>
          <p:nvPr/>
        </p:nvSpPr>
        <p:spPr>
          <a:xfrm>
            <a:off x="474885" y="1865991"/>
            <a:ext cx="11343632" cy="972986"/>
          </a:xfrm>
          <a:prstGeom prst="rect">
            <a:avLst/>
          </a:prstGeom>
        </p:spPr>
        <p:txBody>
          <a:bodyPr vert="horz" lIns="91440" tIns="45720" rIns="91440" bIns="45720" rtlCol="0">
            <a:normAutofit lnSpcReduction="10000"/>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buFont typeface="+mj-lt"/>
              <a:buAutoNum type="arabicPeriod" startAt="3"/>
            </a:pPr>
            <a:r>
              <a:rPr lang="es-US" b="0" i="0" u="none" baseline="0"/>
              <a:t>¡Decide de qué forma quieres aprender más! Las guías de investigación comunitaria que aquí se enumeran pueden servir de ayuda para explorar distintos temas. ¿Qué temas te interesan más?</a:t>
            </a:r>
          </a:p>
        </p:txBody>
      </p:sp>
      <p:sp>
        <p:nvSpPr>
          <p:cNvPr id="7" name="Content Placeholder 1"/>
          <p:cNvSpPr txBox="1">
            <a:spLocks/>
          </p:cNvSpPr>
          <p:nvPr/>
        </p:nvSpPr>
        <p:spPr>
          <a:xfrm>
            <a:off x="2241644" y="2996850"/>
            <a:ext cx="2170637" cy="2880000"/>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None/>
            </a:pPr>
            <a:r>
              <a:rPr lang="es-US" sz="1850" b="0" i="0" u="none" baseline="0"/>
              <a:t>Explora más sobre el uso y las fuentes de energía en tu comunidad. </a:t>
            </a:r>
          </a:p>
        </p:txBody>
      </p:sp>
      <p:sp>
        <p:nvSpPr>
          <p:cNvPr id="8" name="Content Placeholder 1"/>
          <p:cNvSpPr txBox="1">
            <a:spLocks/>
          </p:cNvSpPr>
          <p:nvPr/>
        </p:nvSpPr>
        <p:spPr>
          <a:xfrm>
            <a:off x="6226910" y="3137961"/>
            <a:ext cx="1932351" cy="2880000"/>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None/>
            </a:pPr>
            <a:r>
              <a:rPr lang="es-US" sz="1850" b="0" i="0" u="none" baseline="0" dirty="0"/>
              <a:t>Explora diferentes tipos de acciones sostenibles que pueden ayudar a tu comunidad a prosperar.</a:t>
            </a:r>
          </a:p>
        </p:txBody>
      </p:sp>
      <p:sp>
        <p:nvSpPr>
          <p:cNvPr id="9" name="Content Placeholder 1"/>
          <p:cNvSpPr txBox="1">
            <a:spLocks/>
          </p:cNvSpPr>
          <p:nvPr/>
        </p:nvSpPr>
        <p:spPr>
          <a:xfrm>
            <a:off x="10005572" y="3121919"/>
            <a:ext cx="1925239" cy="2880000"/>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None/>
            </a:pPr>
            <a:r>
              <a:rPr lang="es-US" sz="1850" b="0" i="0" u="none" baseline="0"/>
              <a:t>Explora la energía y la adaptación al cambio climático.</a:t>
            </a:r>
          </a:p>
        </p:txBody>
      </p:sp>
      <p:sp>
        <p:nvSpPr>
          <p:cNvPr id="2" name="Content Placeholder 1"/>
          <p:cNvSpPr>
            <a:spLocks noGrp="1"/>
          </p:cNvSpPr>
          <p:nvPr>
            <p:ph sz="quarter" idx="11"/>
          </p:nvPr>
        </p:nvSpPr>
        <p:spPr>
          <a:xfrm>
            <a:off x="532408" y="5476875"/>
            <a:ext cx="10924717" cy="4570855"/>
          </a:xfrm>
        </p:spPr>
        <p:txBody>
          <a:bodyPr/>
          <a:lstStyle/>
          <a:p>
            <a:pPr lvl="0" algn="l" rtl="0">
              <a:buFont typeface="+mj-lt"/>
              <a:buAutoNum type="arabicPeriod" startAt="4"/>
            </a:pPr>
            <a:r>
              <a:rPr lang="es-US" b="0" i="0" u="none" baseline="0" dirty="0"/>
              <a:t>En grupo, elijan una guía que les gustaría utilizar y empiecen </a:t>
            </a:r>
            <a:br>
              <a:rPr lang="es-US" b="0" i="0" u="none" baseline="0" dirty="0"/>
            </a:br>
            <a:r>
              <a:rPr lang="es-US" b="0" i="0" u="none" baseline="0" dirty="0"/>
              <a:t>a explorar juntos.</a:t>
            </a:r>
          </a:p>
        </p:txBody>
      </p:sp>
      <p:pic>
        <p:nvPicPr>
          <p:cNvPr id="10" name="Picture 9">
            <a:extLst>
              <a:ext uri="{FF2B5EF4-FFF2-40B4-BE49-F238E27FC236}">
                <a16:creationId xmlns:a16="http://schemas.microsoft.com/office/drawing/2014/main" id="{34E81D06-2FE1-0CC0-C7C1-62BB562AED07}"/>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507557" y="2955850"/>
            <a:ext cx="1653544" cy="2139881"/>
          </a:xfrm>
          <a:prstGeom prst="rect">
            <a:avLst/>
          </a:prstGeom>
        </p:spPr>
        <p:style>
          <a:lnRef idx="2">
            <a:schemeClr val="dk1"/>
          </a:lnRef>
          <a:fillRef idx="1">
            <a:schemeClr val="lt1"/>
          </a:fillRef>
          <a:effectRef idx="0">
            <a:schemeClr val="dk1"/>
          </a:effectRef>
          <a:fontRef idx="minor">
            <a:schemeClr val="dk1"/>
          </a:fontRef>
        </p:style>
      </p:pic>
      <p:pic>
        <p:nvPicPr>
          <p:cNvPr id="12" name="Picture 11">
            <a:extLst>
              <a:ext uri="{FF2B5EF4-FFF2-40B4-BE49-F238E27FC236}">
                <a16:creationId xmlns:a16="http://schemas.microsoft.com/office/drawing/2014/main" id="{81E987D8-C320-B20D-2C04-72DD6047DB2A}"/>
              </a:ext>
              <a:ext uri="{C183D7F6-B498-43B3-948B-1728B52AA6E4}">
                <adec:decorative xmlns:adec="http://schemas.microsoft.com/office/drawing/2017/decorative" val="1"/>
              </a:ext>
            </a:extLst>
          </p:cNvPr>
          <p:cNvPicPr>
            <a:picLocks noChangeAspect="1"/>
          </p:cNvPicPr>
          <p:nvPr/>
        </p:nvPicPr>
        <p:blipFill>
          <a:blip r:embed="rId3"/>
          <a:srcRect/>
          <a:stretch/>
        </p:blipFill>
        <p:spPr bwMode="auto">
          <a:xfrm>
            <a:off x="4492824" y="2961507"/>
            <a:ext cx="1678871" cy="2172656"/>
          </a:xfrm>
          <a:prstGeom prst="rect">
            <a:avLst/>
          </a:prstGeom>
          <a:ln/>
        </p:spPr>
        <p:style>
          <a:lnRef idx="2">
            <a:schemeClr val="dk1"/>
          </a:lnRef>
          <a:fillRef idx="1">
            <a:schemeClr val="lt1"/>
          </a:fillRef>
          <a:effectRef idx="0">
            <a:schemeClr val="dk1"/>
          </a:effectRef>
          <a:fontRef idx="minor">
            <a:schemeClr val="dk1"/>
          </a:fontRef>
        </p:style>
      </p:pic>
      <p:pic>
        <p:nvPicPr>
          <p:cNvPr id="13" name="Picture 12">
            <a:extLst>
              <a:ext uri="{FF2B5EF4-FFF2-40B4-BE49-F238E27FC236}">
                <a16:creationId xmlns:a16="http://schemas.microsoft.com/office/drawing/2014/main" id="{BB0AD0E7-35E5-7039-5044-605A41D799E6}"/>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8246158" y="2948070"/>
            <a:ext cx="1699637" cy="219953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279288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00A0B1-DA0B-3003-F948-201F3E95DCB3}"/>
              </a:ext>
            </a:extLst>
          </p:cNvPr>
          <p:cNvSpPr>
            <a:spLocks noGrp="1"/>
          </p:cNvSpPr>
          <p:nvPr>
            <p:ph type="title"/>
          </p:nvPr>
        </p:nvSpPr>
        <p:spPr>
          <a:xfrm>
            <a:off x="532409" y="246328"/>
            <a:ext cx="7887106" cy="890588"/>
          </a:xfrm>
        </p:spPr>
        <p:txBody>
          <a:bodyPr vert="horz" lIns="91440" tIns="45720" rIns="91440" bIns="45720" rtlCol="0" anchor="b">
            <a:normAutofit fontScale="90000"/>
          </a:bodyPr>
          <a:lstStyle/>
          <a:p>
            <a:pPr algn="l" rtl="0"/>
            <a:r>
              <a:rPr lang="es-US" b="1" i="0" u="none" baseline="0" dirty="0"/>
              <a:t>Extensión </a:t>
            </a:r>
            <a:r>
              <a:rPr lang="es-US" sz="4400" b="1" i="0" u="none" baseline="0" dirty="0"/>
              <a:t>de la investigación de</a:t>
            </a:r>
            <a:r>
              <a:rPr lang="es-US" b="1" i="0" u="none" baseline="0" dirty="0"/>
              <a:t> Actuar, diapositiva 3</a:t>
            </a:r>
          </a:p>
        </p:txBody>
      </p:sp>
      <p:sp>
        <p:nvSpPr>
          <p:cNvPr id="3" name="Subtitle 2"/>
          <p:cNvSpPr>
            <a:spLocks noGrp="1"/>
          </p:cNvSpPr>
          <p:nvPr>
            <p:ph type="subTitle" idx="4294967295"/>
          </p:nvPr>
        </p:nvSpPr>
        <p:spPr>
          <a:xfrm>
            <a:off x="527526" y="2217751"/>
            <a:ext cx="7221538" cy="1655763"/>
          </a:xfrm>
        </p:spPr>
        <p:txBody>
          <a:bodyPr>
            <a:normAutofit/>
          </a:bodyPr>
          <a:lstStyle/>
          <a:p>
            <a:pPr marL="0" indent="0" algn="l" rtl="0">
              <a:buNone/>
            </a:pPr>
            <a:r>
              <a:rPr lang="es-US" sz="3200" b="1" i="0" u="none" baseline="0"/>
              <a:t>Tabla de estados de ánimo</a:t>
            </a:r>
            <a:endParaRPr lang="es-US" sz="3200" b="1" dirty="0"/>
          </a:p>
        </p:txBody>
      </p:sp>
      <p:sp>
        <p:nvSpPr>
          <p:cNvPr id="2" name="Content Placeholder 1"/>
          <p:cNvSpPr>
            <a:spLocks noGrp="1"/>
          </p:cNvSpPr>
          <p:nvPr>
            <p:ph sz="quarter" idx="11"/>
          </p:nvPr>
        </p:nvSpPr>
        <p:spPr>
          <a:xfrm>
            <a:off x="527526" y="3086100"/>
            <a:ext cx="10924717" cy="3237355"/>
          </a:xfrm>
        </p:spPr>
        <p:txBody>
          <a:bodyPr>
            <a:normAutofit/>
          </a:bodyPr>
          <a:lstStyle/>
          <a:p>
            <a:pPr marL="0" indent="0" algn="l" rtl="0">
              <a:buNone/>
            </a:pPr>
            <a:r>
              <a:rPr lang="es-US" sz="2800" b="0" i="0" u="none" baseline="0"/>
              <a:t>¿Qué opinas de tu capacidad para ayudar a tomar mejores decisiones energéticas diarias?</a:t>
            </a:r>
          </a:p>
        </p:txBody>
      </p:sp>
      <p:pic>
        <p:nvPicPr>
          <p:cNvPr id="4" name="Picture 3" descr="Una serie de siete emojis ilustrados. De izquierda a derecha son: cara enfadada, cara con una lágrima llorando, cara con el ceño fruncido, cara con la boca en línea plana, cara sonriente, cara sonriente con los ojos entrecerrados y cara sonriente con ojos de estrella.">
            <a:extLst>
              <a:ext uri="{FF2B5EF4-FFF2-40B4-BE49-F238E27FC236}">
                <a16:creationId xmlns:a16="http://schemas.microsoft.com/office/drawing/2014/main" id="{9FADE8F2-E92E-1BF0-CC4E-92061BE7E99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27669" y="4198860"/>
            <a:ext cx="9964011" cy="1510978"/>
          </a:xfrm>
          <a:prstGeom prst="rect">
            <a:avLst/>
          </a:prstGeom>
        </p:spPr>
      </p:pic>
    </p:spTree>
    <p:extLst>
      <p:ext uri="{BB962C8B-B14F-4D97-AF65-F5344CB8AC3E}">
        <p14:creationId xmlns:p14="http://schemas.microsoft.com/office/powerpoint/2010/main" val="301228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6A3A7-54A8-18E5-64EC-E699EBDF0191}"/>
              </a:ext>
            </a:extLst>
          </p:cNvPr>
          <p:cNvSpPr>
            <a:spLocks noGrp="1"/>
          </p:cNvSpPr>
          <p:nvPr>
            <p:ph type="title"/>
          </p:nvPr>
        </p:nvSpPr>
        <p:spPr/>
        <p:txBody>
          <a:bodyPr/>
          <a:lstStyle/>
          <a:p>
            <a:pPr algn="l" rtl="0"/>
            <a:r>
              <a:rPr lang="es-US" b="0" i="0" u="none" baseline="0"/>
              <a:t>Glosario</a:t>
            </a:r>
          </a:p>
        </p:txBody>
      </p:sp>
      <p:sp>
        <p:nvSpPr>
          <p:cNvPr id="3" name="Text Placeholder 2">
            <a:extLst>
              <a:ext uri="{FF2B5EF4-FFF2-40B4-BE49-F238E27FC236}">
                <a16:creationId xmlns:a16="http://schemas.microsoft.com/office/drawing/2014/main" id="{9AB7BDE9-144E-3B9F-DBEB-28BDB3418C84}"/>
              </a:ext>
            </a:extLst>
          </p:cNvPr>
          <p:cNvSpPr>
            <a:spLocks noGrp="1"/>
          </p:cNvSpPr>
          <p:nvPr>
            <p:ph type="body" sz="quarter" idx="10"/>
          </p:nvPr>
        </p:nvSpPr>
        <p:spPr/>
        <p:txBody>
          <a:bodyPr/>
          <a:lstStyle/>
          <a:p>
            <a:pPr algn="l" rtl="0">
              <a:spcBef>
                <a:spcPts val="1800"/>
              </a:spcBef>
              <a:spcAft>
                <a:spcPts val="1800"/>
              </a:spcAft>
            </a:pPr>
            <a:r>
              <a:rPr lang="es-US" sz="2400" b="1" i="0" u="none" baseline="0" dirty="0" err="1">
                <a:effectLst/>
                <a:ea typeface="Aptos" panose="020B0004020202020204" pitchFamily="34" charset="0"/>
                <a:cs typeface="Times New Roman" panose="02020603050405020304" pitchFamily="18" charset="0"/>
              </a:rPr>
              <a:t>Biocapacidad</a:t>
            </a:r>
            <a:r>
              <a:rPr lang="es-US" sz="2400" b="1" i="0" u="none" baseline="0" dirty="0">
                <a:effectLst/>
                <a:ea typeface="Aptos" panose="020B0004020202020204" pitchFamily="34" charset="0"/>
                <a:cs typeface="Times New Roman" panose="02020603050405020304" pitchFamily="18" charset="0"/>
              </a:rPr>
              <a:t>: </a:t>
            </a:r>
            <a:r>
              <a:rPr lang="es-US" sz="2400" b="0" i="0" u="none" baseline="0" dirty="0">
                <a:effectLst/>
                <a:ea typeface="Aptos" panose="020B0004020202020204" pitchFamily="34" charset="0"/>
                <a:cs typeface="Times New Roman" panose="02020603050405020304" pitchFamily="18" charset="0"/>
              </a:rPr>
              <a:t>La cantidad de recursos y tratamiento de desechos disponibles en la Tierra.</a:t>
            </a:r>
          </a:p>
          <a:p>
            <a:pPr marL="0" marR="0" algn="l" rtl="0">
              <a:spcBef>
                <a:spcPts val="1800"/>
              </a:spcBef>
              <a:spcAft>
                <a:spcPts val="1800"/>
              </a:spcAft>
            </a:pPr>
            <a:r>
              <a:rPr lang="es-US" sz="2400" b="1" i="0" u="none" baseline="0" dirty="0">
                <a:effectLst/>
                <a:ea typeface="Aptos" panose="020B0004020202020204" pitchFamily="34" charset="0"/>
                <a:cs typeface="Times New Roman" panose="02020603050405020304" pitchFamily="18" charset="0"/>
              </a:rPr>
              <a:t>Impacto ecológico: </a:t>
            </a:r>
            <a:r>
              <a:rPr lang="es-US" sz="2400" b="0" i="0" u="none" baseline="0" dirty="0">
                <a:effectLst/>
                <a:ea typeface="Aptos" panose="020B0004020202020204" pitchFamily="34" charset="0"/>
                <a:cs typeface="Times New Roman" panose="02020603050405020304" pitchFamily="18" charset="0"/>
              </a:rPr>
              <a:t>Medida que incluye los recursos y el espacio utilizados </a:t>
            </a:r>
            <a:br>
              <a:rPr lang="es-US" sz="2400" b="0" i="0" u="none" baseline="0" dirty="0">
                <a:effectLst/>
                <a:ea typeface="Aptos" panose="020B0004020202020204" pitchFamily="34" charset="0"/>
                <a:cs typeface="Times New Roman" panose="02020603050405020304" pitchFamily="18" charset="0"/>
              </a:rPr>
            </a:br>
            <a:r>
              <a:rPr lang="es-US" sz="2400" b="0" i="0" u="none" baseline="0" dirty="0">
                <a:effectLst/>
                <a:ea typeface="Aptos" panose="020B0004020202020204" pitchFamily="34" charset="0"/>
                <a:cs typeface="Times New Roman" panose="02020603050405020304" pitchFamily="18" charset="0"/>
              </a:rPr>
              <a:t>y las emisiones y desechos creados por una persona.</a:t>
            </a:r>
          </a:p>
          <a:p>
            <a:pPr marL="0" marR="0" algn="l" rtl="0">
              <a:spcBef>
                <a:spcPts val="1800"/>
              </a:spcBef>
              <a:spcAft>
                <a:spcPts val="1800"/>
              </a:spcAft>
            </a:pPr>
            <a:r>
              <a:rPr lang="es-US" sz="2400" b="1" i="0" u="none" baseline="0" dirty="0">
                <a:ea typeface="Aptos" panose="020B0004020202020204" pitchFamily="34" charset="0"/>
                <a:cs typeface="Times New Roman" panose="02020603050405020304" pitchFamily="18" charset="0"/>
              </a:rPr>
              <a:t>Emisión</a:t>
            </a:r>
            <a:r>
              <a:rPr lang="es-US" sz="2400" b="1" i="0" u="none" baseline="0" dirty="0">
                <a:effectLst/>
                <a:ea typeface="Aptos" panose="020B0004020202020204" pitchFamily="34" charset="0"/>
                <a:cs typeface="Times New Roman" panose="02020603050405020304" pitchFamily="18" charset="0"/>
              </a:rPr>
              <a:t>: </a:t>
            </a:r>
            <a:r>
              <a:rPr lang="es-US" sz="2400" b="0" i="0" u="none" baseline="0" dirty="0">
                <a:ea typeface="Aptos" panose="020B0004020202020204" pitchFamily="34" charset="0"/>
                <a:cs typeface="Times New Roman" panose="02020603050405020304" pitchFamily="18" charset="0"/>
              </a:rPr>
              <a:t>Algo que se libera al aire.</a:t>
            </a:r>
            <a:endParaRPr lang="es-US" sz="2400" dirty="0">
              <a:effectLst/>
              <a:ea typeface="Aptos" panose="020B0004020202020204" pitchFamily="34" charset="0"/>
              <a:cs typeface="Times New Roman" panose="02020603050405020304" pitchFamily="18" charset="0"/>
            </a:endParaRPr>
          </a:p>
          <a:p>
            <a:pPr marL="0" marR="0" algn="l" rtl="0">
              <a:spcBef>
                <a:spcPts val="1800"/>
              </a:spcBef>
              <a:spcAft>
                <a:spcPts val="1800"/>
              </a:spcAft>
            </a:pPr>
            <a:r>
              <a:rPr lang="es-US" sz="2400" b="1" i="0" u="none" baseline="0" dirty="0">
                <a:effectLst/>
                <a:ea typeface="Aptos" panose="020B0004020202020204" pitchFamily="34" charset="0"/>
                <a:cs typeface="Times New Roman" panose="02020603050405020304" pitchFamily="18" charset="0"/>
              </a:rPr>
              <a:t>Sostenibilidad:</a:t>
            </a:r>
            <a:r>
              <a:rPr lang="es-US" sz="2400" b="0" i="0" u="none" baseline="0" dirty="0">
                <a:effectLst/>
                <a:ea typeface="Aptos" panose="020B0004020202020204" pitchFamily="34" charset="0"/>
                <a:cs typeface="Times New Roman" panose="02020603050405020304" pitchFamily="18" charset="0"/>
              </a:rPr>
              <a:t> Una idea que exige que las personas no utilicen más recursos ni generen más desechos de los que puede satisfacer la </a:t>
            </a:r>
            <a:r>
              <a:rPr lang="es-US" sz="2400" b="0" i="0" u="none" baseline="0" dirty="0" err="1">
                <a:effectLst/>
                <a:ea typeface="Aptos" panose="020B0004020202020204" pitchFamily="34" charset="0"/>
                <a:cs typeface="Times New Roman" panose="02020603050405020304" pitchFamily="18" charset="0"/>
              </a:rPr>
              <a:t>biocapacidad</a:t>
            </a:r>
            <a:r>
              <a:rPr lang="es-US" sz="2400" b="0" i="0" u="none" baseline="0" dirty="0">
                <a:effectLst/>
                <a:ea typeface="Aptos" panose="020B0004020202020204" pitchFamily="34" charset="0"/>
                <a:cs typeface="Times New Roman" panose="02020603050405020304" pitchFamily="18" charset="0"/>
              </a:rPr>
              <a:t> de la Tierra.</a:t>
            </a:r>
          </a:p>
          <a:p>
            <a:endParaRPr lang="es-US" dirty="0"/>
          </a:p>
        </p:txBody>
      </p:sp>
    </p:spTree>
    <p:extLst>
      <p:ext uri="{BB962C8B-B14F-4D97-AF65-F5344CB8AC3E}">
        <p14:creationId xmlns:p14="http://schemas.microsoft.com/office/powerpoint/2010/main" val="2473017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A10AE8-7A7F-85E2-8AF9-676C70291231}"/>
              </a:ext>
            </a:extLst>
          </p:cNvPr>
          <p:cNvSpPr>
            <a:spLocks noGrp="1"/>
          </p:cNvSpPr>
          <p:nvPr>
            <p:ph type="title"/>
          </p:nvPr>
        </p:nvSpPr>
        <p:spPr>
          <a:xfrm>
            <a:off x="4431552" y="201763"/>
            <a:ext cx="5798298" cy="1169837"/>
          </a:xfrm>
        </p:spPr>
        <p:txBody>
          <a:bodyPr vert="horz" lIns="91440" tIns="45720" rIns="91440" bIns="45720" rtlCol="0" anchor="b">
            <a:normAutofit/>
          </a:bodyPr>
          <a:lstStyle/>
          <a:p>
            <a:pPr algn="l" rtl="0"/>
            <a:r>
              <a:rPr lang="es-US" b="1" i="0" u="none" baseline="0"/>
              <a:t>Resumen de Actuar</a:t>
            </a:r>
          </a:p>
        </p:txBody>
      </p:sp>
      <p:sp>
        <p:nvSpPr>
          <p:cNvPr id="3" name="Subtitle 2"/>
          <p:cNvSpPr>
            <a:spLocks noGrp="1"/>
          </p:cNvSpPr>
          <p:nvPr>
            <p:ph type="subTitle" idx="1"/>
          </p:nvPr>
        </p:nvSpPr>
        <p:spPr/>
        <p:txBody>
          <a:bodyPr/>
          <a:lstStyle/>
          <a:p>
            <a:pPr algn="l" rtl="0"/>
            <a:r>
              <a:rPr lang="es-US" b="1" i="0" u="none" baseline="0"/>
              <a:t>Objetivo de aprendizaje: </a:t>
            </a:r>
          </a:p>
          <a:p>
            <a:pPr algn="l" rtl="0"/>
            <a:r>
              <a:rPr lang="es-US" sz="2400" b="0" i="0" u="none" baseline="0"/>
              <a:t>Aplicaremos lo aprendido eligiendo y poniendo en práctica acciones que nos permitan resolver un problema relacionado con el uso de la energía en la vida cotidiana.</a:t>
            </a:r>
          </a:p>
        </p:txBody>
      </p:sp>
      <p:sp>
        <p:nvSpPr>
          <p:cNvPr id="2" name="Content Placeholder 1"/>
          <p:cNvSpPr>
            <a:spLocks noGrp="1"/>
          </p:cNvSpPr>
          <p:nvPr>
            <p:ph sz="quarter" idx="11"/>
          </p:nvPr>
        </p:nvSpPr>
        <p:spPr>
          <a:xfrm>
            <a:off x="4431552" y="1679171"/>
            <a:ext cx="7191488" cy="4961342"/>
          </a:xfrm>
        </p:spPr>
        <p:txBody>
          <a:bodyPr>
            <a:noAutofit/>
          </a:bodyPr>
          <a:lstStyle/>
          <a:p>
            <a:pPr lvl="0" algn="l" rtl="0"/>
            <a:r>
              <a:rPr lang="es-US" sz="2200" b="1" i="0" u="none" baseline="0" dirty="0"/>
              <a:t>Lectura de Actuar (opcional):</a:t>
            </a:r>
            <a:r>
              <a:rPr lang="es-US" sz="2200" b="0" i="0" u="none" baseline="0" dirty="0"/>
              <a:t> lectura de una página del Dr. </a:t>
            </a:r>
            <a:r>
              <a:rPr lang="es-US" sz="2200" b="0" i="0" u="none" baseline="0" dirty="0" err="1"/>
              <a:t>Khoo</a:t>
            </a:r>
            <a:r>
              <a:rPr lang="es-US" sz="2200" b="0" i="0" u="none" baseline="0" dirty="0"/>
              <a:t> </a:t>
            </a:r>
            <a:r>
              <a:rPr lang="es-US" sz="2200" b="0" i="0" u="none" baseline="0" dirty="0" err="1"/>
              <a:t>Hooi</a:t>
            </a:r>
            <a:r>
              <a:rPr lang="es-US" sz="2200" b="0" i="0" u="none" baseline="0" dirty="0"/>
              <a:t> </a:t>
            </a:r>
            <a:r>
              <a:rPr lang="es-US" sz="2200" b="0" i="0" u="none" baseline="0" dirty="0" err="1"/>
              <a:t>Ling</a:t>
            </a:r>
            <a:r>
              <a:rPr lang="es-US" sz="2200" b="0" i="0" u="none" baseline="0" dirty="0"/>
              <a:t>, experto en la materia, que comparte información sobre cómo nuestras opciones de transporte afectan al medio ambiente y cómo unas comunidades más seguras y bien diseñadas pueden fomentar los desplazamientos a pie, en bicicleta y en transporte público.</a:t>
            </a:r>
          </a:p>
          <a:p>
            <a:pPr lvl="0" algn="l" rtl="0"/>
            <a:r>
              <a:rPr lang="es-US" sz="2200" b="1" i="0" u="none" baseline="0" dirty="0"/>
              <a:t>Investigación de Actuar: </a:t>
            </a:r>
            <a:r>
              <a:rPr lang="es-US" sz="2200" b="0" i="0" u="none" baseline="0" dirty="0"/>
              <a:t>una actividad en la que los estudiantes crean consenso en torno a una acción de grupo y completan un Plan de Acción detallado.</a:t>
            </a:r>
            <a:r>
              <a:rPr lang="es-US" sz="2200" b="1" i="0" u="none" baseline="0" dirty="0"/>
              <a:t> </a:t>
            </a:r>
            <a:endParaRPr lang="es-US" sz="2200" dirty="0"/>
          </a:p>
          <a:p>
            <a:pPr lvl="0" algn="l" rtl="0"/>
            <a:r>
              <a:rPr lang="es-US" sz="2200" b="1" u="none" baseline="0" dirty="0"/>
              <a:t>Extensión de la investigación de Actuar (opcional): </a:t>
            </a:r>
            <a:r>
              <a:rPr lang="es-US" sz="2200" b="0" u="none" baseline="0" dirty="0"/>
              <a:t>los estudiantes ponen en práctica su Plan de Acción y evalúan cuál de las guías de </a:t>
            </a:r>
            <a:r>
              <a:rPr lang="es-US" sz="2200" b="0" u="none" baseline="0" dirty="0" err="1"/>
              <a:t>Smithsonian</a:t>
            </a:r>
            <a:r>
              <a:rPr lang="es-US" sz="2200" b="0" u="none" baseline="0" dirty="0"/>
              <a:t> </a:t>
            </a:r>
            <a:r>
              <a:rPr lang="es-US" sz="2200" b="0" u="none" baseline="0" dirty="0" err="1"/>
              <a:t>Science</a:t>
            </a:r>
            <a:r>
              <a:rPr lang="es-US" sz="2200" b="0" u="none" baseline="0" dirty="0"/>
              <a:t> </a:t>
            </a:r>
            <a:r>
              <a:rPr lang="es-US" sz="2200" b="0" u="none" baseline="0" dirty="0" err="1"/>
              <a:t>for</a:t>
            </a:r>
            <a:r>
              <a:rPr lang="es-US" sz="2200" b="0" u="none" baseline="0" dirty="0"/>
              <a:t> Global </a:t>
            </a:r>
            <a:r>
              <a:rPr lang="es-US" sz="2200" b="0" u="none" baseline="0" dirty="0" err="1"/>
              <a:t>Goals</a:t>
            </a:r>
            <a:r>
              <a:rPr lang="es-US" sz="2200" b="0" u="none" baseline="0" dirty="0"/>
              <a:t> podría apoyar mejor sus áreas de interés adicionales.</a:t>
            </a:r>
          </a:p>
        </p:txBody>
      </p:sp>
    </p:spTree>
    <p:extLst>
      <p:ext uri="{BB962C8B-B14F-4D97-AF65-F5344CB8AC3E}">
        <p14:creationId xmlns:p14="http://schemas.microsoft.com/office/powerpoint/2010/main" val="2017572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456A54-8A7D-154B-3585-748F29436528}"/>
              </a:ext>
            </a:extLst>
          </p:cNvPr>
          <p:cNvSpPr>
            <a:spLocks noGrp="1"/>
          </p:cNvSpPr>
          <p:nvPr>
            <p:ph type="title"/>
          </p:nvPr>
        </p:nvSpPr>
        <p:spPr/>
        <p:txBody>
          <a:bodyPr/>
          <a:lstStyle/>
          <a:p>
            <a:pPr rtl="0"/>
            <a:r>
              <a:rPr lang="es-US" b="1" i="0" u="none" baseline="0"/>
              <a:t>Lectura de Actuar</a:t>
            </a:r>
          </a:p>
        </p:txBody>
      </p:sp>
      <p:sp>
        <p:nvSpPr>
          <p:cNvPr id="3" name="Subtitle 2">
            <a:extLst>
              <a:ext uri="{FF2B5EF4-FFF2-40B4-BE49-F238E27FC236}">
                <a16:creationId xmlns:a16="http://schemas.microsoft.com/office/drawing/2014/main" id="{30209840-0C09-6414-B73C-22DE0946745F}"/>
              </a:ext>
            </a:extLst>
          </p:cNvPr>
          <p:cNvSpPr>
            <a:spLocks noGrp="1"/>
          </p:cNvSpPr>
          <p:nvPr>
            <p:ph type="subTitle" idx="1"/>
          </p:nvPr>
        </p:nvSpPr>
        <p:spPr>
          <a:xfrm>
            <a:off x="2802314" y="1387858"/>
            <a:ext cx="8018086" cy="750504"/>
          </a:xfrm>
        </p:spPr>
        <p:txBody>
          <a:bodyPr>
            <a:normAutofit/>
          </a:bodyPr>
          <a:lstStyle/>
          <a:p>
            <a:pPr rtl="0"/>
            <a:r>
              <a:rPr lang="es-US" b="0" i="0" u="none" baseline="0"/>
              <a:t>Energía, Defensa y Cambio comunitario</a:t>
            </a:r>
          </a:p>
        </p:txBody>
      </p:sp>
      <p:pic>
        <p:nvPicPr>
          <p:cNvPr id="6" name="Picture 5">
            <a:extLst>
              <a:ext uri="{FF2B5EF4-FFF2-40B4-BE49-F238E27FC236}">
                <a16:creationId xmlns:a16="http://schemas.microsoft.com/office/drawing/2014/main" id="{D62C1836-8E9A-6664-F6AD-4443EC7E7A71}"/>
              </a:ext>
              <a:ext uri="{C183D7F6-B498-43B3-948B-1728B52AA6E4}">
                <adec:decorative xmlns:adec="http://schemas.microsoft.com/office/drawing/2017/decorative" val="1"/>
              </a:ext>
            </a:extLst>
          </p:cNvPr>
          <p:cNvPicPr/>
          <p:nvPr/>
        </p:nvPicPr>
        <p:blipFill>
          <a:blip r:embed="rId2"/>
          <a:srcRect/>
          <a:stretch/>
        </p:blipFill>
        <p:spPr>
          <a:xfrm>
            <a:off x="675084" y="2514987"/>
            <a:ext cx="1857230" cy="2085494"/>
          </a:xfrm>
          <a:prstGeom prst="rect">
            <a:avLst/>
          </a:prstGeom>
          <a:ln w="57150">
            <a:noFill/>
          </a:ln>
        </p:spPr>
      </p:pic>
      <p:sp>
        <p:nvSpPr>
          <p:cNvPr id="2" name="Content Placeholder 1">
            <a:extLst>
              <a:ext uri="{FF2B5EF4-FFF2-40B4-BE49-F238E27FC236}">
                <a16:creationId xmlns:a16="http://schemas.microsoft.com/office/drawing/2014/main" id="{2820B5A1-4529-D147-981B-754AF95E946E}"/>
              </a:ext>
            </a:extLst>
          </p:cNvPr>
          <p:cNvSpPr>
            <a:spLocks noGrp="1"/>
          </p:cNvSpPr>
          <p:nvPr>
            <p:ph sz="quarter" idx="11"/>
          </p:nvPr>
        </p:nvSpPr>
        <p:spPr>
          <a:xfrm>
            <a:off x="2802313" y="2338064"/>
            <a:ext cx="8756044" cy="3110822"/>
          </a:xfrm>
        </p:spPr>
        <p:txBody>
          <a:bodyPr>
            <a:normAutofit fontScale="92500"/>
          </a:bodyPr>
          <a:lstStyle/>
          <a:p>
            <a:pPr algn="l" rtl="0">
              <a:lnSpc>
                <a:spcPct val="120000"/>
              </a:lnSpc>
            </a:pPr>
            <a:r>
              <a:rPr lang="es-US" sz="2800" b="0" i="0" u="none" baseline="0"/>
              <a:t>Te presento a la Dra. Hooi Ling. Se hace llamar Khoo (pronunciado Cool) para abreviar. Khoo es profesora asociada en la universidad Universiti Tunku Abdul Rahman de Malasia. Investiga sobre tráfico y transporte. Tiene algunas ideas sobre cómo puedes ayudar a reducir la energía que se gasta en transporte en tu comunidad. </a:t>
            </a:r>
            <a:endParaRPr lang="es-US" dirty="0"/>
          </a:p>
        </p:txBody>
      </p:sp>
    </p:spTree>
    <p:extLst>
      <p:ext uri="{BB962C8B-B14F-4D97-AF65-F5344CB8AC3E}">
        <p14:creationId xmlns:p14="http://schemas.microsoft.com/office/powerpoint/2010/main" val="1814893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92563E-BE75-AD1C-D717-3FBA899F7FEF}"/>
              </a:ext>
            </a:extLst>
          </p:cNvPr>
          <p:cNvSpPr>
            <a:spLocks noGrp="1"/>
          </p:cNvSpPr>
          <p:nvPr>
            <p:ph type="title"/>
          </p:nvPr>
        </p:nvSpPr>
        <p:spPr>
          <a:xfrm>
            <a:off x="2143201" y="-15005"/>
            <a:ext cx="8539392" cy="1005606"/>
          </a:xfrm>
        </p:spPr>
        <p:txBody>
          <a:bodyPr vert="horz" lIns="91440" tIns="45720" rIns="91440" bIns="45720" rtlCol="0" anchor="b">
            <a:normAutofit fontScale="90000"/>
          </a:bodyPr>
          <a:lstStyle/>
          <a:p>
            <a:pPr rtl="0"/>
            <a:r>
              <a:rPr lang="es-US" b="1" i="0" u="none" baseline="0"/>
              <a:t>Lectura de Actuar, diapositiva 2</a:t>
            </a:r>
          </a:p>
        </p:txBody>
      </p:sp>
      <p:sp>
        <p:nvSpPr>
          <p:cNvPr id="2" name="Content Placeholder 1"/>
          <p:cNvSpPr>
            <a:spLocks noGrp="1"/>
          </p:cNvSpPr>
          <p:nvPr>
            <p:ph sz="quarter" idx="11"/>
          </p:nvPr>
        </p:nvSpPr>
        <p:spPr>
          <a:xfrm>
            <a:off x="633641" y="1948614"/>
            <a:ext cx="7756379" cy="4351623"/>
          </a:xfrm>
        </p:spPr>
        <p:txBody>
          <a:bodyPr>
            <a:noAutofit/>
          </a:bodyPr>
          <a:lstStyle/>
          <a:p>
            <a:r>
              <a:rPr lang="es-US" sz="2700" dirty="0"/>
              <a:t>“A </a:t>
            </a:r>
            <a:r>
              <a:rPr lang="es-US" sz="2700" b="0" i="0" u="none" baseline="0" dirty="0"/>
              <a:t>veces la gente no tiene acceso a muchas opciones de transporte. Pero a menudo, las decisiones dependen de algo más que de cuestiones de accesibilidad. Las decisiones están relacionadas con las actitudes, como la percepción de la comodidad y la percepción de la seguridad. Cada uno de nosotros tendrá en mente los costos de viaje cuando tome decisiones sobre el transporte. Comparas estas cosas para tomar una decisión, como elegir entre el transporte público y un vehículo </a:t>
            </a:r>
            <a:r>
              <a:rPr lang="es-US" sz="2700" dirty="0"/>
              <a:t>privado”.</a:t>
            </a:r>
            <a:endParaRPr lang="es-US" sz="2700" b="0" i="0" u="none" baseline="0" dirty="0"/>
          </a:p>
        </p:txBody>
      </p:sp>
      <p:pic>
        <p:nvPicPr>
          <p:cNvPr id="5" name="Picture 4" descr="Una escena callejera con muchas motos y bicicletas circulando por una intersección, rodeada de edificios de varios pisos con cables eléctricos aéreos.">
            <a:extLst>
              <a:ext uri="{FF2B5EF4-FFF2-40B4-BE49-F238E27FC236}">
                <a16:creationId xmlns:a16="http://schemas.microsoft.com/office/drawing/2014/main" id="{474F6EF6-5E26-3F11-1221-B9D77288F4FE}"/>
              </a:ext>
            </a:extLst>
          </p:cNvPr>
          <p:cNvPicPr>
            <a:picLocks noChangeAspect="1"/>
          </p:cNvPicPr>
          <p:nvPr/>
        </p:nvPicPr>
        <p:blipFill>
          <a:blip r:embed="rId2"/>
          <a:stretch>
            <a:fillRect/>
          </a:stretch>
        </p:blipFill>
        <p:spPr>
          <a:xfrm>
            <a:off x="8532685" y="2493357"/>
            <a:ext cx="3374393" cy="2265217"/>
          </a:xfrm>
          <a:prstGeom prst="rect">
            <a:avLst/>
          </a:prstGeom>
          <a:ln w="28575">
            <a:solidFill>
              <a:srgbClr val="008F00"/>
            </a:solidFill>
          </a:ln>
        </p:spPr>
      </p:pic>
    </p:spTree>
    <p:extLst>
      <p:ext uri="{BB962C8B-B14F-4D97-AF65-F5344CB8AC3E}">
        <p14:creationId xmlns:p14="http://schemas.microsoft.com/office/powerpoint/2010/main" val="252248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92563E-BE75-AD1C-D717-3FBA899F7FEF}"/>
              </a:ext>
            </a:extLst>
          </p:cNvPr>
          <p:cNvSpPr>
            <a:spLocks noGrp="1"/>
          </p:cNvSpPr>
          <p:nvPr>
            <p:ph type="title"/>
          </p:nvPr>
        </p:nvSpPr>
        <p:spPr>
          <a:xfrm>
            <a:off x="2143201" y="-15005"/>
            <a:ext cx="8539392" cy="1005606"/>
          </a:xfrm>
        </p:spPr>
        <p:txBody>
          <a:bodyPr vert="horz" lIns="91440" tIns="45720" rIns="91440" bIns="45720" rtlCol="0" anchor="b">
            <a:normAutofit fontScale="90000"/>
          </a:bodyPr>
          <a:lstStyle/>
          <a:p>
            <a:pPr rtl="0"/>
            <a:r>
              <a:rPr lang="es-US" b="1" i="0" u="none" baseline="0"/>
              <a:t>Lectura de Actuar, diapositiva 3</a:t>
            </a:r>
          </a:p>
        </p:txBody>
      </p:sp>
      <p:sp>
        <p:nvSpPr>
          <p:cNvPr id="2" name="Content Placeholder 1"/>
          <p:cNvSpPr>
            <a:spLocks noGrp="1"/>
          </p:cNvSpPr>
          <p:nvPr>
            <p:ph sz="quarter" idx="11"/>
          </p:nvPr>
        </p:nvSpPr>
        <p:spPr>
          <a:xfrm>
            <a:off x="633641" y="1948614"/>
            <a:ext cx="10942133" cy="4351623"/>
          </a:xfrm>
        </p:spPr>
        <p:txBody>
          <a:bodyPr>
            <a:normAutofit/>
          </a:bodyPr>
          <a:lstStyle/>
          <a:p>
            <a:r>
              <a:rPr lang="es-US" dirty="0"/>
              <a:t>“Podemos </a:t>
            </a:r>
            <a:r>
              <a:rPr lang="es-US" b="0" i="0" u="none" baseline="0" dirty="0"/>
              <a:t>diseñar nuestras zonas residenciales y escolares para que sean más favorables a las personas que caminan, van en bicicleta o utilizan otras formas de transporte activo. Un buen diseño fomenta este tipo de transporte. Esto incluye la seguridad vial. Se pueden hacer muchas cosas. Por ejemplo, si se reduce la velocidad de los vehículos en la carretera, se convierte en un lugar mejor para caminar. O en el caso de los niños que van en bicicleta a la escuela, puede haber un carril de bicicletas. Puede haber un tratamiento especial en las intersecciones para los ciclistas, de modo que puedan estar más seguros mientras </a:t>
            </a:r>
            <a:r>
              <a:rPr lang="es-US" dirty="0"/>
              <a:t>pedalean”.</a:t>
            </a:r>
            <a:endParaRPr lang="es-US" b="0" i="0" u="none" baseline="0" dirty="0"/>
          </a:p>
        </p:txBody>
      </p:sp>
    </p:spTree>
    <p:extLst>
      <p:ext uri="{BB962C8B-B14F-4D97-AF65-F5344CB8AC3E}">
        <p14:creationId xmlns:p14="http://schemas.microsoft.com/office/powerpoint/2010/main" val="1874069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034448-CD62-EF5C-2892-8CE753283DE6}"/>
              </a:ext>
            </a:extLst>
          </p:cNvPr>
          <p:cNvSpPr>
            <a:spLocks noGrp="1"/>
          </p:cNvSpPr>
          <p:nvPr>
            <p:ph type="title"/>
          </p:nvPr>
        </p:nvSpPr>
        <p:spPr>
          <a:xfrm>
            <a:off x="2143201" y="-15006"/>
            <a:ext cx="8539392" cy="1005606"/>
          </a:xfrm>
        </p:spPr>
        <p:txBody>
          <a:bodyPr vert="horz" lIns="91440" tIns="45720" rIns="91440" bIns="45720" rtlCol="0" anchor="b">
            <a:normAutofit fontScale="90000"/>
          </a:bodyPr>
          <a:lstStyle/>
          <a:p>
            <a:pPr rtl="0"/>
            <a:r>
              <a:rPr lang="es-US" b="1" i="0" u="none" baseline="0"/>
              <a:t>Lectura de Actuar, diapositiva 4</a:t>
            </a:r>
          </a:p>
        </p:txBody>
      </p:sp>
      <p:sp>
        <p:nvSpPr>
          <p:cNvPr id="4" name="Content Placeholder 1"/>
          <p:cNvSpPr txBox="1">
            <a:spLocks/>
          </p:cNvSpPr>
          <p:nvPr/>
        </p:nvSpPr>
        <p:spPr>
          <a:xfrm>
            <a:off x="785550" y="1978764"/>
            <a:ext cx="11206425" cy="26218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s-US" sz="2300" b="0" i="0" u="none" baseline="0" dirty="0"/>
              <a:t>“Todos podemos marcar la diferencia. Si intentas apoyar el transporte público, puede contribuir a reducir muchos problemas de tráfico, como las emisiones, la congestión o el ruido. El transporte público puede transportar a más personas. Esto significa que se reduce el número de vehículos en circulación y también las emisiones. Esto es especialmente cierto en el caso de los autos que utilizan gasolina. El tráfico de vehículos es una de las principales causas de contaminación y emisiones de CO2 en el mundo. Reducir el tráfico en la carretera tiene un impacto muy </a:t>
            </a:r>
            <a:r>
              <a:rPr lang="es-US" sz="2300" dirty="0"/>
              <a:t>grande”.</a:t>
            </a:r>
          </a:p>
        </p:txBody>
      </p:sp>
      <p:sp>
        <p:nvSpPr>
          <p:cNvPr id="2" name="Content Placeholder 1"/>
          <p:cNvSpPr>
            <a:spLocks noGrp="1"/>
          </p:cNvSpPr>
          <p:nvPr>
            <p:ph sz="quarter" idx="11"/>
          </p:nvPr>
        </p:nvSpPr>
        <p:spPr>
          <a:xfrm>
            <a:off x="3018966" y="4829174"/>
            <a:ext cx="8284425" cy="1710773"/>
          </a:xfrm>
        </p:spPr>
        <p:txBody>
          <a:bodyPr>
            <a:noAutofit/>
          </a:bodyPr>
          <a:lstStyle/>
          <a:p>
            <a:pPr algn="l" rtl="0"/>
            <a:r>
              <a:rPr lang="es-US" sz="2300" b="1" i="0" u="none" baseline="0" dirty="0"/>
              <a:t>Conexión con la comunidad:</a:t>
            </a:r>
            <a:r>
              <a:rPr lang="es-US" sz="2300" b="0" i="0" u="none" baseline="0" dirty="0"/>
              <a:t> ¿Cómo puede tu escuela o vecindario colaborar para reducir el consumo innecesario de energía relacionado con el transporte? ¿Te interesa más centrarte en el uso de la energía relacionado con el transporte o el uso de la energía en el hogar?</a:t>
            </a:r>
          </a:p>
        </p:txBody>
      </p:sp>
      <p:pic>
        <p:nvPicPr>
          <p:cNvPr id="5" name="Picture 4">
            <a:extLst>
              <a:ext uri="{FF2B5EF4-FFF2-40B4-BE49-F238E27FC236}">
                <a16:creationId xmlns:a16="http://schemas.microsoft.com/office/drawing/2014/main" id="{BC8C06FB-1CCC-0222-1970-34B052FFF62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425" y="4518498"/>
            <a:ext cx="2224561" cy="2224561"/>
          </a:xfrm>
          <a:prstGeom prst="rect">
            <a:avLst/>
          </a:prstGeom>
        </p:spPr>
      </p:pic>
    </p:spTree>
    <p:extLst>
      <p:ext uri="{BB962C8B-B14F-4D97-AF65-F5344CB8AC3E}">
        <p14:creationId xmlns:p14="http://schemas.microsoft.com/office/powerpoint/2010/main" val="1149712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47C9F4-7276-B3CD-8E6B-AF59DD40ADB7}"/>
              </a:ext>
            </a:extLst>
          </p:cNvPr>
          <p:cNvSpPr>
            <a:spLocks noGrp="1"/>
          </p:cNvSpPr>
          <p:nvPr>
            <p:ph type="title"/>
          </p:nvPr>
        </p:nvSpPr>
        <p:spPr>
          <a:xfrm>
            <a:off x="2355855" y="386126"/>
            <a:ext cx="7667625" cy="749276"/>
          </a:xfrm>
        </p:spPr>
        <p:txBody>
          <a:bodyPr vert="horz" lIns="91440" tIns="45720" rIns="91440" bIns="45720" rtlCol="0" anchor="b">
            <a:normAutofit/>
          </a:bodyPr>
          <a:lstStyle/>
          <a:p>
            <a:pPr algn="l" rtl="0"/>
            <a:r>
              <a:rPr lang="es-US" b="1" i="0" u="none" baseline="0"/>
              <a:t>Investigación de Actuar</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a:xfrm>
            <a:off x="2355854" y="1332422"/>
            <a:ext cx="9538379" cy="838175"/>
          </a:xfrm>
        </p:spPr>
        <p:txBody>
          <a:bodyPr>
            <a:normAutofit/>
          </a:bodyPr>
          <a:lstStyle/>
          <a:p>
            <a:pPr algn="l" rtl="0"/>
            <a:r>
              <a:rPr lang="es-US" sz="2400" b="0" i="0" u="none" baseline="0" dirty="0"/>
              <a:t>¿Cómo actuaremos para mejorar nuestro uso de la energía? </a:t>
            </a:r>
          </a:p>
        </p:txBody>
      </p:sp>
      <p:sp>
        <p:nvSpPr>
          <p:cNvPr id="4" name="Content Placeholder 1"/>
          <p:cNvSpPr txBox="1">
            <a:spLocks/>
          </p:cNvSpPr>
          <p:nvPr/>
        </p:nvSpPr>
        <p:spPr>
          <a:xfrm>
            <a:off x="240632" y="2020362"/>
            <a:ext cx="11477756" cy="1138645"/>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None/>
            </a:pPr>
            <a:r>
              <a:rPr lang="es-US" sz="2000" b="0" i="0" u="none" baseline="0" dirty="0"/>
              <a:t>Ahora te prepararás para actuar. El primer paso hacia la acción es decidir qué problema quieres resolver y qué acción quieres emprender para solucionarlo. Entonces podrás planificar cuándo y cómo actuarás.</a:t>
            </a:r>
          </a:p>
        </p:txBody>
      </p:sp>
      <p:sp>
        <p:nvSpPr>
          <p:cNvPr id="2" name="Content Placeholder 1"/>
          <p:cNvSpPr>
            <a:spLocks noGrp="1"/>
          </p:cNvSpPr>
          <p:nvPr>
            <p:ph sz="quarter" idx="11"/>
          </p:nvPr>
        </p:nvSpPr>
        <p:spPr>
          <a:xfrm>
            <a:off x="342901" y="2965044"/>
            <a:ext cx="11608467" cy="3141229"/>
          </a:xfrm>
        </p:spPr>
        <p:txBody>
          <a:bodyPr>
            <a:normAutofit lnSpcReduction="10000"/>
          </a:bodyPr>
          <a:lstStyle/>
          <a:p>
            <a:pPr lvl="0" algn="l" rtl="0"/>
            <a:r>
              <a:rPr lang="es-US" sz="2000" b="0" i="0" u="none" baseline="0" dirty="0"/>
              <a:t>Decide con tu grupo el problema que quieres ayudar a resolver. Puede tratarse de un problema como el gasto excesivo de energía en tu comunidad, la falta de concienciación sobre las opciones de ahorro energético o los obstáculos para utilizar medios de transporte sostenibles. O podría ser otro problema que hayas detectado. Anota el problema en la hoja de trabajo del planificador de acciones o en otro papel. </a:t>
            </a:r>
            <a:r>
              <a:rPr lang="es-US" sz="2000" b="1" i="0" u="none" baseline="0" dirty="0"/>
              <a:t>Recurso:</a:t>
            </a:r>
            <a:r>
              <a:rPr lang="es-US" sz="2000" b="0" i="0" u="none" baseline="0" dirty="0"/>
              <a:t> </a:t>
            </a:r>
            <a:r>
              <a:rPr lang="es-US" sz="2000" b="1" i="0" u="none" baseline="0" dirty="0"/>
              <a:t>Hoja de trabajo del planificador de acciones.</a:t>
            </a:r>
          </a:p>
          <a:p>
            <a:pPr lvl="0" algn="l" rtl="0"/>
            <a:endParaRPr lang="es-US" sz="2000" dirty="0"/>
          </a:p>
          <a:p>
            <a:pPr lvl="0" algn="l" rtl="0"/>
            <a:r>
              <a:rPr lang="es-US" sz="2000" b="0" i="0" u="none" baseline="0" dirty="0"/>
              <a:t>Con ayuda de la hoja de trabajo o un papel, elabora una lista de las acciones que se te ocurran que puedan ayudar a resolver el problema. Por ejemplo, podría crear carteles que muestren cuánta energía se desperdicia al dejar las luces encendidas u organizar un registro para compartir el viaje a la escuela. Enumera las acciones que ayudarán a resolver tu problema.</a:t>
            </a:r>
          </a:p>
          <a:p>
            <a:endParaRPr lang="es-US" sz="2000" dirty="0"/>
          </a:p>
        </p:txBody>
      </p:sp>
    </p:spTree>
    <p:extLst>
      <p:ext uri="{BB962C8B-B14F-4D97-AF65-F5344CB8AC3E}">
        <p14:creationId xmlns:p14="http://schemas.microsoft.com/office/powerpoint/2010/main" val="359278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4D1B7-1C83-8FF6-C293-092BAFC62592}"/>
              </a:ext>
            </a:extLst>
          </p:cNvPr>
          <p:cNvSpPr>
            <a:spLocks noGrp="1"/>
          </p:cNvSpPr>
          <p:nvPr>
            <p:ph type="title"/>
          </p:nvPr>
        </p:nvSpPr>
        <p:spPr>
          <a:xfrm>
            <a:off x="2214480" y="374673"/>
            <a:ext cx="9744282" cy="777851"/>
          </a:xfrm>
        </p:spPr>
        <p:txBody>
          <a:bodyPr vert="horz" lIns="91440" tIns="45720" rIns="91440" bIns="45720" rtlCol="0" anchor="b">
            <a:normAutofit fontScale="90000"/>
          </a:bodyPr>
          <a:lstStyle/>
          <a:p>
            <a:pPr algn="l" rtl="0"/>
            <a:r>
              <a:rPr lang="es-US" b="1" i="0" u="none" baseline="0" dirty="0"/>
              <a:t>Investigación de Actuar, diapositiva 2</a:t>
            </a:r>
          </a:p>
        </p:txBody>
      </p:sp>
      <p:sp>
        <p:nvSpPr>
          <p:cNvPr id="2" name="Content Placeholder 1"/>
          <p:cNvSpPr>
            <a:spLocks noGrp="1"/>
          </p:cNvSpPr>
          <p:nvPr>
            <p:ph sz="quarter" idx="11"/>
          </p:nvPr>
        </p:nvSpPr>
        <p:spPr/>
        <p:txBody>
          <a:bodyPr>
            <a:noAutofit/>
          </a:bodyPr>
          <a:lstStyle/>
          <a:p>
            <a:pPr lvl="0" algn="l" rtl="0">
              <a:buFont typeface="+mj-lt"/>
              <a:buAutoNum type="arabicPeriod" startAt="3"/>
            </a:pPr>
            <a:r>
              <a:rPr lang="es-US" sz="2500" b="0" i="0" u="none" baseline="0" dirty="0"/>
              <a:t>Escribe las fortalezas de tu grupo y cómo podrían utilizarse para mejorar la salud de tu comunidad. Por ejemplo:</a:t>
            </a:r>
          </a:p>
          <a:p>
            <a:pPr lvl="0" algn="l" rtl="0">
              <a:buFont typeface="+mj-lt"/>
              <a:buAutoNum type="arabicPeriod" startAt="3"/>
            </a:pPr>
            <a:endParaRPr lang="es-US" sz="2500" dirty="0"/>
          </a:p>
          <a:p>
            <a:pPr lvl="1" algn="l" rtl="0"/>
            <a:r>
              <a:rPr lang="es-US" sz="2500" b="0" i="0" u="none" baseline="0" dirty="0"/>
              <a:t>¿Los miembros de tu grupo pertenecen a algún grupo con el que se podrían comunicar? </a:t>
            </a:r>
          </a:p>
          <a:p>
            <a:pPr lvl="1" algn="l" rtl="0"/>
            <a:r>
              <a:rPr lang="es-US" sz="2500" b="0" i="0" u="none" baseline="0" dirty="0"/>
              <a:t>¿Los miembros de tu grupo tienen algún talento especial, como el arte o la música, que pueda ser útil para captar la atención de la gente? </a:t>
            </a:r>
          </a:p>
          <a:p>
            <a:pPr lvl="1" algn="l" rtl="0"/>
            <a:r>
              <a:rPr lang="es-US" sz="2500" b="0" i="0" u="none" baseline="0" dirty="0"/>
              <a:t>¿Los miembros de tu grupo están interesados en la ciencia y la ingeniería o en otras formas que permitan encontrar soluciones innovadoras? </a:t>
            </a:r>
          </a:p>
          <a:p>
            <a:pPr lvl="1" algn="l" rtl="0"/>
            <a:r>
              <a:rPr lang="es-US" sz="2500" b="0" i="0" u="none" baseline="0" dirty="0"/>
              <a:t>¿Los miembros del grupo tienen buenas habilidades de planificación u organización?</a:t>
            </a:r>
            <a:endParaRPr lang="es-US" sz="2500" dirty="0"/>
          </a:p>
        </p:txBody>
      </p:sp>
    </p:spTree>
    <p:extLst>
      <p:ext uri="{BB962C8B-B14F-4D97-AF65-F5344CB8AC3E}">
        <p14:creationId xmlns:p14="http://schemas.microsoft.com/office/powerpoint/2010/main" val="841949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DB2904-D5FE-89A1-4B2F-857D2B330878}"/>
              </a:ext>
            </a:extLst>
          </p:cNvPr>
          <p:cNvSpPr>
            <a:spLocks noGrp="1"/>
          </p:cNvSpPr>
          <p:nvPr>
            <p:ph type="title"/>
          </p:nvPr>
        </p:nvSpPr>
        <p:spPr>
          <a:xfrm>
            <a:off x="2354639" y="384199"/>
            <a:ext cx="7667625" cy="758801"/>
          </a:xfrm>
        </p:spPr>
        <p:txBody>
          <a:bodyPr vert="horz" lIns="91440" tIns="45720" rIns="91440" bIns="45720" rtlCol="0" anchor="b">
            <a:normAutofit fontScale="90000"/>
          </a:bodyPr>
          <a:lstStyle/>
          <a:p>
            <a:pPr algn="l" rtl="0"/>
            <a:r>
              <a:rPr lang="es-US" b="1" i="0" u="none" baseline="0"/>
              <a:t>Investigación de Actuar, diapositiva 3</a:t>
            </a:r>
          </a:p>
        </p:txBody>
      </p:sp>
      <p:sp>
        <p:nvSpPr>
          <p:cNvPr id="2" name="Content Placeholder 1"/>
          <p:cNvSpPr>
            <a:spLocks noGrp="1"/>
          </p:cNvSpPr>
          <p:nvPr>
            <p:ph sz="quarter" idx="11"/>
          </p:nvPr>
        </p:nvSpPr>
        <p:spPr/>
        <p:txBody>
          <a:bodyPr>
            <a:noAutofit/>
          </a:bodyPr>
          <a:lstStyle/>
          <a:p>
            <a:pPr lvl="0" algn="l" rtl="0">
              <a:buFont typeface="+mj-lt"/>
              <a:buAutoNum type="arabicPeriod" startAt="4"/>
            </a:pPr>
            <a:r>
              <a:rPr lang="es-US" sz="2600" b="0" i="0" u="none" baseline="0" dirty="0"/>
              <a:t>Elige una acción basada en las fortalezas de tu grupo.</a:t>
            </a:r>
          </a:p>
          <a:p>
            <a:pPr lvl="0" algn="l" rtl="0">
              <a:buFont typeface="+mj-lt"/>
              <a:buAutoNum type="arabicPeriod" startAt="4"/>
            </a:pPr>
            <a:endParaRPr lang="es-US" sz="2000" dirty="0"/>
          </a:p>
          <a:p>
            <a:pPr lvl="0" algn="l" rtl="0">
              <a:buAutoNum type="arabicPeriod" startAt="4"/>
            </a:pPr>
            <a:r>
              <a:rPr lang="es-US" sz="2600" b="0" i="0" u="none" baseline="0" dirty="0"/>
              <a:t>Anota tus ideas para planificar tu acción. Asegúrate de pensar en: </a:t>
            </a:r>
          </a:p>
          <a:p>
            <a:pPr lvl="1" algn="l" rtl="0"/>
            <a:r>
              <a:rPr lang="es-US" sz="2600" b="0" i="0" u="none" baseline="0" dirty="0"/>
              <a:t>¿Qué tendrás que hacer? </a:t>
            </a:r>
          </a:p>
          <a:p>
            <a:pPr lvl="1" algn="l" rtl="0"/>
            <a:r>
              <a:rPr lang="es-US" sz="2600" b="0" i="0" u="none" baseline="0" dirty="0"/>
              <a:t>¿Cómo puedes asegurarte de que todos los miembros de tu grupo están incluidos?</a:t>
            </a:r>
          </a:p>
          <a:p>
            <a:pPr lvl="1" algn="l" rtl="0"/>
            <a:r>
              <a:rPr lang="es-US" sz="2600" b="0" i="0" u="none" baseline="0" dirty="0"/>
              <a:t>¿Hay otras personas que necesitas que te ayuden o te den su permiso? </a:t>
            </a:r>
          </a:p>
          <a:p>
            <a:pPr lvl="1" algn="l" rtl="0"/>
            <a:r>
              <a:rPr lang="es-US" sz="2600" b="0" i="0" u="none" baseline="0" dirty="0"/>
              <a:t>¿Dónde tendrá lugar tu acción?</a:t>
            </a:r>
          </a:p>
          <a:p>
            <a:pPr lvl="1" algn="l" rtl="0"/>
            <a:r>
              <a:rPr lang="es-US" sz="2600" b="0" i="0" u="none" baseline="0" dirty="0"/>
              <a:t>¿Qué materiales necesitarás? </a:t>
            </a:r>
          </a:p>
          <a:p>
            <a:pPr lvl="1" algn="l" rtl="0"/>
            <a:r>
              <a:rPr lang="es-US" sz="2600" b="0" i="0" u="none" baseline="0" dirty="0"/>
              <a:t>¿Para qué retos debes estar preparado?</a:t>
            </a:r>
          </a:p>
          <a:p>
            <a:pPr algn="l" rtl="0">
              <a:buAutoNum type="arabicPeriod" startAt="4"/>
            </a:pPr>
            <a:endParaRPr lang="es-US" sz="2600" dirty="0"/>
          </a:p>
        </p:txBody>
      </p:sp>
    </p:spTree>
    <p:extLst>
      <p:ext uri="{BB962C8B-B14F-4D97-AF65-F5344CB8AC3E}">
        <p14:creationId xmlns:p14="http://schemas.microsoft.com/office/powerpoint/2010/main" val="280470922"/>
      </p:ext>
    </p:extLst>
  </p:cSld>
  <p:clrMapOvr>
    <a:masterClrMapping/>
  </p:clrMapOvr>
</p:sld>
</file>

<file path=ppt/theme/theme1.xml><?xml version="1.0" encoding="utf-8"?>
<a:theme xmlns:a="http://schemas.openxmlformats.org/drawingml/2006/main" name="Custom">
  <a:themeElements>
    <a:clrScheme name="whit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93">
      <a:majorFont>
        <a:latin typeface="Rockwell"/>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33787325_Lab safety_win32_sl_v3" id="{D64AF424-20BD-49B4-B694-301E69FF220B}" vid="{9707B19F-3C0C-4510-9A4B-339DEF251C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3E4FEC9DB8CDBB44B396B9879CE711F8" ma:contentTypeVersion="19" ma:contentTypeDescription="Crear nuevo documento." ma:contentTypeScope="" ma:versionID="98549b089c9d08903decde71debd033e">
  <xsd:schema xmlns:xsd="http://www.w3.org/2001/XMLSchema" xmlns:xs="http://www.w3.org/2001/XMLSchema" xmlns:p="http://schemas.microsoft.com/office/2006/metadata/properties" xmlns:ns2="292c868e-6514-44ed-917d-b7c03497c149" xmlns:ns3="cd090d31-fefa-4a22-9549-1e5b39d96545" targetNamespace="http://schemas.microsoft.com/office/2006/metadata/properties" ma:root="true" ma:fieldsID="7c61d98ffb2f11beb99ff98e9108ae61" ns2:_="" ns3:_="">
    <xsd:import namespace="292c868e-6514-44ed-917d-b7c03497c149"/>
    <xsd:import namespace="cd090d31-fefa-4a22-9549-1e5b39d9654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2c868e-6514-44ed-917d-b7c03497c1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8aaf63ef-2195-457b-97db-1bd2323f3f1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d090d31-fefa-4a22-9549-1e5b39d96545" elementFormDefault="qualified">
    <xsd:import namespace="http://schemas.microsoft.com/office/2006/documentManagement/types"/>
    <xsd:import namespace="http://schemas.microsoft.com/office/infopath/2007/PartnerControls"/>
    <xsd:element name="SharedWithUsers" ma:index="12"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c7fabed9-2ba7-4ab0-9c33-b1dccb52b458}" ma:internalName="TaxCatchAll" ma:showField="CatchAllData" ma:web="cd090d31-fefa-4a22-9549-1e5b39d965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d090d31-fefa-4a22-9549-1e5b39d96545" xsi:nil="true"/>
    <MediaServiceKeyPoints xmlns="292c868e-6514-44ed-917d-b7c03497c149" xsi:nil="true"/>
    <lcf76f155ced4ddcb4097134ff3c332f xmlns="292c868e-6514-44ed-917d-b7c03497c14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0A1A235-EADD-4E36-B229-FCC2C0072D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2c868e-6514-44ed-917d-b7c03497c149"/>
    <ds:schemaRef ds:uri="cd090d31-fefa-4a22-9549-1e5b39d965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A80BEFE-7C8F-4057-BD8C-435CCDE695C1}">
  <ds:schemaRefs>
    <ds:schemaRef ds:uri="http://schemas.microsoft.com/sharepoint/v3/contenttype/forms"/>
  </ds:schemaRefs>
</ds:datastoreItem>
</file>

<file path=customXml/itemProps3.xml><?xml version="1.0" encoding="utf-8"?>
<ds:datastoreItem xmlns:ds="http://schemas.openxmlformats.org/officeDocument/2006/customXml" ds:itemID="{114D777B-D8CE-45EA-8FDD-C1BE86991304}">
  <ds:schemaRefs>
    <ds:schemaRef ds:uri="16c05727-aa75-4e4a-9b5f-8a80a1165891"/>
    <ds:schemaRef ds:uri="http://purl.org/dc/elements/1.1/"/>
    <ds:schemaRef ds:uri="71af3243-3dd4-4a8d-8c0d-dd76da1f02a5"/>
    <ds:schemaRef ds:uri="http://purl.org/dc/terms/"/>
    <ds:schemaRef ds:uri="http://schemas.microsoft.com/sharepoint/v3"/>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230e9df3-be65-4c73-a93b-d1236ebd677e"/>
    <ds:schemaRef ds:uri="http://schemas.microsoft.com/office/2006/metadata/properties"/>
    <ds:schemaRef ds:uri="http://purl.org/dc/dcmitype/"/>
    <ds:schemaRef ds:uri="cd090d31-fefa-4a22-9549-1e5b39d96545"/>
    <ds:schemaRef ds:uri="292c868e-6514-44ed-917d-b7c03497c149"/>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7241</TotalTime>
  <Words>1379</Words>
  <Application>Microsoft Office PowerPoint</Application>
  <PresentationFormat>Panorámica</PresentationFormat>
  <Paragraphs>68</Paragraphs>
  <Slides>14</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14</vt:i4>
      </vt:variant>
    </vt:vector>
  </HeadingPairs>
  <TitlesOfParts>
    <vt:vector size="20" baseType="lpstr">
      <vt:lpstr>Aptos</vt:lpstr>
      <vt:lpstr>Arial</vt:lpstr>
      <vt:lpstr>Calibri</vt:lpstr>
      <vt:lpstr>Rockwell</vt:lpstr>
      <vt:lpstr>Tahoma</vt:lpstr>
      <vt:lpstr>Custom</vt:lpstr>
      <vt:lpstr>Energía y elecciones cotidianas Actuar</vt:lpstr>
      <vt:lpstr>Resumen de Actuar</vt:lpstr>
      <vt:lpstr>Lectura de Actuar</vt:lpstr>
      <vt:lpstr>Lectura de Actuar, diapositiva 2</vt:lpstr>
      <vt:lpstr>Lectura de Actuar, diapositiva 3</vt:lpstr>
      <vt:lpstr>Lectura de Actuar, diapositiva 4</vt:lpstr>
      <vt:lpstr>Investigación de Actuar</vt:lpstr>
      <vt:lpstr>Investigación de Actuar, diapositiva 2</vt:lpstr>
      <vt:lpstr>Investigación de Actuar, diapositiva 3</vt:lpstr>
      <vt:lpstr>Investigación de Actuar, diapositiva 4</vt:lpstr>
      <vt:lpstr>Extensión de la investigación de Actuar</vt:lpstr>
      <vt:lpstr>Extensión de la investigación de Actuar, diapositiva 2</vt:lpstr>
      <vt:lpstr>Extensión de la investigación de Actuar, diapositiva 3</vt:lpstr>
      <vt:lpstr>Glosario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Jill Curry</dc:creator>
  <cp:lastModifiedBy>Jessica Zapata Tangarife</cp:lastModifiedBy>
  <cp:revision>71</cp:revision>
  <dcterms:created xsi:type="dcterms:W3CDTF">2024-12-17T02:33:39Z</dcterms:created>
  <dcterms:modified xsi:type="dcterms:W3CDTF">2025-06-09T13:27:43Z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0x0101003E4FEC9DB8CDBB44B396B9879CE711F8</vt:lpwstr>
  </property>
</Properties>
</file>