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311" r:id="rId5"/>
    <p:sldId id="313" r:id="rId6"/>
    <p:sldId id="315" r:id="rId7"/>
    <p:sldId id="317" r:id="rId8"/>
    <p:sldId id="314" r:id="rId9"/>
    <p:sldId id="312" r:id="rId10"/>
    <p:sldId id="316" r:id="rId11"/>
    <p:sldId id="31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A17568-4B7A-B48A-6274-55D92A56A572}" name="Gibson, Heidi" initials="HG" userId="S::GibsonH@SI.EDU::625c5426-83d3-499a-b65b-cae782d30fe8" providerId="AD"/>
  <p188:author id="{83AB2DC5-33B3-E5B5-127B-B50B14D039AC}" name="jill.m.curry3@gmail.com" initials="" userId="5c53e04f489baef4" providerId="Windows Live"/>
  <p188:author id="{36FB04EF-06E5-8F8F-B405-4A864F4A394E}" name="Beth Adelman" initials="BA" userId="4ecf3925d4dcbab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bodeaux, Khadijah" initials="TK" lastIdx="1" clrIdx="0"/>
  <p:cmAuthor id="2" name="Gibson, Heidi" initials="H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2CE"/>
    <a:srgbClr val="F9CF32"/>
    <a:srgbClr val="5B9CD6"/>
    <a:srgbClr val="173668"/>
    <a:srgbClr val="CF8D2A"/>
    <a:srgbClr val="F29D33"/>
    <a:srgbClr val="E34584"/>
    <a:srgbClr val="ED6C33"/>
    <a:srgbClr val="902538"/>
    <a:srgbClr val="F6B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48" autoAdjust="0"/>
    <p:restoredTop sz="93129" autoAdjust="0"/>
  </p:normalViewPr>
  <p:slideViewPr>
    <p:cSldViewPr snapToGrid="0">
      <p:cViewPr>
        <p:scale>
          <a:sx n="117" d="100"/>
          <a:sy n="117" d="100"/>
        </p:scale>
        <p:origin x="-1068" y="-492"/>
      </p:cViewPr>
      <p:guideLst>
        <p:guide orient="horz" pos="2160"/>
        <p:guide pos="3840"/>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bson, Heidi" userId="625c5426-83d3-499a-b65b-cae782d30fe8" providerId="ADAL" clId="{B5C6BDC3-8B00-4763-A213-D7B26F58C75B}"/>
    <pc:docChg chg="modSld">
      <pc:chgData name="Gibson, Heidi" userId="625c5426-83d3-499a-b65b-cae782d30fe8" providerId="ADAL" clId="{B5C6BDC3-8B00-4763-A213-D7B26F58C75B}" dt="2025-03-17T21:25:56.539" v="9" actId="115"/>
      <pc:docMkLst>
        <pc:docMk/>
      </pc:docMkLst>
      <pc:sldChg chg="modSp mod">
        <pc:chgData name="Gibson, Heidi" userId="625c5426-83d3-499a-b65b-cae782d30fe8" providerId="ADAL" clId="{B5C6BDC3-8B00-4763-A213-D7B26F58C75B}" dt="2025-03-17T21:25:56.539" v="9" actId="115"/>
        <pc:sldMkLst>
          <pc:docMk/>
          <pc:sldMk cId="2650939502" sldId="313"/>
        </pc:sldMkLst>
        <pc:spChg chg="mod">
          <ac:chgData name="Gibson, Heidi" userId="625c5426-83d3-499a-b65b-cae782d30fe8" providerId="ADAL" clId="{B5C6BDC3-8B00-4763-A213-D7B26F58C75B}" dt="2025-03-17T21:25:56.539" v="9" actId="115"/>
          <ac:spMkLst>
            <pc:docMk/>
            <pc:sldMk cId="2650939502" sldId="313"/>
            <ac:spMk id="2" creationId="{8CC2E3AB-65F0-2AFF-B095-9B354FF15EAD}"/>
          </ac:spMkLst>
        </pc:spChg>
      </pc:sldChg>
      <pc:sldChg chg="modSp mod">
        <pc:chgData name="Gibson, Heidi" userId="625c5426-83d3-499a-b65b-cae782d30fe8" providerId="ADAL" clId="{B5C6BDC3-8B00-4763-A213-D7B26F58C75B}" dt="2025-03-17T21:25:33.780" v="5" actId="115"/>
        <pc:sldMkLst>
          <pc:docMk/>
          <pc:sldMk cId="1689044890" sldId="315"/>
        </pc:sldMkLst>
        <pc:spChg chg="mod">
          <ac:chgData name="Gibson, Heidi" userId="625c5426-83d3-499a-b65b-cae782d30fe8" providerId="ADAL" clId="{B5C6BDC3-8B00-4763-A213-D7B26F58C75B}" dt="2025-03-17T21:25:33.780" v="5" actId="115"/>
          <ac:spMkLst>
            <pc:docMk/>
            <pc:sldMk cId="1689044890" sldId="315"/>
            <ac:spMk id="2" creationId="{0918EF93-E9F1-20A2-CB74-76DD4EB84277}"/>
          </ac:spMkLst>
        </pc:spChg>
      </pc:sldChg>
      <pc:sldChg chg="modSp mod">
        <pc:chgData name="Gibson, Heidi" userId="625c5426-83d3-499a-b65b-cae782d30fe8" providerId="ADAL" clId="{B5C6BDC3-8B00-4763-A213-D7B26F58C75B}" dt="2025-03-17T21:25:28.204" v="3" actId="115"/>
        <pc:sldMkLst>
          <pc:docMk/>
          <pc:sldMk cId="637480504" sldId="317"/>
        </pc:sldMkLst>
        <pc:spChg chg="mod">
          <ac:chgData name="Gibson, Heidi" userId="625c5426-83d3-499a-b65b-cae782d30fe8" providerId="ADAL" clId="{B5C6BDC3-8B00-4763-A213-D7B26F58C75B}" dt="2025-03-17T21:25:28.204" v="3" actId="115"/>
          <ac:spMkLst>
            <pc:docMk/>
            <pc:sldMk cId="637480504" sldId="317"/>
            <ac:spMk id="2" creationId="{AD480329-DA38-61B2-65C6-95E72D747797}"/>
          </ac:spMkLst>
        </pc:spChg>
      </pc:sldChg>
      <pc:sldChg chg="modSp mod">
        <pc:chgData name="Gibson, Heidi" userId="625c5426-83d3-499a-b65b-cae782d30fe8" providerId="ADAL" clId="{B5C6BDC3-8B00-4763-A213-D7B26F58C75B}" dt="2025-03-17T21:25:43.188" v="7" actId="115"/>
        <pc:sldMkLst>
          <pc:docMk/>
          <pc:sldMk cId="2627788144" sldId="318"/>
        </pc:sldMkLst>
        <pc:spChg chg="mod">
          <ac:chgData name="Gibson, Heidi" userId="625c5426-83d3-499a-b65b-cae782d30fe8" providerId="ADAL" clId="{B5C6BDC3-8B00-4763-A213-D7B26F58C75B}" dt="2025-03-17T21:25:43.188" v="7" actId="115"/>
          <ac:spMkLst>
            <pc:docMk/>
            <pc:sldMk cId="2627788144" sldId="318"/>
            <ac:spMk id="2" creationId="{9530DE46-B199-BF3A-9D9A-F7231DCA419B}"/>
          </ac:spMkLst>
        </pc:spChg>
      </pc:sldChg>
    </pc:docChg>
  </pc:docChgLst>
  <pc:docChgLst>
    <pc:chgData name="Gibson, Heidi" userId="625c5426-83d3-499a-b65b-cae782d30fe8" providerId="ADAL" clId="{9BD63FF5-CE30-4C83-980A-4E6DA59BEDB2}"/>
    <pc:docChg chg="custSel addSld modSld">
      <pc:chgData name="Gibson, Heidi" userId="625c5426-83d3-499a-b65b-cae782d30fe8" providerId="ADAL" clId="{9BD63FF5-CE30-4C83-980A-4E6DA59BEDB2}" dt="2025-03-11T14:39:56.250" v="630" actId="20577"/>
      <pc:docMkLst>
        <pc:docMk/>
      </pc:docMkLst>
      <pc:sldChg chg="modSp mod">
        <pc:chgData name="Gibson, Heidi" userId="625c5426-83d3-499a-b65b-cae782d30fe8" providerId="ADAL" clId="{9BD63FF5-CE30-4C83-980A-4E6DA59BEDB2}" dt="2025-03-11T14:33:51.261" v="48" actId="27636"/>
        <pc:sldMkLst>
          <pc:docMk/>
          <pc:sldMk cId="1689044890" sldId="315"/>
        </pc:sldMkLst>
        <pc:spChg chg="mod">
          <ac:chgData name="Gibson, Heidi" userId="625c5426-83d3-499a-b65b-cae782d30fe8" providerId="ADAL" clId="{9BD63FF5-CE30-4C83-980A-4E6DA59BEDB2}" dt="2025-03-11T14:33:51.261" v="48" actId="27636"/>
          <ac:spMkLst>
            <pc:docMk/>
            <pc:sldMk cId="1689044890" sldId="315"/>
            <ac:spMk id="2" creationId="{0918EF93-E9F1-20A2-CB74-76DD4EB84277}"/>
          </ac:spMkLst>
        </pc:spChg>
      </pc:sldChg>
      <pc:sldChg chg="modSp add mod">
        <pc:chgData name="Gibson, Heidi" userId="625c5426-83d3-499a-b65b-cae782d30fe8" providerId="ADAL" clId="{9BD63FF5-CE30-4C83-980A-4E6DA59BEDB2}" dt="2025-03-11T14:36:23.271" v="366" actId="20577"/>
        <pc:sldMkLst>
          <pc:docMk/>
          <pc:sldMk cId="637480504" sldId="317"/>
        </pc:sldMkLst>
        <pc:spChg chg="mod">
          <ac:chgData name="Gibson, Heidi" userId="625c5426-83d3-499a-b65b-cae782d30fe8" providerId="ADAL" clId="{9BD63FF5-CE30-4C83-980A-4E6DA59BEDB2}" dt="2025-03-11T14:36:23.271" v="366" actId="20577"/>
          <ac:spMkLst>
            <pc:docMk/>
            <pc:sldMk cId="637480504" sldId="317"/>
            <ac:spMk id="2" creationId="{AD480329-DA38-61B2-65C6-95E72D747797}"/>
          </ac:spMkLst>
        </pc:spChg>
        <pc:spChg chg="mod">
          <ac:chgData name="Gibson, Heidi" userId="625c5426-83d3-499a-b65b-cae782d30fe8" providerId="ADAL" clId="{9BD63FF5-CE30-4C83-980A-4E6DA59BEDB2}" dt="2025-03-11T14:34:25.846" v="69" actId="20577"/>
          <ac:spMkLst>
            <pc:docMk/>
            <pc:sldMk cId="637480504" sldId="317"/>
            <ac:spMk id="3" creationId="{9408C409-BDE3-AD74-3807-CFBE2D62D2A0}"/>
          </ac:spMkLst>
        </pc:spChg>
      </pc:sldChg>
      <pc:sldChg chg="modSp add mod">
        <pc:chgData name="Gibson, Heidi" userId="625c5426-83d3-499a-b65b-cae782d30fe8" providerId="ADAL" clId="{9BD63FF5-CE30-4C83-980A-4E6DA59BEDB2}" dt="2025-03-11T14:39:56.250" v="630" actId="20577"/>
        <pc:sldMkLst>
          <pc:docMk/>
          <pc:sldMk cId="2627788144" sldId="318"/>
        </pc:sldMkLst>
        <pc:spChg chg="mod">
          <ac:chgData name="Gibson, Heidi" userId="625c5426-83d3-499a-b65b-cae782d30fe8" providerId="ADAL" clId="{9BD63FF5-CE30-4C83-980A-4E6DA59BEDB2}" dt="2025-03-11T14:39:56.250" v="630" actId="20577"/>
          <ac:spMkLst>
            <pc:docMk/>
            <pc:sldMk cId="2627788144" sldId="318"/>
            <ac:spMk id="2" creationId="{9530DE46-B199-BF3A-9D9A-F7231DCA419B}"/>
          </ac:spMkLst>
        </pc:spChg>
        <pc:spChg chg="mod">
          <ac:chgData name="Gibson, Heidi" userId="625c5426-83d3-499a-b65b-cae782d30fe8" providerId="ADAL" clId="{9BD63FF5-CE30-4C83-980A-4E6DA59BEDB2}" dt="2025-03-11T14:37:03.891" v="397" actId="20577"/>
          <ac:spMkLst>
            <pc:docMk/>
            <pc:sldMk cId="2627788144" sldId="318"/>
            <ac:spMk id="3" creationId="{B287764A-49A8-A0F8-0470-AA25D30E3A5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6/7/2025</a:t>
            </a:fld>
            <a:endParaRPr lang="en-US" dirty="0"/>
          </a:p>
        </p:txBody>
      </p:sp>
      <p:sp>
        <p:nvSpPr>
          <p:cNvPr id="4" name="Footer Placeholder 3">
            <a:extLst>
              <a:ext uri="{FF2B5EF4-FFF2-40B4-BE49-F238E27FC236}">
                <a16:creationId xmlns="" xmlns:a16="http://schemas.microsoft.com/office/drawing/2014/main"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a:t>
            </a:fld>
            <a:endParaRPr lang="en-US" dirty="0"/>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6/7/2025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5"/>
          </p:nvPr>
        </p:nvSpPr>
        <p:spPr/>
        <p:txBody>
          <a:bodyPr/>
          <a:lstStyle/>
          <a:p>
            <a:pPr algn="l" rtl="0"/>
            <a:fld id="{C853816F-A1CF-4485-B308-1B9F14B36EAD}" type="slidenum">
              <a:rPr/>
              <a:t>1</a:t>
            </a:fld>
            <a:endParaRPr lang="es-US" dirty="0"/>
          </a:p>
        </p:txBody>
      </p:sp>
    </p:spTree>
    <p:extLst>
      <p:ext uri="{BB962C8B-B14F-4D97-AF65-F5344CB8AC3E}">
        <p14:creationId xmlns:p14="http://schemas.microsoft.com/office/powerpoint/2010/main" val="257704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4A405987-A2BD-F3D8-50E4-C5B7008DFBD2}"/>
              </a:ext>
            </a:extLst>
          </p:cNvPr>
          <p:cNvGrpSpPr/>
          <p:nvPr userDrawn="1"/>
        </p:nvGrpSpPr>
        <p:grpSpPr>
          <a:xfrm>
            <a:off x="615" y="1555541"/>
            <a:ext cx="12200983" cy="3897627"/>
            <a:chOff x="615" y="1555541"/>
            <a:chExt cx="12200983" cy="3897627"/>
          </a:xfrm>
        </p:grpSpPr>
        <p:sp>
          <p:nvSpPr>
            <p:cNvPr id="7" name="Hexagon 6"/>
            <p:cNvSpPr/>
            <p:nvPr userDrawn="1"/>
          </p:nvSpPr>
          <p:spPr>
            <a:xfrm>
              <a:off x="1264" y="2009433"/>
              <a:ext cx="257385" cy="93401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546474 w 834858"/>
                <a:gd name="connsiteY0" fmla="*/ 486471 h 917523"/>
                <a:gd name="connsiteX1" fmla="*/ 0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546474 w 834858"/>
                <a:gd name="connsiteY0" fmla="*/ 486471 h 917523"/>
                <a:gd name="connsiteX1" fmla="*/ 498763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47711 w 336095"/>
                <a:gd name="connsiteY0" fmla="*/ 486471 h 945232"/>
                <a:gd name="connsiteX1" fmla="*/ 0 w 336095"/>
                <a:gd name="connsiteY1" fmla="*/ 0 h 945232"/>
                <a:gd name="connsiteX2" fmla="*/ 106714 w 336095"/>
                <a:gd name="connsiteY2" fmla="*/ 0 h 945232"/>
                <a:gd name="connsiteX3" fmla="*/ 336095 w 336095"/>
                <a:gd name="connsiteY3" fmla="*/ 458762 h 945232"/>
                <a:gd name="connsiteX4" fmla="*/ 106714 w 336095"/>
                <a:gd name="connsiteY4" fmla="*/ 917523 h 945232"/>
                <a:gd name="connsiteX5" fmla="*/ 9237 w 336095"/>
                <a:gd name="connsiteY5" fmla="*/ 945232 h 945232"/>
                <a:gd name="connsiteX6" fmla="*/ 47711 w 336095"/>
                <a:gd name="connsiteY6" fmla="*/ 486471 h 945232"/>
                <a:gd name="connsiteX0" fmla="*/ 47711 w 336095"/>
                <a:gd name="connsiteY0" fmla="*/ 486471 h 954469"/>
                <a:gd name="connsiteX1" fmla="*/ 0 w 336095"/>
                <a:gd name="connsiteY1" fmla="*/ 0 h 954469"/>
                <a:gd name="connsiteX2" fmla="*/ 106714 w 336095"/>
                <a:gd name="connsiteY2" fmla="*/ 0 h 954469"/>
                <a:gd name="connsiteX3" fmla="*/ 336095 w 336095"/>
                <a:gd name="connsiteY3" fmla="*/ 458762 h 954469"/>
                <a:gd name="connsiteX4" fmla="*/ 106714 w 336095"/>
                <a:gd name="connsiteY4" fmla="*/ 917523 h 954469"/>
                <a:gd name="connsiteX5" fmla="*/ 64655 w 336095"/>
                <a:gd name="connsiteY5" fmla="*/ 954469 h 954469"/>
                <a:gd name="connsiteX6" fmla="*/ 47711 w 336095"/>
                <a:gd name="connsiteY6" fmla="*/ 486471 h 954469"/>
                <a:gd name="connsiteX0" fmla="*/ 47711 w 336095"/>
                <a:gd name="connsiteY0" fmla="*/ 486471 h 917523"/>
                <a:gd name="connsiteX1" fmla="*/ 0 w 336095"/>
                <a:gd name="connsiteY1" fmla="*/ 0 h 917523"/>
                <a:gd name="connsiteX2" fmla="*/ 106714 w 336095"/>
                <a:gd name="connsiteY2" fmla="*/ 0 h 917523"/>
                <a:gd name="connsiteX3" fmla="*/ 336095 w 336095"/>
                <a:gd name="connsiteY3" fmla="*/ 458762 h 917523"/>
                <a:gd name="connsiteX4" fmla="*/ 106714 w 336095"/>
                <a:gd name="connsiteY4" fmla="*/ 917523 h 917523"/>
                <a:gd name="connsiteX5" fmla="*/ 36946 w 336095"/>
                <a:gd name="connsiteY5" fmla="*/ 917523 h 917523"/>
                <a:gd name="connsiteX6" fmla="*/ 47711 w 336095"/>
                <a:gd name="connsiteY6" fmla="*/ 486471 h 917523"/>
                <a:gd name="connsiteX0" fmla="*/ 20002 w 308386"/>
                <a:gd name="connsiteY0" fmla="*/ 495707 h 926759"/>
                <a:gd name="connsiteX1" fmla="*/ 0 w 308386"/>
                <a:gd name="connsiteY1" fmla="*/ 0 h 926759"/>
                <a:gd name="connsiteX2" fmla="*/ 79005 w 308386"/>
                <a:gd name="connsiteY2" fmla="*/ 9236 h 926759"/>
                <a:gd name="connsiteX3" fmla="*/ 308386 w 308386"/>
                <a:gd name="connsiteY3" fmla="*/ 467998 h 926759"/>
                <a:gd name="connsiteX4" fmla="*/ 79005 w 308386"/>
                <a:gd name="connsiteY4" fmla="*/ 926759 h 926759"/>
                <a:gd name="connsiteX5" fmla="*/ 9237 w 308386"/>
                <a:gd name="connsiteY5" fmla="*/ 926759 h 926759"/>
                <a:gd name="connsiteX6" fmla="*/ 20002 w 308386"/>
                <a:gd name="connsiteY6" fmla="*/ 495707 h 926759"/>
                <a:gd name="connsiteX0" fmla="*/ 10765 w 299149"/>
                <a:gd name="connsiteY0" fmla="*/ 502964 h 934016"/>
                <a:gd name="connsiteX1" fmla="*/ 27049 w 299149"/>
                <a:gd name="connsiteY1" fmla="*/ 0 h 934016"/>
                <a:gd name="connsiteX2" fmla="*/ 69768 w 299149"/>
                <a:gd name="connsiteY2" fmla="*/ 16493 h 934016"/>
                <a:gd name="connsiteX3" fmla="*/ 299149 w 299149"/>
                <a:gd name="connsiteY3" fmla="*/ 475255 h 934016"/>
                <a:gd name="connsiteX4" fmla="*/ 69768 w 299149"/>
                <a:gd name="connsiteY4" fmla="*/ 934016 h 934016"/>
                <a:gd name="connsiteX5" fmla="*/ 0 w 299149"/>
                <a:gd name="connsiteY5" fmla="*/ 934016 h 934016"/>
                <a:gd name="connsiteX6" fmla="*/ 10765 w 299149"/>
                <a:gd name="connsiteY6" fmla="*/ 502964 h 934016"/>
                <a:gd name="connsiteX0" fmla="*/ 0 w 288384"/>
                <a:gd name="connsiteY0" fmla="*/ 502964 h 934016"/>
                <a:gd name="connsiteX1" fmla="*/ 16284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0 w 288384"/>
                <a:gd name="connsiteY0" fmla="*/ 502964 h 934016"/>
                <a:gd name="connsiteX1" fmla="*/ 34427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7136 w 255606"/>
                <a:gd name="connsiteY0" fmla="*/ 502964 h 934016"/>
                <a:gd name="connsiteX1" fmla="*/ 1649 w 255606"/>
                <a:gd name="connsiteY1" fmla="*/ 0 h 934016"/>
                <a:gd name="connsiteX2" fmla="*/ 26225 w 255606"/>
                <a:gd name="connsiteY2" fmla="*/ 16493 h 934016"/>
                <a:gd name="connsiteX3" fmla="*/ 255606 w 255606"/>
                <a:gd name="connsiteY3" fmla="*/ 475255 h 934016"/>
                <a:gd name="connsiteX4" fmla="*/ 26225 w 255606"/>
                <a:gd name="connsiteY4" fmla="*/ 934016 h 934016"/>
                <a:gd name="connsiteX5" fmla="*/ 0 w 255606"/>
                <a:gd name="connsiteY5" fmla="*/ 934016 h 934016"/>
                <a:gd name="connsiteX6" fmla="*/ 7136 w 255606"/>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2865 w 253957"/>
                <a:gd name="connsiteY5" fmla="*/ 934016 h 934016"/>
                <a:gd name="connsiteX6" fmla="*/ 5487 w 253957"/>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979 w 253957"/>
                <a:gd name="connsiteY5" fmla="*/ 930388 h 934016"/>
                <a:gd name="connsiteX6" fmla="*/ 5487 w 253957"/>
                <a:gd name="connsiteY6" fmla="*/ 502964 h 934016"/>
                <a:gd name="connsiteX0" fmla="*/ 122 w 257385"/>
                <a:gd name="connsiteY0" fmla="*/ 502964 h 934016"/>
                <a:gd name="connsiteX1" fmla="*/ 3428 w 257385"/>
                <a:gd name="connsiteY1" fmla="*/ 0 h 934016"/>
                <a:gd name="connsiteX2" fmla="*/ 28004 w 257385"/>
                <a:gd name="connsiteY2" fmla="*/ 16493 h 934016"/>
                <a:gd name="connsiteX3" fmla="*/ 257385 w 257385"/>
                <a:gd name="connsiteY3" fmla="*/ 475255 h 934016"/>
                <a:gd name="connsiteX4" fmla="*/ 28004 w 257385"/>
                <a:gd name="connsiteY4" fmla="*/ 934016 h 934016"/>
                <a:gd name="connsiteX5" fmla="*/ 5407 w 257385"/>
                <a:gd name="connsiteY5" fmla="*/ 930388 h 934016"/>
                <a:gd name="connsiteX6" fmla="*/ 122 w 257385"/>
                <a:gd name="connsiteY6" fmla="*/ 502964 h 93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385" h="934016">
                  <a:moveTo>
                    <a:pt x="122" y="502964"/>
                  </a:moveTo>
                  <a:lnTo>
                    <a:pt x="3428" y="0"/>
                  </a:lnTo>
                  <a:lnTo>
                    <a:pt x="28004" y="16493"/>
                  </a:lnTo>
                  <a:lnTo>
                    <a:pt x="257385" y="475255"/>
                  </a:lnTo>
                  <a:lnTo>
                    <a:pt x="28004" y="934016"/>
                  </a:lnTo>
                  <a:lnTo>
                    <a:pt x="5407" y="930388"/>
                  </a:lnTo>
                  <a:cubicBezTo>
                    <a:pt x="6576" y="787913"/>
                    <a:pt x="-1047" y="645439"/>
                    <a:pt x="122" y="502964"/>
                  </a:cubicBezTo>
                  <a:close/>
                </a:path>
              </a:pathLst>
            </a:cu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74559" y="252935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73089" y="20537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98888"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615" y="4002359"/>
              <a:ext cx="269220" cy="917523"/>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797950 w 1064239"/>
                <a:gd name="connsiteY5" fmla="*/ 902869 h 917523"/>
                <a:gd name="connsiteX6" fmla="*/ 0 w 1064239"/>
                <a:gd name="connsiteY6" fmla="*/ 458762 h 917523"/>
                <a:gd name="connsiteX0" fmla="*/ 2150 w 269220"/>
                <a:gd name="connsiteY0" fmla="*/ 414801 h 917523"/>
                <a:gd name="connsiteX1" fmla="*/ 0 w 269220"/>
                <a:gd name="connsiteY1" fmla="*/ 5862 h 917523"/>
                <a:gd name="connsiteX2" fmla="*/ 39839 w 269220"/>
                <a:gd name="connsiteY2" fmla="*/ 0 h 917523"/>
                <a:gd name="connsiteX3" fmla="*/ 269220 w 269220"/>
                <a:gd name="connsiteY3" fmla="*/ 458762 h 917523"/>
                <a:gd name="connsiteX4" fmla="*/ 39839 w 269220"/>
                <a:gd name="connsiteY4" fmla="*/ 917523 h 917523"/>
                <a:gd name="connsiteX5" fmla="*/ 2931 w 269220"/>
                <a:gd name="connsiteY5" fmla="*/ 902869 h 917523"/>
                <a:gd name="connsiteX6" fmla="*/ 2150 w 269220"/>
                <a:gd name="connsiteY6" fmla="*/ 414801 h 91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20" h="917523">
                  <a:moveTo>
                    <a:pt x="2150" y="414801"/>
                  </a:moveTo>
                  <a:cubicBezTo>
                    <a:pt x="1433" y="278488"/>
                    <a:pt x="717" y="142175"/>
                    <a:pt x="0" y="5862"/>
                  </a:cubicBezTo>
                  <a:lnTo>
                    <a:pt x="39839" y="0"/>
                  </a:lnTo>
                  <a:lnTo>
                    <a:pt x="269220" y="458762"/>
                  </a:lnTo>
                  <a:lnTo>
                    <a:pt x="39839" y="917523"/>
                  </a:lnTo>
                  <a:lnTo>
                    <a:pt x="2931" y="902869"/>
                  </a:lnTo>
                  <a:cubicBezTo>
                    <a:pt x="2671" y="740180"/>
                    <a:pt x="2410" y="577490"/>
                    <a:pt x="2150" y="41480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85747" y="451697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73089" y="4007801"/>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98888" y="3509597"/>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86319" y="301947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6256" y="3023137"/>
              <a:ext cx="251635" cy="92338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61693 h 920454"/>
                <a:gd name="connsiteX1" fmla="*/ 812604 w 1064239"/>
                <a:gd name="connsiteY1" fmla="*/ 0 h 920454"/>
                <a:gd name="connsiteX2" fmla="*/ 834858 w 1064239"/>
                <a:gd name="connsiteY2" fmla="*/ 2931 h 920454"/>
                <a:gd name="connsiteX3" fmla="*/ 1064239 w 1064239"/>
                <a:gd name="connsiteY3" fmla="*/ 461693 h 920454"/>
                <a:gd name="connsiteX4" fmla="*/ 834858 w 1064239"/>
                <a:gd name="connsiteY4" fmla="*/ 920454 h 920454"/>
                <a:gd name="connsiteX5" fmla="*/ 229381 w 1064239"/>
                <a:gd name="connsiteY5" fmla="*/ 920454 h 920454"/>
                <a:gd name="connsiteX6" fmla="*/ 0 w 1064239"/>
                <a:gd name="connsiteY6" fmla="*/ 461693 h 920454"/>
                <a:gd name="connsiteX0" fmla="*/ 0 w 1064239"/>
                <a:gd name="connsiteY0" fmla="*/ 461693 h 923384"/>
                <a:gd name="connsiteX1" fmla="*/ 812604 w 1064239"/>
                <a:gd name="connsiteY1" fmla="*/ 0 h 923384"/>
                <a:gd name="connsiteX2" fmla="*/ 834858 w 1064239"/>
                <a:gd name="connsiteY2" fmla="*/ 2931 h 923384"/>
                <a:gd name="connsiteX3" fmla="*/ 1064239 w 1064239"/>
                <a:gd name="connsiteY3" fmla="*/ 461693 h 923384"/>
                <a:gd name="connsiteX4" fmla="*/ 834858 w 1064239"/>
                <a:gd name="connsiteY4" fmla="*/ 920454 h 923384"/>
                <a:gd name="connsiteX5" fmla="*/ 815535 w 1064239"/>
                <a:gd name="connsiteY5" fmla="*/ 923384 h 923384"/>
                <a:gd name="connsiteX6" fmla="*/ 0 w 1064239"/>
                <a:gd name="connsiteY6" fmla="*/ 461693 h 923384"/>
                <a:gd name="connsiteX0" fmla="*/ 2150 w 251635"/>
                <a:gd name="connsiteY0" fmla="*/ 444108 h 923384"/>
                <a:gd name="connsiteX1" fmla="*/ 0 w 251635"/>
                <a:gd name="connsiteY1" fmla="*/ 0 h 923384"/>
                <a:gd name="connsiteX2" fmla="*/ 22254 w 251635"/>
                <a:gd name="connsiteY2" fmla="*/ 2931 h 923384"/>
                <a:gd name="connsiteX3" fmla="*/ 251635 w 251635"/>
                <a:gd name="connsiteY3" fmla="*/ 461693 h 923384"/>
                <a:gd name="connsiteX4" fmla="*/ 22254 w 251635"/>
                <a:gd name="connsiteY4" fmla="*/ 920454 h 923384"/>
                <a:gd name="connsiteX5" fmla="*/ 2931 w 251635"/>
                <a:gd name="connsiteY5" fmla="*/ 923384 h 923384"/>
                <a:gd name="connsiteX6" fmla="*/ 2150 w 251635"/>
                <a:gd name="connsiteY6" fmla="*/ 444108 h 92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35" h="923384">
                  <a:moveTo>
                    <a:pt x="2150" y="444108"/>
                  </a:moveTo>
                  <a:cubicBezTo>
                    <a:pt x="1433" y="296072"/>
                    <a:pt x="717" y="148036"/>
                    <a:pt x="0" y="0"/>
                  </a:cubicBezTo>
                  <a:lnTo>
                    <a:pt x="22254" y="2931"/>
                  </a:lnTo>
                  <a:lnTo>
                    <a:pt x="251635" y="461693"/>
                  </a:lnTo>
                  <a:lnTo>
                    <a:pt x="22254" y="920454"/>
                  </a:lnTo>
                  <a:lnTo>
                    <a:pt x="2931" y="923384"/>
                  </a:lnTo>
                  <a:cubicBezTo>
                    <a:pt x="2671" y="763625"/>
                    <a:pt x="2410" y="603867"/>
                    <a:pt x="2150" y="444108"/>
                  </a:cubicBezTo>
                  <a:close/>
                </a:path>
              </a:pathLst>
            </a:cu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93630" y="155824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814172" y="2039231"/>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712702" y="15636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900402" y="449968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900402" y="3512077"/>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814172" y="3993288"/>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35078" y="35288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38500" y="3019475"/>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25932" y="252935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99700" y="2524757"/>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71979" y="206293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52131" y="2566366"/>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39473" y="207956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65272" y="15813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71979" y="4016994"/>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74507" y="45204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61849" y="403362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65272" y="353542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52703" y="3045299"/>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48848" y="304070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60014" y="158407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80556" y="206505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79086" y="15670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82026" y="452629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66786" y="3537901"/>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80556" y="401911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212650" y="3532314"/>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304885" y="3045299"/>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92316" y="2555177"/>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66085" y="2550580"/>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51437" y="450788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131592" y="20631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52133" y="2544149"/>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224593" y="45356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138363" y="4016994"/>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52133" y="4498205"/>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76462" y="3524393"/>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137662" y="3029674"/>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1031257"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90153" y="2065165"/>
              <a:ext cx="202341" cy="821271"/>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99589 w 1064239"/>
                <a:gd name="connsiteY1" fmla="*/ 45834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834858 w 1064239"/>
                <a:gd name="connsiteY4" fmla="*/ 871689 h 871689"/>
                <a:gd name="connsiteX5" fmla="*/ 229381 w 1064239"/>
                <a:gd name="connsiteY5" fmla="*/ 871689 h 871689"/>
                <a:gd name="connsiteX6" fmla="*/ 0 w 1064239"/>
                <a:gd name="connsiteY6" fmla="*/ 412928 h 871689"/>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236717 w 1064239"/>
                <a:gd name="connsiteY4" fmla="*/ 864814 h 871689"/>
                <a:gd name="connsiteX5" fmla="*/ 229381 w 1064239"/>
                <a:gd name="connsiteY5" fmla="*/ 871689 h 871689"/>
                <a:gd name="connsiteX6" fmla="*/ 0 w 1064239"/>
                <a:gd name="connsiteY6" fmla="*/ 412928 h 871689"/>
                <a:gd name="connsiteX0" fmla="*/ 0 w 1064239"/>
                <a:gd name="connsiteY0" fmla="*/ 412928 h 864814"/>
                <a:gd name="connsiteX1" fmla="*/ 199589 w 1064239"/>
                <a:gd name="connsiteY1" fmla="*/ 0 h 864814"/>
                <a:gd name="connsiteX2" fmla="*/ 202341 w 1064239"/>
                <a:gd name="connsiteY2" fmla="*/ 6876 h 864814"/>
                <a:gd name="connsiteX3" fmla="*/ 1064239 w 1064239"/>
                <a:gd name="connsiteY3" fmla="*/ 412928 h 864814"/>
                <a:gd name="connsiteX4" fmla="*/ 236717 w 1064239"/>
                <a:gd name="connsiteY4" fmla="*/ 864814 h 864814"/>
                <a:gd name="connsiteX5" fmla="*/ 181255 w 1064239"/>
                <a:gd name="connsiteY5" fmla="*/ 800645 h 864814"/>
                <a:gd name="connsiteX6" fmla="*/ 0 w 1064239"/>
                <a:gd name="connsiteY6" fmla="*/ 412928 h 864814"/>
                <a:gd name="connsiteX0" fmla="*/ 0 w 236717"/>
                <a:gd name="connsiteY0" fmla="*/ 412928 h 864814"/>
                <a:gd name="connsiteX1" fmla="*/ 199589 w 236717"/>
                <a:gd name="connsiteY1" fmla="*/ 0 h 864814"/>
                <a:gd name="connsiteX2" fmla="*/ 202341 w 236717"/>
                <a:gd name="connsiteY2" fmla="*/ 6876 h 864814"/>
                <a:gd name="connsiteX3" fmla="*/ 223175 w 236717"/>
                <a:gd name="connsiteY3" fmla="*/ 419803 h 864814"/>
                <a:gd name="connsiteX4" fmla="*/ 236717 w 236717"/>
                <a:gd name="connsiteY4" fmla="*/ 864814 h 864814"/>
                <a:gd name="connsiteX5" fmla="*/ 181255 w 236717"/>
                <a:gd name="connsiteY5" fmla="*/ 800645 h 864814"/>
                <a:gd name="connsiteX6" fmla="*/ 0 w 236717"/>
                <a:gd name="connsiteY6" fmla="*/ 412928 h 864814"/>
                <a:gd name="connsiteX0" fmla="*/ 0 w 223175"/>
                <a:gd name="connsiteY0" fmla="*/ 412928 h 821271"/>
                <a:gd name="connsiteX1" fmla="*/ 199589 w 223175"/>
                <a:gd name="connsiteY1" fmla="*/ 0 h 821271"/>
                <a:gd name="connsiteX2" fmla="*/ 202341 w 223175"/>
                <a:gd name="connsiteY2" fmla="*/ 6876 h 821271"/>
                <a:gd name="connsiteX3" fmla="*/ 223175 w 223175"/>
                <a:gd name="connsiteY3" fmla="*/ 419803 h 821271"/>
                <a:gd name="connsiteX4" fmla="*/ 195466 w 223175"/>
                <a:gd name="connsiteY4" fmla="*/ 821271 h 821271"/>
                <a:gd name="connsiteX5" fmla="*/ 181255 w 223175"/>
                <a:gd name="connsiteY5" fmla="*/ 800645 h 821271"/>
                <a:gd name="connsiteX6" fmla="*/ 0 w 223175"/>
                <a:gd name="connsiteY6" fmla="*/ 412928 h 821271"/>
                <a:gd name="connsiteX0" fmla="*/ 0 w 202341"/>
                <a:gd name="connsiteY0" fmla="*/ 412928 h 821271"/>
                <a:gd name="connsiteX1" fmla="*/ 199589 w 202341"/>
                <a:gd name="connsiteY1" fmla="*/ 0 h 821271"/>
                <a:gd name="connsiteX2" fmla="*/ 202341 w 202341"/>
                <a:gd name="connsiteY2" fmla="*/ 6876 h 821271"/>
                <a:gd name="connsiteX3" fmla="*/ 195675 w 202341"/>
                <a:gd name="connsiteY3" fmla="*/ 424387 h 821271"/>
                <a:gd name="connsiteX4" fmla="*/ 195466 w 202341"/>
                <a:gd name="connsiteY4" fmla="*/ 821271 h 821271"/>
                <a:gd name="connsiteX5" fmla="*/ 181255 w 202341"/>
                <a:gd name="connsiteY5" fmla="*/ 800645 h 821271"/>
                <a:gd name="connsiteX6" fmla="*/ 0 w 202341"/>
                <a:gd name="connsiteY6" fmla="*/ 412928 h 82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41" h="821271">
                  <a:moveTo>
                    <a:pt x="0" y="412928"/>
                  </a:moveTo>
                  <a:lnTo>
                    <a:pt x="199589" y="0"/>
                  </a:lnTo>
                  <a:lnTo>
                    <a:pt x="202341" y="6876"/>
                  </a:lnTo>
                  <a:lnTo>
                    <a:pt x="195675" y="424387"/>
                  </a:lnTo>
                  <a:cubicBezTo>
                    <a:pt x="195605" y="556682"/>
                    <a:pt x="195536" y="688976"/>
                    <a:pt x="195466" y="821271"/>
                  </a:cubicBezTo>
                  <a:lnTo>
                    <a:pt x="181255" y="800645"/>
                  </a:lnTo>
                  <a:lnTo>
                    <a:pt x="0" y="412928"/>
                  </a:lnTo>
                  <a:close/>
                </a:path>
              </a:pathLst>
            </a:cu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2001341" y="4069103"/>
              <a:ext cx="200257" cy="77543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192714 w 1064239"/>
                <a:gd name="connsiteY5" fmla="*/ 844187 h 917523"/>
                <a:gd name="connsiteX6" fmla="*/ 0 w 1064239"/>
                <a:gd name="connsiteY6" fmla="*/ 458762 h 917523"/>
                <a:gd name="connsiteX0" fmla="*/ 0 w 1064239"/>
                <a:gd name="connsiteY0" fmla="*/ 458762 h 848771"/>
                <a:gd name="connsiteX1" fmla="*/ 188130 w 1064239"/>
                <a:gd name="connsiteY1" fmla="*/ 73335 h 848771"/>
                <a:gd name="connsiteX2" fmla="*/ 834858 w 1064239"/>
                <a:gd name="connsiteY2" fmla="*/ 0 h 848771"/>
                <a:gd name="connsiteX3" fmla="*/ 1064239 w 1064239"/>
                <a:gd name="connsiteY3" fmla="*/ 458762 h 848771"/>
                <a:gd name="connsiteX4" fmla="*/ 197757 w 1064239"/>
                <a:gd name="connsiteY4" fmla="*/ 848771 h 848771"/>
                <a:gd name="connsiteX5" fmla="*/ 192714 w 1064239"/>
                <a:gd name="connsiteY5" fmla="*/ 844187 h 848771"/>
                <a:gd name="connsiteX6" fmla="*/ 0 w 1064239"/>
                <a:gd name="connsiteY6" fmla="*/ 458762 h 848771"/>
                <a:gd name="connsiteX0" fmla="*/ 0 w 1064239"/>
                <a:gd name="connsiteY0" fmla="*/ 385427 h 775436"/>
                <a:gd name="connsiteX1" fmla="*/ 188130 w 1064239"/>
                <a:gd name="connsiteY1" fmla="*/ 0 h 775436"/>
                <a:gd name="connsiteX2" fmla="*/ 195465 w 1064239"/>
                <a:gd name="connsiteY2" fmla="*/ 2292 h 775436"/>
                <a:gd name="connsiteX3" fmla="*/ 1064239 w 1064239"/>
                <a:gd name="connsiteY3" fmla="*/ 385427 h 775436"/>
                <a:gd name="connsiteX4" fmla="*/ 197757 w 1064239"/>
                <a:gd name="connsiteY4" fmla="*/ 775436 h 775436"/>
                <a:gd name="connsiteX5" fmla="*/ 192714 w 1064239"/>
                <a:gd name="connsiteY5" fmla="*/ 770852 h 775436"/>
                <a:gd name="connsiteX6" fmla="*/ 0 w 1064239"/>
                <a:gd name="connsiteY6" fmla="*/ 385427 h 775436"/>
                <a:gd name="connsiteX0" fmla="*/ 0 w 200257"/>
                <a:gd name="connsiteY0" fmla="*/ 385427 h 775436"/>
                <a:gd name="connsiteX1" fmla="*/ 188130 w 200257"/>
                <a:gd name="connsiteY1" fmla="*/ 0 h 775436"/>
                <a:gd name="connsiteX2" fmla="*/ 195465 w 200257"/>
                <a:gd name="connsiteY2" fmla="*/ 2292 h 775436"/>
                <a:gd name="connsiteX3" fmla="*/ 200257 w 200257"/>
                <a:gd name="connsiteY3" fmla="*/ 431262 h 775436"/>
                <a:gd name="connsiteX4" fmla="*/ 197757 w 200257"/>
                <a:gd name="connsiteY4" fmla="*/ 775436 h 775436"/>
                <a:gd name="connsiteX5" fmla="*/ 192714 w 200257"/>
                <a:gd name="connsiteY5" fmla="*/ 770852 h 775436"/>
                <a:gd name="connsiteX6" fmla="*/ 0 w 200257"/>
                <a:gd name="connsiteY6" fmla="*/ 385427 h 77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57" h="775436">
                  <a:moveTo>
                    <a:pt x="0" y="385427"/>
                  </a:moveTo>
                  <a:lnTo>
                    <a:pt x="188130" y="0"/>
                  </a:lnTo>
                  <a:lnTo>
                    <a:pt x="195465" y="2292"/>
                  </a:lnTo>
                  <a:cubicBezTo>
                    <a:pt x="197062" y="145282"/>
                    <a:pt x="198660" y="288272"/>
                    <a:pt x="200257" y="431262"/>
                  </a:cubicBezTo>
                  <a:cubicBezTo>
                    <a:pt x="199424" y="545987"/>
                    <a:pt x="198590" y="660711"/>
                    <a:pt x="197757" y="775436"/>
                  </a:cubicBezTo>
                  <a:lnTo>
                    <a:pt x="192714" y="770852"/>
                  </a:lnTo>
                  <a:lnTo>
                    <a:pt x="0" y="38542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89399" y="3076769"/>
              <a:ext cx="209216" cy="81210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201881 w 1064239"/>
                <a:gd name="connsiteY1" fmla="*/ 57293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29381 w 1064239"/>
                <a:gd name="connsiteY5" fmla="*/ 860230 h 860230"/>
                <a:gd name="connsiteX6" fmla="*/ 0 w 1064239"/>
                <a:gd name="connsiteY6" fmla="*/ 401469 h 860230"/>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04172 w 1064239"/>
                <a:gd name="connsiteY5" fmla="*/ 812104 h 860230"/>
                <a:gd name="connsiteX6" fmla="*/ 0 w 1064239"/>
                <a:gd name="connsiteY6" fmla="*/ 401469 h 860230"/>
                <a:gd name="connsiteX0" fmla="*/ 0 w 1064239"/>
                <a:gd name="connsiteY0" fmla="*/ 401469 h 812104"/>
                <a:gd name="connsiteX1" fmla="*/ 201881 w 1064239"/>
                <a:gd name="connsiteY1" fmla="*/ 0 h 812104"/>
                <a:gd name="connsiteX2" fmla="*/ 206924 w 1064239"/>
                <a:gd name="connsiteY2" fmla="*/ 11459 h 812104"/>
                <a:gd name="connsiteX3" fmla="*/ 1064239 w 1064239"/>
                <a:gd name="connsiteY3" fmla="*/ 401469 h 812104"/>
                <a:gd name="connsiteX4" fmla="*/ 209216 w 1064239"/>
                <a:gd name="connsiteY4" fmla="*/ 809812 h 812104"/>
                <a:gd name="connsiteX5" fmla="*/ 204172 w 1064239"/>
                <a:gd name="connsiteY5" fmla="*/ 812104 h 812104"/>
                <a:gd name="connsiteX6" fmla="*/ 0 w 1064239"/>
                <a:gd name="connsiteY6" fmla="*/ 401469 h 812104"/>
                <a:gd name="connsiteX0" fmla="*/ 0 w 209216"/>
                <a:gd name="connsiteY0" fmla="*/ 401469 h 812104"/>
                <a:gd name="connsiteX1" fmla="*/ 201881 w 209216"/>
                <a:gd name="connsiteY1" fmla="*/ 0 h 812104"/>
                <a:gd name="connsiteX2" fmla="*/ 206924 w 209216"/>
                <a:gd name="connsiteY2" fmla="*/ 11459 h 812104"/>
                <a:gd name="connsiteX3" fmla="*/ 204841 w 209216"/>
                <a:gd name="connsiteY3" fmla="*/ 408344 h 812104"/>
                <a:gd name="connsiteX4" fmla="*/ 209216 w 209216"/>
                <a:gd name="connsiteY4" fmla="*/ 809812 h 812104"/>
                <a:gd name="connsiteX5" fmla="*/ 204172 w 209216"/>
                <a:gd name="connsiteY5" fmla="*/ 812104 h 812104"/>
                <a:gd name="connsiteX6" fmla="*/ 0 w 209216"/>
                <a:gd name="connsiteY6" fmla="*/ 401469 h 81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216" h="812104">
                  <a:moveTo>
                    <a:pt x="0" y="401469"/>
                  </a:moveTo>
                  <a:lnTo>
                    <a:pt x="201881" y="0"/>
                  </a:lnTo>
                  <a:lnTo>
                    <a:pt x="206924" y="11459"/>
                  </a:lnTo>
                  <a:cubicBezTo>
                    <a:pt x="206230" y="143754"/>
                    <a:pt x="205535" y="276049"/>
                    <a:pt x="204841" y="408344"/>
                  </a:cubicBezTo>
                  <a:cubicBezTo>
                    <a:pt x="206299" y="542167"/>
                    <a:pt x="207758" y="675989"/>
                    <a:pt x="209216" y="809812"/>
                  </a:cubicBezTo>
                  <a:lnTo>
                    <a:pt x="204172" y="812104"/>
                  </a:lnTo>
                  <a:lnTo>
                    <a:pt x="0" y="401469"/>
                  </a:lnTo>
                  <a:close/>
                </a:path>
              </a:pathLst>
            </a:cu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266773" y="5715651"/>
            <a:ext cx="5725686" cy="919211"/>
          </a:xfrm>
          <a:prstGeom prst="rect">
            <a:avLst/>
          </a:prstGeom>
        </p:spPr>
      </p:pic>
      <p:sp>
        <p:nvSpPr>
          <p:cNvPr id="2" name="Title 1">
            <a:extLst>
              <a:ext uri="{FF2B5EF4-FFF2-40B4-BE49-F238E27FC236}">
                <a16:creationId xmlns="" xmlns:a16="http://schemas.microsoft.com/office/drawing/2014/main" id="{B980C5E7-B1A1-4648-89D2-17B0F1E7F5B3}"/>
              </a:ext>
            </a:extLst>
          </p:cNvPr>
          <p:cNvSpPr>
            <a:spLocks noGrp="1"/>
          </p:cNvSpPr>
          <p:nvPr userDrawn="1">
            <p:ph type="ctrTitle"/>
          </p:nvPr>
        </p:nvSpPr>
        <p:spPr>
          <a:xfrm>
            <a:off x="400378" y="2310215"/>
            <a:ext cx="11458476" cy="2107453"/>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 xmlns:a16="http://schemas.microsoft.com/office/drawing/2014/main" id="{5D140298-3E00-4E73-B947-697E69282864}"/>
              </a:ext>
            </a:extLst>
          </p:cNvPr>
          <p:cNvSpPr>
            <a:spLocks noGrp="1"/>
          </p:cNvSpPr>
          <p:nvPr userDrawn="1">
            <p:ph type="subTitle" idx="1"/>
          </p:nvPr>
        </p:nvSpPr>
        <p:spPr>
          <a:xfrm>
            <a:off x="1355451" y="455189"/>
            <a:ext cx="9620000" cy="607910"/>
          </a:xfrm>
          <a:no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85" name="Picture 84">
            <a:extLst>
              <a:ext uri="{FF2B5EF4-FFF2-40B4-BE49-F238E27FC236}">
                <a16:creationId xmlns=""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4612" y="236447"/>
            <a:ext cx="941757" cy="9417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ound Same Side Corner Rectangle 4"/>
          <p:cNvSpPr/>
          <p:nvPr userDrawn="1"/>
        </p:nvSpPr>
        <p:spPr>
          <a:xfrm rot="10800000">
            <a:off x="-19929" y="61109"/>
            <a:ext cx="12211929" cy="5192622"/>
          </a:xfrm>
          <a:prstGeom prst="round2SameRect">
            <a:avLst>
              <a:gd name="adj1" fmla="val 21817"/>
              <a:gd name="adj2" fmla="val 0"/>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2965972" y="5542021"/>
            <a:ext cx="6724130" cy="1079503"/>
          </a:xfrm>
          <a:prstGeom prst="rect">
            <a:avLst/>
          </a:prstGeom>
        </p:spPr>
      </p:pic>
      <p:pic>
        <p:nvPicPr>
          <p:cNvPr id="15" name="Picture 14">
            <a:extLst>
              <a:ext uri="{FF2B5EF4-FFF2-40B4-BE49-F238E27FC236}">
                <a16:creationId xmlns=""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6138" y="5955876"/>
            <a:ext cx="739013" cy="739013"/>
          </a:xfrm>
          <a:prstGeom prst="rect">
            <a:avLst/>
          </a:prstGeom>
        </p:spPr>
      </p:pic>
      <p:sp>
        <p:nvSpPr>
          <p:cNvPr id="26" name="Round Same Side Corner Rectangle 25"/>
          <p:cNvSpPr/>
          <p:nvPr userDrawn="1"/>
        </p:nvSpPr>
        <p:spPr>
          <a:xfrm rot="10800000">
            <a:off x="-4" y="1169"/>
            <a:ext cx="12231857" cy="1833104"/>
          </a:xfrm>
          <a:prstGeom prst="round2SameRect">
            <a:avLst>
              <a:gd name="adj1" fmla="val 20574"/>
              <a:gd name="adj2" fmla="val 0"/>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635797" y="2221316"/>
            <a:ext cx="11199354" cy="2332396"/>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2298324" y="718798"/>
            <a:ext cx="8059426" cy="607910"/>
          </a:xfrm>
          <a:solidFill>
            <a:schemeClr val="bg1"/>
          </a:solid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 xmlns:a16="http://schemas.microsoft.com/office/drawing/2014/main" id="{588CF136-7F17-C9DE-0CA3-453EA3DB5F15}"/>
              </a:ext>
            </a:extLst>
          </p:cNvPr>
          <p:cNvSpPr txBox="1"/>
          <p:nvPr userDrawn="1"/>
        </p:nvSpPr>
        <p:spPr>
          <a:xfrm>
            <a:off x="57403" y="6447209"/>
            <a:ext cx="2559072" cy="292388"/>
          </a:xfrm>
          <a:prstGeom prst="rect">
            <a:avLst/>
          </a:prstGeom>
          <a:noFill/>
        </p:spPr>
        <p:txBody>
          <a:bodyPr wrap="square" rtlCol="0">
            <a:spAutoFit/>
          </a:bodyPr>
          <a:lstStyle/>
          <a:p>
            <a:r>
              <a:rPr lang="en-US" sz="1300" dirty="0">
                <a:solidFill>
                  <a:schemeClr val="tx1"/>
                </a:solidFill>
              </a:rPr>
              <a:t>© Smithsonian Institution 2025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grpSp>
        <p:nvGrpSpPr>
          <p:cNvPr id="9" name="Group 8"/>
          <p:cNvGrpSpPr/>
          <p:nvPr userDrawn="1"/>
        </p:nvGrpSpPr>
        <p:grpSpPr>
          <a:xfrm>
            <a:off x="-171544" y="-484189"/>
            <a:ext cx="12735115" cy="3660808"/>
            <a:chOff x="-815711" y="-479934"/>
            <a:chExt cx="13825856" cy="3884362"/>
          </a:xfrm>
        </p:grpSpPr>
        <p:sp>
          <p:nvSpPr>
            <p:cNvPr id="7" name="Hexagon 6"/>
            <p:cNvSpPr/>
            <p:nvPr userDrawn="1"/>
          </p:nvSpPr>
          <p:spPr>
            <a:xfrm>
              <a:off x="-814959" y="-111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62270" y="49056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57816" y="16574"/>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8651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803808" y="195855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73421" y="2471423"/>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57816" y="196398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86518" y="146747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71002" y="97901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815711" y="98558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75300" y="-47723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792784" y="2110"/>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688330" y="-471880"/>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882049" y="245419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882049" y="1469943"/>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792784" y="1949516"/>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10632" y="148667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17032" y="979018"/>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01516" y="49056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81350" y="48598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44421" y="2573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21650" y="5274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06045" y="4231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34747" y="-45419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44421" y="1973142"/>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43952" y="247485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28347" y="198971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34747" y="149320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19231" y="100475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21367" y="1000173"/>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23529" y="-45150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41013" y="2784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36559" y="-46844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45467" y="248071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30278" y="1495679"/>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41013" y="197525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170012" y="1490111"/>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265261" y="100475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49745" y="51630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29579" y="511719"/>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26937" y="246236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085901" y="2596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03385" y="505309"/>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181915" y="249002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092650" y="197314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03385" y="2452715"/>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27633" y="148221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091951" y="98918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098257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38290" y="-17721"/>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1949441" y="195198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37538" y="97901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26578" y="5753459"/>
            <a:ext cx="5725686" cy="919211"/>
          </a:xfrm>
          <a:prstGeom prst="rect">
            <a:avLst/>
          </a:prstGeom>
        </p:spPr>
      </p:pic>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260183" y="459688"/>
            <a:ext cx="11458476" cy="1773054"/>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452679" y="4027804"/>
            <a:ext cx="8672512"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92" name="Picture 91" descr="A yellow globe with a magnifying glass&#10;&#10;Description automatically generated">
            <a:extLst>
              <a:ext uri="{FF2B5EF4-FFF2-40B4-BE49-F238E27FC236}">
                <a16:creationId xmlns="" xmlns:a16="http://schemas.microsoft.com/office/drawing/2014/main" id="{84A22E03-27BB-8066-DA49-439CFED9D492}"/>
              </a:ext>
            </a:extLst>
          </p:cNvPr>
          <p:cNvPicPr>
            <a:picLocks noChangeAspect="1"/>
          </p:cNvPicPr>
          <p:nvPr userDrawn="1"/>
        </p:nvPicPr>
        <p:blipFill>
          <a:blip r:embed="rId3"/>
          <a:stretch>
            <a:fillRect/>
          </a:stretch>
        </p:blipFill>
        <p:spPr>
          <a:xfrm>
            <a:off x="9475076" y="3756661"/>
            <a:ext cx="2061211" cy="211679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5_Title and Content 3">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 xmlns:a16="http://schemas.microsoft.com/office/drawing/2014/main" id="{588CF136-7F17-C9DE-0CA3-453EA3DB5F15}"/>
              </a:ext>
            </a:extLst>
          </p:cNvPr>
          <p:cNvSpPr txBox="1"/>
          <p:nvPr userDrawn="1"/>
        </p:nvSpPr>
        <p:spPr>
          <a:xfrm>
            <a:off x="294324" y="6300237"/>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 name="Title 1">
            <a:extLst>
              <a:ext uri="{FF2B5EF4-FFF2-40B4-BE49-F238E27FC236}">
                <a16:creationId xmlns="" xmlns:a16="http://schemas.microsoft.com/office/drawing/2014/main" id="{CB78FBD4-A1C2-377C-79FC-ED614BC8320E}"/>
              </a:ext>
            </a:extLst>
          </p:cNvPr>
          <p:cNvSpPr>
            <a:spLocks noGrp="1"/>
          </p:cNvSpPr>
          <p:nvPr>
            <p:ph type="title" hasCustomPrompt="1"/>
          </p:nvPr>
        </p:nvSpPr>
        <p:spPr>
          <a:xfrm>
            <a:off x="996665" y="219909"/>
            <a:ext cx="10198663" cy="1325563"/>
          </a:xfrm>
        </p:spPr>
        <p:txBody>
          <a:bodyPr/>
          <a:lstStyle>
            <a:lvl1pPr algn="ctr">
              <a:defRPr b="0"/>
            </a:lvl1pPr>
          </a:lstStyle>
          <a:p>
            <a:r>
              <a:rPr lang="en-US" dirty="0"/>
              <a:t>Click to add title</a:t>
            </a:r>
          </a:p>
        </p:txBody>
      </p:sp>
      <p:sp>
        <p:nvSpPr>
          <p:cNvPr id="8" name="Rectangle 7">
            <a:extLst>
              <a:ext uri="{FF2B5EF4-FFF2-40B4-BE49-F238E27FC236}">
                <a16:creationId xmlns=""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669843" y="5905007"/>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2_Title and Content 3">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 xmlns:a16="http://schemas.microsoft.com/office/drawing/2014/main" id="{588CF136-7F17-C9DE-0CA3-453EA3DB5F15}"/>
              </a:ext>
            </a:extLst>
          </p:cNvPr>
          <p:cNvSpPr txBox="1"/>
          <p:nvPr userDrawn="1"/>
        </p:nvSpPr>
        <p:spPr>
          <a:xfrm>
            <a:off x="179163" y="6611472"/>
            <a:ext cx="2559072" cy="292388"/>
          </a:xfrm>
          <a:prstGeom prst="rect">
            <a:avLst/>
          </a:prstGeom>
          <a:noFill/>
        </p:spPr>
        <p:txBody>
          <a:bodyPr wrap="square" rtlCol="0">
            <a:spAutoFit/>
          </a:bodyPr>
          <a:lstStyle/>
          <a:p>
            <a:r>
              <a:rPr lang="en-US" sz="1300" dirty="0">
                <a:solidFill>
                  <a:schemeClr val="tx1"/>
                </a:solidFill>
              </a:rPr>
              <a:t>© Smithsonian Institution 2025</a:t>
            </a:r>
          </a:p>
        </p:txBody>
      </p:sp>
      <p:sp>
        <p:nvSpPr>
          <p:cNvPr id="2" name="Title 1">
            <a:extLst>
              <a:ext uri="{FF2B5EF4-FFF2-40B4-BE49-F238E27FC236}">
                <a16:creationId xmlns="" xmlns:a16="http://schemas.microsoft.com/office/drawing/2014/main" id="{CB78FBD4-A1C2-377C-79FC-ED614BC8320E}"/>
              </a:ext>
            </a:extLst>
          </p:cNvPr>
          <p:cNvSpPr>
            <a:spLocks noGrp="1"/>
          </p:cNvSpPr>
          <p:nvPr>
            <p:ph type="title" hasCustomPrompt="1"/>
          </p:nvPr>
        </p:nvSpPr>
        <p:spPr>
          <a:xfrm>
            <a:off x="1359693" y="219909"/>
            <a:ext cx="9472611" cy="1325563"/>
          </a:xfrm>
        </p:spPr>
        <p:txBody>
          <a:bodyPr/>
          <a:lstStyle>
            <a:lvl1pPr algn="ctr">
              <a:defRPr b="0"/>
            </a:lvl1pPr>
          </a:lstStyle>
          <a:p>
            <a:r>
              <a:rPr lang="en-US" dirty="0"/>
              <a:t>Click to add title</a:t>
            </a:r>
          </a:p>
        </p:txBody>
      </p:sp>
      <p:sp>
        <p:nvSpPr>
          <p:cNvPr id="8" name="Rectangle 7">
            <a:extLst>
              <a:ext uri="{FF2B5EF4-FFF2-40B4-BE49-F238E27FC236}">
                <a16:creationId xmlns=""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880863" y="5953245"/>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6/7/2025</a:t>
            </a:fld>
            <a:endParaRPr lang="en-US" dirty="0"/>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799" r:id="rId1"/>
    <p:sldLayoutId id="2147483698" r:id="rId2"/>
    <p:sldLayoutId id="2147483800" r:id="rId3"/>
    <p:sldLayoutId id="2147483717" r:id="rId4"/>
    <p:sldLayoutId id="214748379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0"/>
            <a:r>
              <a:rPr lang="es-US" b="0" i="0" u="none" dirty="0"/>
              <a:t>Investigación sobre el uso de la energía</a:t>
            </a:r>
          </a:p>
        </p:txBody>
      </p:sp>
      <p:sp>
        <p:nvSpPr>
          <p:cNvPr id="3" name="Subtitle 2"/>
          <p:cNvSpPr>
            <a:spLocks noGrp="1"/>
          </p:cNvSpPr>
          <p:nvPr>
            <p:ph type="subTitle" idx="1"/>
          </p:nvPr>
        </p:nvSpPr>
        <p:spPr>
          <a:xfrm>
            <a:off x="-41021" y="418461"/>
            <a:ext cx="11850623" cy="607910"/>
          </a:xfrm>
        </p:spPr>
        <p:txBody>
          <a:bodyPr/>
          <a:lstStyle/>
          <a:p>
            <a:pPr rtl="0"/>
            <a:r>
              <a:rPr lang="es-US" sz="4400" b="0" i="0" u="none" dirty="0"/>
              <a:t>Cómo comenzar con la sostenibilidad</a:t>
            </a:r>
            <a:endParaRPr lang="es-US" sz="4400" dirty="0"/>
          </a:p>
        </p:txBody>
      </p:sp>
    </p:spTree>
    <p:extLst>
      <p:ext uri="{BB962C8B-B14F-4D97-AF65-F5344CB8AC3E}">
        <p14:creationId xmlns:p14="http://schemas.microsoft.com/office/powerpoint/2010/main" val="163157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8CC2E3AB-65F0-2AFF-B095-9B354FF15EAD}"/>
              </a:ext>
            </a:extLst>
          </p:cNvPr>
          <p:cNvSpPr>
            <a:spLocks noGrp="1"/>
          </p:cNvSpPr>
          <p:nvPr>
            <p:ph sz="quarter" idx="11"/>
          </p:nvPr>
        </p:nvSpPr>
        <p:spPr>
          <a:xfrm>
            <a:off x="633641" y="1409700"/>
            <a:ext cx="11245246" cy="4810126"/>
          </a:xfrm>
        </p:spPr>
        <p:txBody>
          <a:bodyPr>
            <a:normAutofit/>
          </a:bodyPr>
          <a:lstStyle/>
          <a:p>
            <a:pPr algn="l" rtl="0">
              <a:lnSpc>
                <a:spcPct val="110000"/>
              </a:lnSpc>
            </a:pPr>
            <a:r>
              <a:rPr lang="es-US" sz="2756" b="0" i="0" u="none" baseline="0" dirty="0"/>
              <a:t>Todos tomamos decisiones a diario sobre la energía que consumimos. Ahora investigarás para saber más sobre las elecciones que han hecho tú y tu familia. Llevarás a cabo una investigación sobre el uso </a:t>
            </a:r>
            <a:r>
              <a:rPr lang="es-US" sz="2756" b="0" i="0" u="none" baseline="0" dirty="0" smtClean="0"/>
              <a:t/>
            </a:r>
            <a:br>
              <a:rPr lang="es-US" sz="2756" b="0" i="0" u="none" baseline="0" dirty="0" smtClean="0"/>
            </a:br>
            <a:r>
              <a:rPr lang="es-US" sz="2756" b="0" i="0" u="none" baseline="0" dirty="0" smtClean="0"/>
              <a:t>de </a:t>
            </a:r>
            <a:r>
              <a:rPr lang="es-US" sz="2756" b="0" i="0" u="none" baseline="0" dirty="0"/>
              <a:t>la energía en tu hogar.</a:t>
            </a:r>
          </a:p>
          <a:p>
            <a:pPr algn="l" rtl="0">
              <a:lnSpc>
                <a:spcPct val="110000"/>
              </a:lnSpc>
            </a:pPr>
            <a:endParaRPr lang="es-US" sz="2400" dirty="0"/>
          </a:p>
          <a:p>
            <a:pPr marL="457200" indent="-457200" algn="l" rtl="0">
              <a:lnSpc>
                <a:spcPct val="110000"/>
              </a:lnSpc>
              <a:buFont typeface="Arial" panose="020B0604020202020204" pitchFamily="34" charset="0"/>
              <a:buChar char="•"/>
            </a:pPr>
            <a:r>
              <a:rPr lang="es-US" sz="2756" b="0" i="0" u="none" baseline="0" dirty="0"/>
              <a:t>Utiliza la hoja de trabajo de la lista de comprobación del consumo de energía que se proporcionó para calcular el consumo de energía de tu hogar para cada elemento.</a:t>
            </a:r>
          </a:p>
          <a:p>
            <a:pPr marL="457200" indent="-457200" algn="l" rtl="0">
              <a:lnSpc>
                <a:spcPct val="110000"/>
              </a:lnSpc>
              <a:buFont typeface="Arial" panose="020B0604020202020204" pitchFamily="34" charset="0"/>
              <a:buChar char="•"/>
            </a:pPr>
            <a:r>
              <a:rPr lang="es-US" sz="2756" b="0" i="0" u="none" baseline="0" dirty="0"/>
              <a:t>Escribe tus mejores estimaciones, según lo que recuerdes.</a:t>
            </a:r>
          </a:p>
        </p:txBody>
      </p:sp>
      <p:sp>
        <p:nvSpPr>
          <p:cNvPr id="3" name="Title 2">
            <a:extLst>
              <a:ext uri="{FF2B5EF4-FFF2-40B4-BE49-F238E27FC236}">
                <a16:creationId xmlns="" xmlns:a16="http://schemas.microsoft.com/office/drawing/2014/main" id="{26B0E57A-2E23-DDFB-688B-28A999DD7FED}"/>
              </a:ext>
            </a:extLst>
          </p:cNvPr>
          <p:cNvSpPr>
            <a:spLocks noGrp="1"/>
          </p:cNvSpPr>
          <p:nvPr>
            <p:ph type="title"/>
          </p:nvPr>
        </p:nvSpPr>
        <p:spPr>
          <a:xfrm>
            <a:off x="1359693" y="178344"/>
            <a:ext cx="9472611" cy="1325563"/>
          </a:xfrm>
        </p:spPr>
        <p:txBody>
          <a:bodyPr/>
          <a:lstStyle/>
          <a:p>
            <a:pPr rtl="0"/>
            <a:r>
              <a:rPr lang="es-US" b="0" i="0" u="none" baseline="0" dirty="0"/>
              <a:t>Estimación del consumo de energía</a:t>
            </a:r>
          </a:p>
        </p:txBody>
      </p:sp>
    </p:spTree>
    <p:extLst>
      <p:ext uri="{BB962C8B-B14F-4D97-AF65-F5344CB8AC3E}">
        <p14:creationId xmlns:p14="http://schemas.microsoft.com/office/powerpoint/2010/main" val="2650939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9D7D982D-B43C-64DA-7457-77B42A9CE80D}"/>
              </a:ext>
            </a:extLst>
          </p:cNvPr>
          <p:cNvSpPr>
            <a:spLocks noGrp="1"/>
          </p:cNvSpPr>
          <p:nvPr>
            <p:ph type="title"/>
          </p:nvPr>
        </p:nvSpPr>
        <p:spPr>
          <a:xfrm>
            <a:off x="1359693" y="194970"/>
            <a:ext cx="9472611" cy="1325563"/>
          </a:xfrm>
        </p:spPr>
        <p:txBody>
          <a:bodyPr/>
          <a:lstStyle/>
          <a:p>
            <a:pPr rtl="0"/>
            <a:r>
              <a:rPr lang="es-US" b="0" i="0" u="none" baseline="0" dirty="0"/>
              <a:t>Observación en el hogar (opcional)</a:t>
            </a:r>
          </a:p>
        </p:txBody>
      </p:sp>
      <p:sp>
        <p:nvSpPr>
          <p:cNvPr id="2" name="Content Placeholder 1">
            <a:extLst>
              <a:ext uri="{FF2B5EF4-FFF2-40B4-BE49-F238E27FC236}">
                <a16:creationId xmlns="" xmlns:a16="http://schemas.microsoft.com/office/drawing/2014/main" id="{0918EF93-E9F1-20A2-CB74-76DD4EB84277}"/>
              </a:ext>
            </a:extLst>
          </p:cNvPr>
          <p:cNvSpPr>
            <a:spLocks noGrp="1"/>
          </p:cNvSpPr>
          <p:nvPr>
            <p:ph sz="quarter" idx="11"/>
          </p:nvPr>
        </p:nvSpPr>
        <p:spPr/>
        <p:txBody>
          <a:bodyPr>
            <a:normAutofit/>
          </a:bodyPr>
          <a:lstStyle/>
          <a:p>
            <a:pPr algn="l" rtl="0"/>
            <a:r>
              <a:rPr lang="es-US" b="0" i="0" u="none" baseline="0" dirty="0"/>
              <a:t>Completa estas observación si dispones de tiempo.</a:t>
            </a:r>
          </a:p>
          <a:p>
            <a:endParaRPr lang="es-US" dirty="0"/>
          </a:p>
          <a:p>
            <a:pPr marL="457200" indent="-457200" algn="l" rtl="0">
              <a:buFont typeface="Arial" panose="020B0604020202020204" pitchFamily="34" charset="0"/>
              <a:buChar char="•"/>
            </a:pPr>
            <a:r>
              <a:rPr lang="es-US" b="0" i="0" u="none" baseline="0" dirty="0"/>
              <a:t>Durante los próximos días, observa el consumo real de energía de tu hogar.</a:t>
            </a:r>
          </a:p>
          <a:p>
            <a:pPr marL="457200" indent="-457200" algn="l" rtl="0">
              <a:buFont typeface="Arial" panose="020B0604020202020204" pitchFamily="34" charset="0"/>
              <a:buChar char="•"/>
            </a:pPr>
            <a:r>
              <a:rPr lang="es-US" b="0" i="0" u="none" baseline="0" dirty="0"/>
              <a:t>Anota tus conclusiones en la hoja de trabajo de la lista </a:t>
            </a:r>
            <a:r>
              <a:rPr lang="es-US" b="0" i="0" u="none" baseline="0" dirty="0" smtClean="0"/>
              <a:t/>
            </a:r>
            <a:br>
              <a:rPr lang="es-US" b="0" i="0" u="none" baseline="0" dirty="0" smtClean="0"/>
            </a:br>
            <a:r>
              <a:rPr lang="es-US" b="0" i="0" u="none" baseline="0" dirty="0" smtClean="0"/>
              <a:t>de </a:t>
            </a:r>
            <a:r>
              <a:rPr lang="es-US" b="0" i="0" u="none" baseline="0" dirty="0"/>
              <a:t>comprobación del consumo de energía.</a:t>
            </a:r>
          </a:p>
          <a:p>
            <a:pPr marL="457200" indent="-457200" algn="l" rtl="0">
              <a:buFont typeface="Arial" panose="020B0604020202020204" pitchFamily="34" charset="0"/>
              <a:buChar char="•"/>
            </a:pPr>
            <a:r>
              <a:rPr lang="es-US" b="0" i="0" u="none" baseline="0" dirty="0"/>
              <a:t>Compara tus estimaciones con los datos reales recopilados: ¿</a:t>
            </a:r>
            <a:r>
              <a:rPr lang="es-US" b="0" i="0" u="none" baseline="0" dirty="0" smtClean="0"/>
              <a:t>son correctas</a:t>
            </a:r>
            <a:r>
              <a:rPr lang="es-US" b="0" i="0" u="none" baseline="0" dirty="0"/>
              <a:t>?</a:t>
            </a:r>
          </a:p>
          <a:p>
            <a:pPr marL="457200" indent="-457200" algn="l" rtl="0">
              <a:buFont typeface="Arial" panose="020B0604020202020204" pitchFamily="34" charset="0"/>
              <a:buChar char="•"/>
            </a:pPr>
            <a:endParaRPr lang="es-US" sz="2400" dirty="0"/>
          </a:p>
        </p:txBody>
      </p:sp>
    </p:spTree>
    <p:extLst>
      <p:ext uri="{BB962C8B-B14F-4D97-AF65-F5344CB8AC3E}">
        <p14:creationId xmlns:p14="http://schemas.microsoft.com/office/powerpoint/2010/main" val="1689044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F0CB4E9-8CA7-01E5-ABDD-F20DBEC3699B}"/>
            </a:ext>
          </a:extLst>
        </p:cNvPr>
        <p:cNvGrpSpPr/>
        <p:nvPr/>
      </p:nvGrpSpPr>
      <p:grpSpPr>
        <a:xfrm>
          <a:off x="0" y="0"/>
          <a:ext cx="0" cy="0"/>
          <a:chOff x="0" y="0"/>
          <a:chExt cx="0" cy="0"/>
        </a:xfrm>
      </p:grpSpPr>
      <p:sp>
        <p:nvSpPr>
          <p:cNvPr id="3" name="Title 2">
            <a:extLst>
              <a:ext uri="{FF2B5EF4-FFF2-40B4-BE49-F238E27FC236}">
                <a16:creationId xmlns="" xmlns:a16="http://schemas.microsoft.com/office/drawing/2014/main" id="{9408C409-BDE3-AD74-3807-CFBE2D62D2A0}"/>
              </a:ext>
            </a:extLst>
          </p:cNvPr>
          <p:cNvSpPr>
            <a:spLocks noGrp="1"/>
          </p:cNvSpPr>
          <p:nvPr>
            <p:ph type="title"/>
          </p:nvPr>
        </p:nvSpPr>
        <p:spPr>
          <a:xfrm>
            <a:off x="1359693" y="186657"/>
            <a:ext cx="9472611" cy="1325563"/>
          </a:xfrm>
        </p:spPr>
        <p:txBody>
          <a:bodyPr/>
          <a:lstStyle/>
          <a:p>
            <a:pPr rtl="0"/>
            <a:r>
              <a:rPr lang="es-US" b="0" i="0" u="none" baseline="0" dirty="0"/>
              <a:t>Análisis del consumo de energía</a:t>
            </a:r>
          </a:p>
        </p:txBody>
      </p:sp>
      <p:sp>
        <p:nvSpPr>
          <p:cNvPr id="2" name="Content Placeholder 1">
            <a:extLst>
              <a:ext uri="{FF2B5EF4-FFF2-40B4-BE49-F238E27FC236}">
                <a16:creationId xmlns="" xmlns:a16="http://schemas.microsoft.com/office/drawing/2014/main" id="{AD480329-DA38-61B2-65C6-95E72D747797}"/>
              </a:ext>
            </a:extLst>
          </p:cNvPr>
          <p:cNvSpPr>
            <a:spLocks noGrp="1"/>
          </p:cNvSpPr>
          <p:nvPr>
            <p:ph sz="quarter" idx="11"/>
          </p:nvPr>
        </p:nvSpPr>
        <p:spPr/>
        <p:txBody>
          <a:bodyPr>
            <a:normAutofit/>
          </a:bodyPr>
          <a:lstStyle/>
          <a:p>
            <a:endParaRPr lang="es-US" dirty="0"/>
          </a:p>
          <a:p>
            <a:pPr marL="457200" indent="-457200" algn="l" rtl="0">
              <a:buFont typeface="Arial" panose="020B0604020202020204" pitchFamily="34" charset="0"/>
              <a:buChar char="•"/>
            </a:pPr>
            <a:r>
              <a:rPr lang="es-US" b="0" i="0" u="none" baseline="0" dirty="0"/>
              <a:t>Examina tu hoja de trabajo de la lista de comprobación del uso de la energía y tenla en cuenta mientras lees sobre las formas </a:t>
            </a:r>
            <a:r>
              <a:rPr lang="es-US" b="0" i="0" u="none" baseline="0" dirty="0" smtClean="0"/>
              <a:t/>
            </a:r>
            <a:br>
              <a:rPr lang="es-US" b="0" i="0" u="none" baseline="0" dirty="0" smtClean="0"/>
            </a:br>
            <a:r>
              <a:rPr lang="es-US" b="0" i="0" u="none" baseline="0" dirty="0" smtClean="0"/>
              <a:t>de </a:t>
            </a:r>
            <a:r>
              <a:rPr lang="es-US" b="0" i="0" u="none" baseline="0" dirty="0"/>
              <a:t>ahorrar energía en las siguientes diapositivas.</a:t>
            </a:r>
          </a:p>
          <a:p>
            <a:pPr marL="457200" indent="-457200" algn="l" rtl="0">
              <a:buFont typeface="Arial" panose="020B0604020202020204" pitchFamily="34" charset="0"/>
              <a:buChar char="•"/>
            </a:pPr>
            <a:r>
              <a:rPr lang="es-US" b="0" i="0" u="none" baseline="0" dirty="0"/>
              <a:t>Si ves que puedes ahorrar energía modificando alguno de tus hábitos, márcalo con un círculo en la hoja de comprobación del consumo de energía.</a:t>
            </a:r>
          </a:p>
          <a:p>
            <a:pPr marL="457200" indent="-457200" algn="l" rtl="0">
              <a:buFont typeface="Arial" panose="020B0604020202020204" pitchFamily="34" charset="0"/>
              <a:buChar char="•"/>
            </a:pPr>
            <a:endParaRPr lang="es-US" sz="2400" dirty="0"/>
          </a:p>
        </p:txBody>
      </p:sp>
    </p:spTree>
    <p:extLst>
      <p:ext uri="{BB962C8B-B14F-4D97-AF65-F5344CB8AC3E}">
        <p14:creationId xmlns:p14="http://schemas.microsoft.com/office/powerpoint/2010/main" val="63748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6A7E9E3-CC01-FC4B-4E55-A267294CD928}"/>
              </a:ext>
            </a:extLst>
          </p:cNvPr>
          <p:cNvSpPr>
            <a:spLocks noGrp="1"/>
          </p:cNvSpPr>
          <p:nvPr>
            <p:ph type="title"/>
          </p:nvPr>
        </p:nvSpPr>
        <p:spPr>
          <a:xfrm>
            <a:off x="315891" y="228222"/>
            <a:ext cx="11521439" cy="1325563"/>
          </a:xfrm>
        </p:spPr>
        <p:txBody>
          <a:bodyPr>
            <a:normAutofit/>
          </a:bodyPr>
          <a:lstStyle/>
          <a:p>
            <a:pPr rtl="0"/>
            <a:r>
              <a:rPr lang="es-US" sz="4000" b="0" i="0" u="none" baseline="0" dirty="0"/>
              <a:t>Ahorrar energía con los electrodomésticos</a:t>
            </a:r>
          </a:p>
        </p:txBody>
      </p:sp>
      <p:sp>
        <p:nvSpPr>
          <p:cNvPr id="2" name="Content Placeholder 1">
            <a:extLst>
              <a:ext uri="{FF2B5EF4-FFF2-40B4-BE49-F238E27FC236}">
                <a16:creationId xmlns="" xmlns:a16="http://schemas.microsoft.com/office/drawing/2014/main" id="{179549F0-44AF-2430-B341-7DB498AE3C78}"/>
              </a:ext>
            </a:extLst>
          </p:cNvPr>
          <p:cNvSpPr>
            <a:spLocks noGrp="1"/>
          </p:cNvSpPr>
          <p:nvPr>
            <p:ph sz="quarter" idx="11"/>
          </p:nvPr>
        </p:nvSpPr>
        <p:spPr>
          <a:xfrm>
            <a:off x="633639" y="1684400"/>
            <a:ext cx="11311750" cy="4668273"/>
          </a:xfrm>
        </p:spPr>
        <p:txBody>
          <a:bodyPr>
            <a:normAutofit fontScale="92500" lnSpcReduction="20000"/>
          </a:bodyPr>
          <a:lstStyle/>
          <a:p>
            <a:pPr marL="457200" indent="-457200" algn="l" rtl="0">
              <a:lnSpc>
                <a:spcPct val="117000"/>
              </a:lnSpc>
              <a:buFont typeface="Arial" panose="020B0604020202020204" pitchFamily="34" charset="0"/>
              <a:buChar char="•"/>
            </a:pPr>
            <a:r>
              <a:rPr lang="es-US" sz="2000" b="1" i="0" u="none" baseline="0" dirty="0"/>
              <a:t>Neveras: </a:t>
            </a:r>
            <a:r>
              <a:rPr lang="es-US" sz="2000" b="0" i="0" u="none" baseline="0" dirty="0"/>
              <a:t>una nevera llena ahorra energía. ¿Por qué? Los elementos de la nevera actúan como almacenamiento en frío, ya que permiten mantener fresco todo lo que hay en su interior. Al abrir </a:t>
            </a:r>
            <a:r>
              <a:rPr lang="es-US" sz="2000" b="0" i="0" u="none" baseline="0" dirty="0" smtClean="0"/>
              <a:t/>
            </a:r>
            <a:br>
              <a:rPr lang="es-US" sz="2000" b="0" i="0" u="none" baseline="0" dirty="0" smtClean="0"/>
            </a:br>
            <a:r>
              <a:rPr lang="es-US" sz="2000" b="0" i="0" u="none" baseline="0" dirty="0" smtClean="0"/>
              <a:t>la </a:t>
            </a:r>
            <a:r>
              <a:rPr lang="es-US" sz="2000" b="0" i="0" u="none" baseline="0" dirty="0"/>
              <a:t>puerta, cae el aire frío del interior de la nevera. Puedes intentar limitar la frecuencia y el tiempo que mantienes abierta la puerta de la nevera. Si metes alimentos calientes en la nevera, esta tendrá que consumir mucha energía para enfriarlos.</a:t>
            </a:r>
          </a:p>
          <a:p>
            <a:pPr marL="457200" indent="-457200" algn="l" rtl="0">
              <a:lnSpc>
                <a:spcPct val="117000"/>
              </a:lnSpc>
              <a:buFont typeface="Arial" panose="020B0604020202020204" pitchFamily="34" charset="0"/>
              <a:buChar char="•"/>
            </a:pPr>
            <a:r>
              <a:rPr lang="es-US" sz="2000" b="1" i="0" u="none" baseline="0" dirty="0"/>
              <a:t>Congeladores: </a:t>
            </a:r>
            <a:r>
              <a:rPr lang="es-US" sz="2000" b="0" i="0" u="none" baseline="0" dirty="0"/>
              <a:t>un congelador lleno ahorra energía del mismo modo que una nevera. Si limitas </a:t>
            </a:r>
            <a:r>
              <a:rPr lang="es-US" sz="2000" b="0" i="0" u="none" baseline="0" dirty="0" smtClean="0"/>
              <a:t/>
            </a:r>
            <a:br>
              <a:rPr lang="es-US" sz="2000" b="0" i="0" u="none" baseline="0" dirty="0" smtClean="0"/>
            </a:br>
            <a:r>
              <a:rPr lang="es-US" sz="2000" b="0" i="0" u="none" baseline="0" dirty="0" smtClean="0"/>
              <a:t>el </a:t>
            </a:r>
            <a:r>
              <a:rPr lang="es-US" sz="2000" b="0" i="0" u="none" baseline="0" dirty="0"/>
              <a:t>número de veces que abres el congelador, ahorrarás energía.</a:t>
            </a:r>
          </a:p>
          <a:p>
            <a:pPr marL="457200" indent="-457200" algn="l" rtl="0">
              <a:lnSpc>
                <a:spcPct val="117000"/>
              </a:lnSpc>
              <a:buFont typeface="Arial" panose="020B0604020202020204" pitchFamily="34" charset="0"/>
              <a:buChar char="•"/>
            </a:pPr>
            <a:r>
              <a:rPr lang="es-US" sz="2000" b="1" i="0" u="none" baseline="0" dirty="0"/>
              <a:t>Lavavajillas: </a:t>
            </a:r>
            <a:r>
              <a:rPr lang="es-US" sz="2000" b="0" i="0" u="none" baseline="0" dirty="0"/>
              <a:t>si tiene uno, usar un lavavajillas en lugar de lavar a mano puede ahorrar agua </a:t>
            </a:r>
            <a:r>
              <a:rPr lang="es-US" sz="2000" b="0" i="0" u="none" baseline="0" dirty="0" smtClean="0"/>
              <a:t/>
            </a:r>
            <a:br>
              <a:rPr lang="es-US" sz="2000" b="0" i="0" u="none" baseline="0" dirty="0" smtClean="0"/>
            </a:br>
            <a:r>
              <a:rPr lang="es-US" sz="2000" b="0" i="0" u="none" baseline="0" dirty="0" smtClean="0"/>
              <a:t>y </a:t>
            </a:r>
            <a:r>
              <a:rPr lang="es-US" sz="2000" b="0" i="0" u="none" baseline="0" dirty="0"/>
              <a:t>energía, especialmente si utilizas la configuración de ahorro de energía. </a:t>
            </a:r>
          </a:p>
          <a:p>
            <a:pPr marL="457200" indent="-457200" algn="l" rtl="0">
              <a:lnSpc>
                <a:spcPct val="117000"/>
              </a:lnSpc>
              <a:buFont typeface="Arial" panose="020B0604020202020204" pitchFamily="34" charset="0"/>
              <a:buChar char="•"/>
            </a:pPr>
            <a:r>
              <a:rPr lang="es-US" sz="2000" b="1" i="0" u="none" baseline="0" dirty="0"/>
              <a:t>Lavadora: </a:t>
            </a:r>
            <a:r>
              <a:rPr lang="es-US" sz="2000" b="0" i="0" u="none" baseline="0" dirty="0"/>
              <a:t>piensa antes de lavar; no toda la ropa usada está sucia. La mayor parte de las prendas pueden lavarse en agua fría, lo que ahorra energía y es mejor para la ropa. Las cargas completas de ropa ahorran agua y energía.</a:t>
            </a:r>
          </a:p>
          <a:p>
            <a:pPr marL="457200" indent="-457200" algn="l" rtl="0">
              <a:lnSpc>
                <a:spcPct val="117000"/>
              </a:lnSpc>
              <a:buFont typeface="Arial" panose="020B0604020202020204" pitchFamily="34" charset="0"/>
              <a:buChar char="•"/>
            </a:pPr>
            <a:r>
              <a:rPr lang="es-US" sz="2000" b="1" i="0" u="none" baseline="0" dirty="0"/>
              <a:t>Secadora: </a:t>
            </a:r>
            <a:r>
              <a:rPr lang="es-US" sz="2000" b="0" i="0" u="none" baseline="0" dirty="0"/>
              <a:t>las secadoras consumen mucha energía. Colgar parte o toda la ropa fuera (o incluso </a:t>
            </a:r>
            <a:r>
              <a:rPr lang="es-US" sz="2000" b="0" i="0" u="none" baseline="0" dirty="0" smtClean="0"/>
              <a:t/>
            </a:r>
            <a:br>
              <a:rPr lang="es-US" sz="2000" b="0" i="0" u="none" baseline="0" dirty="0" smtClean="0"/>
            </a:br>
            <a:r>
              <a:rPr lang="es-US" sz="2000" b="0" i="0" u="none" baseline="0" dirty="0" smtClean="0"/>
              <a:t>en </a:t>
            </a:r>
            <a:r>
              <a:rPr lang="es-US" sz="2000" b="0" i="0" u="none" baseline="0" dirty="0"/>
              <a:t>interiores) para que se seque puede ayudar a ahorrar energía.</a:t>
            </a:r>
          </a:p>
        </p:txBody>
      </p:sp>
    </p:spTree>
    <p:extLst>
      <p:ext uri="{BB962C8B-B14F-4D97-AF65-F5344CB8AC3E}">
        <p14:creationId xmlns:p14="http://schemas.microsoft.com/office/powerpoint/2010/main" val="1099853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4399C4F-55E3-09ED-E630-37A81726E7F1}"/>
              </a:ext>
            </a:extLst>
          </p:cNvPr>
          <p:cNvSpPr>
            <a:spLocks noGrp="1"/>
          </p:cNvSpPr>
          <p:nvPr>
            <p:ph type="title"/>
          </p:nvPr>
        </p:nvSpPr>
        <p:spPr>
          <a:xfrm>
            <a:off x="249387" y="269787"/>
            <a:ext cx="11488189" cy="1325563"/>
          </a:xfrm>
        </p:spPr>
        <p:txBody>
          <a:bodyPr>
            <a:normAutofit/>
          </a:bodyPr>
          <a:lstStyle/>
          <a:p>
            <a:pPr rtl="0"/>
            <a:r>
              <a:rPr lang="es-US" sz="3200" b="0" i="0" u="none" baseline="0" dirty="0"/>
              <a:t>Ahorrar energía con la calefacción y la refrigeración</a:t>
            </a:r>
          </a:p>
        </p:txBody>
      </p:sp>
      <p:sp>
        <p:nvSpPr>
          <p:cNvPr id="2" name="Content Placeholder 1">
            <a:extLst>
              <a:ext uri="{FF2B5EF4-FFF2-40B4-BE49-F238E27FC236}">
                <a16:creationId xmlns="" xmlns:a16="http://schemas.microsoft.com/office/drawing/2014/main" id="{A6744D5F-1A1C-C585-B1AD-5FD28E57A831}"/>
              </a:ext>
            </a:extLst>
          </p:cNvPr>
          <p:cNvSpPr>
            <a:spLocks noGrp="1"/>
          </p:cNvSpPr>
          <p:nvPr>
            <p:ph sz="quarter" idx="11"/>
          </p:nvPr>
        </p:nvSpPr>
        <p:spPr>
          <a:xfrm>
            <a:off x="633639" y="1545472"/>
            <a:ext cx="11303437" cy="4674353"/>
          </a:xfrm>
        </p:spPr>
        <p:txBody>
          <a:bodyPr>
            <a:normAutofit/>
          </a:bodyPr>
          <a:lstStyle/>
          <a:p>
            <a:pPr algn="l" rtl="0"/>
            <a:r>
              <a:rPr lang="es-US" sz="2400" b="0" i="0" u="none" baseline="0" dirty="0"/>
              <a:t>Si tu sistema de calefacción y refrigeración utiliza un termostato, puedes ahorrar energía ajustando la temperatura en el termostato. Si estás calentando la casa </a:t>
            </a:r>
            <a:r>
              <a:rPr lang="es-US" sz="2400" b="0" i="0" u="none" baseline="0" dirty="0" smtClean="0"/>
              <a:t/>
            </a:r>
            <a:br>
              <a:rPr lang="es-US" sz="2400" b="0" i="0" u="none" baseline="0" dirty="0" smtClean="0"/>
            </a:br>
            <a:r>
              <a:rPr lang="es-US" sz="2400" b="0" i="0" u="none" baseline="0" dirty="0" smtClean="0"/>
              <a:t>y </a:t>
            </a:r>
            <a:r>
              <a:rPr lang="es-US" sz="2400" b="0" i="0" u="none" baseline="0" dirty="0"/>
              <a:t>bajas el termostato, ahorras energía. Si enfrías la casa y subes el termostato, ahorras energía. Puedes probar a ajustar el termostato de uno a dos grados. </a:t>
            </a:r>
          </a:p>
          <a:p>
            <a:endParaRPr lang="es-US" sz="2400" dirty="0"/>
          </a:p>
          <a:p>
            <a:pPr algn="l" rtl="0"/>
            <a:r>
              <a:rPr lang="es-US" sz="2400" b="0" i="0" u="none" baseline="0" dirty="0"/>
              <a:t>Si utilizas calefacción o aire acondicionado, ahorrarás energía manteniendo cerradas las puertas y ventanas exteriores para que no se escape el aire caliente </a:t>
            </a:r>
            <a:r>
              <a:rPr lang="es-US" sz="2400" b="0" i="0" u="none" baseline="0" dirty="0" smtClean="0"/>
              <a:t/>
            </a:r>
            <a:br>
              <a:rPr lang="es-US" sz="2400" b="0" i="0" u="none" baseline="0" dirty="0" smtClean="0"/>
            </a:br>
            <a:r>
              <a:rPr lang="es-US" sz="2400" b="0" i="0" u="none" baseline="0" dirty="0" smtClean="0"/>
              <a:t>o </a:t>
            </a:r>
            <a:r>
              <a:rPr lang="es-US" sz="2400" b="0" i="0" u="none" baseline="0" dirty="0"/>
              <a:t>frío. Si lo que quieres es enfriar tu casa, puedes ahorrar energía utilizando ventiladores o la brisa exterior en lugar del aire acondicionado. También puedes ahorrar energía bajando la temperatura del calentador de agua.</a:t>
            </a:r>
          </a:p>
          <a:p>
            <a:pPr marL="457200" indent="-457200" algn="l" rtl="0">
              <a:buFont typeface="Arial" panose="020B0604020202020204" pitchFamily="34" charset="0"/>
              <a:buChar char="•"/>
            </a:pPr>
            <a:endParaRPr lang="es-US" dirty="0"/>
          </a:p>
        </p:txBody>
      </p:sp>
    </p:spTree>
    <p:extLst>
      <p:ext uri="{BB962C8B-B14F-4D97-AF65-F5344CB8AC3E}">
        <p14:creationId xmlns:p14="http://schemas.microsoft.com/office/powerpoint/2010/main" val="959091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2FFD341B-021D-75A3-1434-C86007DC8168}"/>
              </a:ext>
            </a:extLst>
          </p:cNvPr>
          <p:cNvSpPr>
            <a:spLocks noGrp="1"/>
          </p:cNvSpPr>
          <p:nvPr>
            <p:ph type="title"/>
          </p:nvPr>
        </p:nvSpPr>
        <p:spPr>
          <a:xfrm>
            <a:off x="66502" y="142907"/>
            <a:ext cx="12045142" cy="1325563"/>
          </a:xfrm>
        </p:spPr>
        <p:txBody>
          <a:bodyPr>
            <a:normAutofit/>
          </a:bodyPr>
          <a:lstStyle/>
          <a:p>
            <a:pPr rtl="0"/>
            <a:r>
              <a:rPr lang="es-US" sz="3600" b="0" i="0" u="none" baseline="0" dirty="0"/>
              <a:t>Ahorrar energía con la iluminación y la carga fantasma</a:t>
            </a:r>
          </a:p>
        </p:txBody>
      </p:sp>
      <p:sp>
        <p:nvSpPr>
          <p:cNvPr id="2" name="Content Placeholder 1">
            <a:extLst>
              <a:ext uri="{FF2B5EF4-FFF2-40B4-BE49-F238E27FC236}">
                <a16:creationId xmlns="" xmlns:a16="http://schemas.microsoft.com/office/drawing/2014/main" id="{6B38E1B7-96C8-320A-117E-495749EF9E85}"/>
              </a:ext>
            </a:extLst>
          </p:cNvPr>
          <p:cNvSpPr>
            <a:spLocks noGrp="1"/>
          </p:cNvSpPr>
          <p:nvPr>
            <p:ph sz="quarter" idx="11"/>
          </p:nvPr>
        </p:nvSpPr>
        <p:spPr/>
        <p:txBody>
          <a:bodyPr>
            <a:normAutofit fontScale="62500" lnSpcReduction="20000"/>
          </a:bodyPr>
          <a:lstStyle/>
          <a:p>
            <a:pPr algn="l" rtl="0">
              <a:lnSpc>
                <a:spcPct val="120000"/>
              </a:lnSpc>
            </a:pPr>
            <a:r>
              <a:rPr lang="es-US" b="1" i="0" u="none" baseline="0" dirty="0"/>
              <a:t>LUCES Y BOMBILLAS</a:t>
            </a:r>
          </a:p>
          <a:p>
            <a:pPr algn="l" rtl="0">
              <a:lnSpc>
                <a:spcPct val="120000"/>
              </a:lnSpc>
            </a:pPr>
            <a:r>
              <a:rPr lang="es-US" b="0" i="0" u="none" baseline="0" dirty="0"/>
              <a:t>Si tienes luz eléctrica en casa, la elección de las bombillas puede influir mucho en la cantidad </a:t>
            </a:r>
            <a:r>
              <a:rPr lang="es-US" b="0" i="0" u="none" baseline="0" dirty="0" smtClean="0"/>
              <a:t/>
            </a:r>
            <a:br>
              <a:rPr lang="es-US" b="0" i="0" u="none" baseline="0" dirty="0" smtClean="0"/>
            </a:br>
            <a:r>
              <a:rPr lang="es-US" b="0" i="0" u="none" baseline="0" dirty="0" smtClean="0"/>
              <a:t>de </a:t>
            </a:r>
            <a:r>
              <a:rPr lang="es-US" b="0" i="0" u="none" baseline="0" dirty="0"/>
              <a:t>electricidad que consumes. ¡Las bombillas incandescentes suelen ser las más baratas al principio, pero las bombillas de diodo electroluminiscente (light </a:t>
            </a:r>
            <a:r>
              <a:rPr lang="es-US" b="0" i="0" u="none" baseline="0" dirty="0" err="1"/>
              <a:t>emitting</a:t>
            </a:r>
            <a:r>
              <a:rPr lang="es-US" b="0" i="0" u="none" baseline="0" dirty="0"/>
              <a:t> </a:t>
            </a:r>
            <a:r>
              <a:rPr lang="es-US" b="0" i="0" u="none" baseline="0" dirty="0" err="1"/>
              <a:t>diode</a:t>
            </a:r>
            <a:r>
              <a:rPr lang="es-US" b="0" i="0" u="none" baseline="0" dirty="0"/>
              <a:t>, LED) duran 25 veces más! Además, las bombillas LED consumen aproximadamente una sexta parte de electricidad que las bombillas incandescentes. Las bombillas halógenas o fluorescentes compactas también duran más y consumen menos energía que las incandescentes. Cambiar las bombillas incandescentes ahorra energía y dinero. También puedes ahorrar utilizando las luces solo cuando sea necesario.</a:t>
            </a:r>
          </a:p>
          <a:p>
            <a:pPr algn="l" rtl="0">
              <a:lnSpc>
                <a:spcPct val="120000"/>
              </a:lnSpc>
            </a:pPr>
            <a:r>
              <a:rPr lang="es-US" b="1" i="0" u="none" baseline="0" dirty="0"/>
              <a:t>CARGA FANTASMA</a:t>
            </a:r>
          </a:p>
          <a:p>
            <a:pPr algn="l" rtl="0">
              <a:lnSpc>
                <a:spcPct val="120000"/>
              </a:lnSpc>
            </a:pPr>
            <a:r>
              <a:rPr lang="es-US" b="0" i="0" u="none" baseline="0" dirty="0"/>
              <a:t>¿Sabías que muchos aparatos consumen energía incluso cuando están apagados? Televisores, receptores de cable/satélite, computadoras de sobremesa y portátiles, reproductores de DVR/DVD, videoconsolas, impresoras, cargadores, </a:t>
            </a:r>
            <a:r>
              <a:rPr lang="es-US" b="0" i="0" u="none" baseline="0" dirty="0" err="1"/>
              <a:t>rúters</a:t>
            </a:r>
            <a:r>
              <a:rPr lang="es-US" b="0" i="0" u="none" baseline="0" dirty="0"/>
              <a:t>/módems informáticos y equipos de música consumen energía cuando están enchufados, aunque estén apagados. Si desenchufas estos aparatos, dejas de consumir energía. También puedes enchufar los aparatos a una regleta y apagarla. </a:t>
            </a:r>
          </a:p>
        </p:txBody>
      </p:sp>
    </p:spTree>
    <p:extLst>
      <p:ext uri="{BB962C8B-B14F-4D97-AF65-F5344CB8AC3E}">
        <p14:creationId xmlns:p14="http://schemas.microsoft.com/office/powerpoint/2010/main" val="642424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8844C39-877A-B69D-A3F1-2CC526FF3F94}"/>
            </a:ext>
          </a:extLst>
        </p:cNvPr>
        <p:cNvGrpSpPr/>
        <p:nvPr/>
      </p:nvGrpSpPr>
      <p:grpSpPr>
        <a:xfrm>
          <a:off x="0" y="0"/>
          <a:ext cx="0" cy="0"/>
          <a:chOff x="0" y="0"/>
          <a:chExt cx="0" cy="0"/>
        </a:xfrm>
      </p:grpSpPr>
      <p:sp>
        <p:nvSpPr>
          <p:cNvPr id="3" name="Title 2">
            <a:extLst>
              <a:ext uri="{FF2B5EF4-FFF2-40B4-BE49-F238E27FC236}">
                <a16:creationId xmlns="" xmlns:a16="http://schemas.microsoft.com/office/drawing/2014/main" id="{B287764A-49A8-A0F8-0470-AA25D30E3A5B}"/>
              </a:ext>
            </a:extLst>
          </p:cNvPr>
          <p:cNvSpPr>
            <a:spLocks noGrp="1"/>
          </p:cNvSpPr>
          <p:nvPr>
            <p:ph type="title"/>
          </p:nvPr>
        </p:nvSpPr>
        <p:spPr>
          <a:xfrm>
            <a:off x="1359693" y="186657"/>
            <a:ext cx="9472611" cy="1325563"/>
          </a:xfrm>
        </p:spPr>
        <p:txBody>
          <a:bodyPr/>
          <a:lstStyle/>
          <a:p>
            <a:pPr rtl="0"/>
            <a:r>
              <a:rPr lang="es-US" b="0" i="0" u="none" baseline="0" dirty="0"/>
              <a:t>Ideas para ahorrar energía</a:t>
            </a:r>
          </a:p>
        </p:txBody>
      </p:sp>
      <p:sp>
        <p:nvSpPr>
          <p:cNvPr id="2" name="Content Placeholder 1">
            <a:extLst>
              <a:ext uri="{FF2B5EF4-FFF2-40B4-BE49-F238E27FC236}">
                <a16:creationId xmlns="" xmlns:a16="http://schemas.microsoft.com/office/drawing/2014/main" id="{9530DE46-B199-BF3A-9D9A-F7231DCA419B}"/>
              </a:ext>
            </a:extLst>
          </p:cNvPr>
          <p:cNvSpPr>
            <a:spLocks noGrp="1"/>
          </p:cNvSpPr>
          <p:nvPr>
            <p:ph sz="quarter" idx="11"/>
          </p:nvPr>
        </p:nvSpPr>
        <p:spPr>
          <a:xfrm>
            <a:off x="633639" y="1684401"/>
            <a:ext cx="11403190" cy="4476906"/>
          </a:xfrm>
        </p:spPr>
        <p:txBody>
          <a:bodyPr>
            <a:normAutofit/>
          </a:bodyPr>
          <a:lstStyle/>
          <a:p>
            <a:endParaRPr lang="es-US" dirty="0"/>
          </a:p>
          <a:p>
            <a:pPr marL="457200" indent="-457200" algn="l" rtl="0">
              <a:buFont typeface="Arial" panose="020B0604020202020204" pitchFamily="34" charset="0"/>
              <a:buChar char="•"/>
            </a:pPr>
            <a:r>
              <a:rPr lang="es-US" b="0" i="0" u="none" baseline="0" dirty="0"/>
              <a:t>A partir de las áreas que marcaste en la hoja de trabajo de la lista de comprobación del uso de la energía, plantea al menos dos ideas sobre cómo podrías ahorrar energía.</a:t>
            </a:r>
          </a:p>
          <a:p>
            <a:pPr marL="457200" indent="-457200" algn="l" rtl="0">
              <a:buFont typeface="Arial" panose="020B0604020202020204" pitchFamily="34" charset="0"/>
              <a:buChar char="•"/>
            </a:pPr>
            <a:r>
              <a:rPr lang="es-US" b="0" i="0" u="none" baseline="0" dirty="0"/>
              <a:t>Anótalas en tu hoja de trabajo y prepárate para compartirlas con </a:t>
            </a:r>
            <a:r>
              <a:rPr lang="es-US" b="0" i="0" u="none" baseline="0" dirty="0" smtClean="0"/>
              <a:t/>
            </a:r>
            <a:br>
              <a:rPr lang="es-US" b="0" i="0" u="none" baseline="0" dirty="0" smtClean="0"/>
            </a:br>
            <a:r>
              <a:rPr lang="es-US" b="0" i="0" u="none" baseline="0" dirty="0" smtClean="0"/>
              <a:t>un </a:t>
            </a:r>
            <a:r>
              <a:rPr lang="es-US" b="0" i="0" u="none" baseline="0" dirty="0"/>
              <a:t>compañero.</a:t>
            </a:r>
          </a:p>
          <a:p>
            <a:pPr marL="457200" indent="-457200" algn="l" rtl="0">
              <a:buFont typeface="Arial" panose="020B0604020202020204" pitchFamily="34" charset="0"/>
              <a:buChar char="•"/>
            </a:pPr>
            <a:endParaRPr lang="es-US" sz="2400" dirty="0"/>
          </a:p>
        </p:txBody>
      </p:sp>
    </p:spTree>
    <p:extLst>
      <p:ext uri="{BB962C8B-B14F-4D97-AF65-F5344CB8AC3E}">
        <p14:creationId xmlns:p14="http://schemas.microsoft.com/office/powerpoint/2010/main" val="2627788144"/>
      </p:ext>
    </p:extLst>
  </p:cSld>
  <p:clrMapOvr>
    <a:masterClrMapping/>
  </p:clrMapOvr>
</p:sld>
</file>

<file path=ppt/theme/theme1.xml><?xml version="1.0" encoding="utf-8"?>
<a:theme xmlns:a="http://schemas.openxmlformats.org/drawingml/2006/main" name="Custom">
  <a:themeElements>
    <a:clrScheme name="whi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E4FEC9DB8CDBB44B396B9879CE711F8" ma:contentTypeVersion="19" ma:contentTypeDescription="Crear nuevo documento." ma:contentTypeScope="" ma:versionID="98549b089c9d08903decde71debd033e">
  <xsd:schema xmlns:xsd="http://www.w3.org/2001/XMLSchema" xmlns:xs="http://www.w3.org/2001/XMLSchema" xmlns:p="http://schemas.microsoft.com/office/2006/metadata/properties" xmlns:ns2="292c868e-6514-44ed-917d-b7c03497c149" xmlns:ns3="cd090d31-fefa-4a22-9549-1e5b39d96545" targetNamespace="http://schemas.microsoft.com/office/2006/metadata/properties" ma:root="true" ma:fieldsID="7c61d98ffb2f11beb99ff98e9108ae61" ns2:_="" ns3:_="">
    <xsd:import namespace="292c868e-6514-44ed-917d-b7c03497c149"/>
    <xsd:import namespace="cd090d31-fefa-4a22-9549-1e5b39d965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c868e-6514-44ed-917d-b7c03497c1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8aaf63ef-2195-457b-97db-1bd2323f3f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090d31-fefa-4a22-9549-1e5b39d96545"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c7fabed9-2ba7-4ab0-9c33-b1dccb52b458}" ma:internalName="TaxCatchAll" ma:showField="CatchAllData" ma:web="cd090d31-fefa-4a22-9549-1e5b39d965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d090d31-fefa-4a22-9549-1e5b39d96545" xsi:nil="true"/>
    <MediaServiceKeyPoints xmlns="292c868e-6514-44ed-917d-b7c03497c149" xsi:nil="true"/>
    <lcf76f155ced4ddcb4097134ff3c332f xmlns="292c868e-6514-44ed-917d-b7c03497c14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0F36B96-A8C5-4793-AD2C-3E6687A51E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c868e-6514-44ed-917d-b7c03497c149"/>
    <ds:schemaRef ds:uri="cd090d31-fefa-4a22-9549-1e5b39d96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80BEFE-7C8F-4057-BD8C-435CCDE695C1}">
  <ds:schemaRefs>
    <ds:schemaRef ds:uri="http://schemas.microsoft.com/sharepoint/v3/contenttype/forms"/>
  </ds:schemaRefs>
</ds:datastoreItem>
</file>

<file path=customXml/itemProps3.xml><?xml version="1.0" encoding="utf-8"?>
<ds:datastoreItem xmlns:ds="http://schemas.openxmlformats.org/officeDocument/2006/customXml" ds:itemID="{114D777B-D8CE-45EA-8FDD-C1BE86991304}">
  <ds:schemaRefs>
    <ds:schemaRef ds:uri="http://purl.org/dc/elements/1.1/"/>
    <ds:schemaRef ds:uri="http://www.w3.org/XML/1998/namespace"/>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71af3243-3dd4-4a8d-8c0d-dd76da1f02a5"/>
    <ds:schemaRef ds:uri="http://schemas.microsoft.com/sharepoint/v3"/>
    <ds:schemaRef ds:uri="http://purl.org/dc/dcmitype/"/>
    <ds:schemaRef ds:uri="http://purl.org/dc/terms/"/>
    <ds:schemaRef ds:uri="cd090d31-fefa-4a22-9549-1e5b39d96545"/>
    <ds:schemaRef ds:uri="292c868e-6514-44ed-917d-b7c03497c149"/>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11094</TotalTime>
  <Words>279</Words>
  <Application>Microsoft Office PowerPoint</Application>
  <PresentationFormat>Custom</PresentationFormat>
  <Paragraphs>37</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Custom</vt:lpstr>
      <vt:lpstr>Investigación sobre el uso de la energía</vt:lpstr>
      <vt:lpstr>Estimación del consumo de energía</vt:lpstr>
      <vt:lpstr>Observación en el hogar (opcional)</vt:lpstr>
      <vt:lpstr>Análisis del consumo de energía</vt:lpstr>
      <vt:lpstr>Ahorrar energía con los electrodomésticos</vt:lpstr>
      <vt:lpstr>Ahorrar energía con la calefacción y la refrigeración</vt:lpstr>
      <vt:lpstr>Ahorrar energía con la iluminación y la carga fantasma</vt:lpstr>
      <vt:lpstr>Ideas para ahorrar energía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Jill Curry</dc:creator>
  <cp:lastModifiedBy>WORD</cp:lastModifiedBy>
  <cp:revision>111</cp:revision>
  <dcterms:created xsi:type="dcterms:W3CDTF">2024-12-17T02:33:39Z</dcterms:created>
  <dcterms:modified xsi:type="dcterms:W3CDTF">2025-06-07T08:42:31Z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0x0101003E4FEC9DB8CDBB44B396B9879CE711F8</vt:lpwstr>
  </property>
</Properties>
</file>