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11" r:id="rId5"/>
    <p:sldId id="313" r:id="rId6"/>
    <p:sldId id="315" r:id="rId7"/>
    <p:sldId id="314" r:id="rId8"/>
    <p:sldId id="312" r:id="rId9"/>
    <p:sldId id="31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A17568-4B7A-B48A-6274-55D92A56A572}" name="Gibson, Heidi" initials="HG" userId="S::GibsonH@SI.EDU::625c5426-83d3-499a-b65b-cae782d30fe8" providerId="AD"/>
  <p188:author id="{BD5799FB-6A48-3A88-09F5-7DA05B759D4A}" name="Jill Curry" initials="JC" userId="6d20847c813eac6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bodeaux, Khadijah" initials="TK" lastIdx="1" clrIdx="0"/>
  <p:cmAuthor id="2" name="Gibson, Heidi" initials="H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3792CE"/>
    <a:srgbClr val="F9CF32"/>
    <a:srgbClr val="5B9CD6"/>
    <a:srgbClr val="173668"/>
    <a:srgbClr val="CF8D2A"/>
    <a:srgbClr val="F29D33"/>
    <a:srgbClr val="E34584"/>
    <a:srgbClr val="ED6C33"/>
    <a:srgbClr val="902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56203-6BED-4E9E-936D-4DCEF15A9209}" v="1" dt="2025-03-17T21:21:31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48" autoAdjust="0"/>
    <p:restoredTop sz="93129" autoAdjust="0"/>
  </p:normalViewPr>
  <p:slideViewPr>
    <p:cSldViewPr snapToGrid="0">
      <p:cViewPr>
        <p:scale>
          <a:sx n="120" d="100"/>
          <a:sy n="120" d="100"/>
        </p:scale>
        <p:origin x="-948" y="-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8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son, Heidi" userId="625c5426-83d3-499a-b65b-cae782d30fe8" providerId="ADAL" clId="{45F56203-6BED-4E9E-936D-4DCEF15A9209}"/>
    <pc:docChg chg="custSel modSld">
      <pc:chgData name="Gibson, Heidi" userId="625c5426-83d3-499a-b65b-cae782d30fe8" providerId="ADAL" clId="{45F56203-6BED-4E9E-936D-4DCEF15A9209}" dt="2025-03-17T21:24:30.752" v="17"/>
      <pc:docMkLst>
        <pc:docMk/>
      </pc:docMkLst>
      <pc:sldChg chg="modSp mod">
        <pc:chgData name="Gibson, Heidi" userId="625c5426-83d3-499a-b65b-cae782d30fe8" providerId="ADAL" clId="{45F56203-6BED-4E9E-936D-4DCEF15A9209}" dt="2025-03-17T21:24:19.173" v="16" actId="962"/>
        <pc:sldMkLst>
          <pc:docMk/>
          <pc:sldMk cId="959091039" sldId="312"/>
        </pc:sldMkLst>
        <pc:picChg chg="mod">
          <ac:chgData name="Gibson, Heidi" userId="625c5426-83d3-499a-b65b-cae782d30fe8" providerId="ADAL" clId="{45F56203-6BED-4E9E-936D-4DCEF15A9209}" dt="2025-03-17T21:24:19.173" v="16" actId="962"/>
          <ac:picMkLst>
            <pc:docMk/>
            <pc:sldMk cId="959091039" sldId="312"/>
            <ac:picMk id="5" creationId="{11A3F70C-2D08-FFFE-DBB8-ECD92097561E}"/>
          </ac:picMkLst>
        </pc:picChg>
      </pc:sldChg>
      <pc:sldChg chg="addSp delSp modSp mod">
        <pc:chgData name="Gibson, Heidi" userId="625c5426-83d3-499a-b65b-cae782d30fe8" providerId="ADAL" clId="{45F56203-6BED-4E9E-936D-4DCEF15A9209}" dt="2025-03-17T21:24:30.752" v="17"/>
        <pc:sldMkLst>
          <pc:docMk/>
          <pc:sldMk cId="2650939502" sldId="313"/>
        </pc:sldMkLst>
        <pc:spChg chg="ord">
          <ac:chgData name="Gibson, Heidi" userId="625c5426-83d3-499a-b65b-cae782d30fe8" providerId="ADAL" clId="{45F56203-6BED-4E9E-936D-4DCEF15A9209}" dt="2025-03-17T21:24:30.752" v="17"/>
          <ac:spMkLst>
            <pc:docMk/>
            <pc:sldMk cId="2650939502" sldId="313"/>
            <ac:spMk id="3" creationId="{26B0E57A-2E23-DDFB-688B-28A999DD7FED}"/>
          </ac:spMkLst>
        </pc:spChg>
        <pc:picChg chg="add mod">
          <ac:chgData name="Gibson, Heidi" userId="625c5426-83d3-499a-b65b-cae782d30fe8" providerId="ADAL" clId="{45F56203-6BED-4E9E-936D-4DCEF15A9209}" dt="2025-03-17T21:24:01.814" v="12" actId="962"/>
          <ac:picMkLst>
            <pc:docMk/>
            <pc:sldMk cId="2650939502" sldId="313"/>
            <ac:picMk id="5" creationId="{BD44677F-8625-BFB2-A51E-3B617431CEB1}"/>
          </ac:picMkLst>
        </pc:picChg>
        <pc:picChg chg="del">
          <ac:chgData name="Gibson, Heidi" userId="625c5426-83d3-499a-b65b-cae782d30fe8" providerId="ADAL" clId="{45F56203-6BED-4E9E-936D-4DCEF15A9209}" dt="2025-03-17T21:21:26.808" v="0" actId="478"/>
          <ac:picMkLst>
            <pc:docMk/>
            <pc:sldMk cId="2650939502" sldId="313"/>
            <ac:picMk id="7" creationId="{CF461791-1F56-348C-9D2A-679F1A9FAD4B}"/>
          </ac:picMkLst>
        </pc:picChg>
      </pc:sldChg>
      <pc:sldChg chg="modSp mod">
        <pc:chgData name="Gibson, Heidi" userId="625c5426-83d3-499a-b65b-cae782d30fe8" providerId="ADAL" clId="{45F56203-6BED-4E9E-936D-4DCEF15A9209}" dt="2025-03-17T21:24:12.750" v="14" actId="962"/>
        <pc:sldMkLst>
          <pc:docMk/>
          <pc:sldMk cId="1099853874" sldId="314"/>
        </pc:sldMkLst>
        <pc:picChg chg="mod">
          <ac:chgData name="Gibson, Heidi" userId="625c5426-83d3-499a-b65b-cae782d30fe8" providerId="ADAL" clId="{45F56203-6BED-4E9E-936D-4DCEF15A9209}" dt="2025-03-17T21:24:12.750" v="14" actId="962"/>
          <ac:picMkLst>
            <pc:docMk/>
            <pc:sldMk cId="1099853874" sldId="314"/>
            <ac:picMk id="5" creationId="{A4B60D05-2296-7A11-22B6-98C581EAA63D}"/>
          </ac:picMkLst>
        </pc:picChg>
      </pc:sldChg>
    </pc:docChg>
  </pc:docChgLst>
  <pc:docChgLst>
    <pc:chgData name="Gibson, Heidi" userId="625c5426-83d3-499a-b65b-cae782d30fe8" providerId="ADAL" clId="{215DC0B4-D578-4349-B603-B820FC739347}"/>
    <pc:docChg chg="modSld">
      <pc:chgData name="Gibson, Heidi" userId="625c5426-83d3-499a-b65b-cae782d30fe8" providerId="ADAL" clId="{215DC0B4-D578-4349-B603-B820FC739347}" dt="2025-03-11T16:28:32.290" v="0" actId="20577"/>
      <pc:docMkLst>
        <pc:docMk/>
      </pc:docMkLst>
      <pc:sldChg chg="modSp mod">
        <pc:chgData name="Gibson, Heidi" userId="625c5426-83d3-499a-b65b-cae782d30fe8" providerId="ADAL" clId="{215DC0B4-D578-4349-B603-B820FC739347}" dt="2025-03-11T16:28:32.290" v="0" actId="20577"/>
        <pc:sldMkLst>
          <pc:docMk/>
          <pc:sldMk cId="642424931" sldId="316"/>
        </pc:sldMkLst>
        <pc:spChg chg="mod">
          <ac:chgData name="Gibson, Heidi" userId="625c5426-83d3-499a-b65b-cae782d30fe8" providerId="ADAL" clId="{215DC0B4-D578-4349-B603-B820FC739347}" dt="2025-03-11T16:28:32.290" v="0" actId="20577"/>
          <ac:spMkLst>
            <pc:docMk/>
            <pc:sldMk cId="642424931" sldId="316"/>
            <ac:spMk id="2" creationId="{6B38E1B7-96C8-320A-117E-495749EF9E8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47FC7C1-D8AA-B091-1F6F-DF34F496C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44C66C-4BFB-810C-145A-0148EAF322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48B2-9F39-4214-ADF8-BB8A8597363A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CA74DF4-2BD2-B359-2542-5A3171304A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6933CE-E538-0BA9-37EF-03D2B904A5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620F8-C27B-45D3-8113-3F786F5F3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C853816F-A1CF-4485-B308-1B9F14B36EAD}" type="slidenum">
              <a:rPr/>
              <a:t>1</a:t>
            </a:fld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5770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A405987-A2BD-F3D8-50E4-C5B7008DFBD2}"/>
              </a:ext>
            </a:extLst>
          </p:cNvPr>
          <p:cNvGrpSpPr/>
          <p:nvPr userDrawn="1"/>
        </p:nvGrpSpPr>
        <p:grpSpPr>
          <a:xfrm>
            <a:off x="615" y="1555541"/>
            <a:ext cx="12200983" cy="3897627"/>
            <a:chOff x="615" y="1555541"/>
            <a:chExt cx="12200983" cy="3897627"/>
          </a:xfrm>
        </p:grpSpPr>
        <p:sp>
          <p:nvSpPr>
            <p:cNvPr id="7" name="Hexagon 6"/>
            <p:cNvSpPr/>
            <p:nvPr userDrawn="1"/>
          </p:nvSpPr>
          <p:spPr>
            <a:xfrm>
              <a:off x="1264" y="2009433"/>
              <a:ext cx="257385" cy="934016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546474 w 834858"/>
                <a:gd name="connsiteY0" fmla="*/ 486471 h 917523"/>
                <a:gd name="connsiteX1" fmla="*/ 0 w 834858"/>
                <a:gd name="connsiteY1" fmla="*/ 0 h 917523"/>
                <a:gd name="connsiteX2" fmla="*/ 605477 w 834858"/>
                <a:gd name="connsiteY2" fmla="*/ 0 h 917523"/>
                <a:gd name="connsiteX3" fmla="*/ 834858 w 834858"/>
                <a:gd name="connsiteY3" fmla="*/ 458762 h 917523"/>
                <a:gd name="connsiteX4" fmla="*/ 605477 w 834858"/>
                <a:gd name="connsiteY4" fmla="*/ 917523 h 917523"/>
                <a:gd name="connsiteX5" fmla="*/ 0 w 834858"/>
                <a:gd name="connsiteY5" fmla="*/ 917523 h 917523"/>
                <a:gd name="connsiteX6" fmla="*/ 546474 w 834858"/>
                <a:gd name="connsiteY6" fmla="*/ 486471 h 917523"/>
                <a:gd name="connsiteX0" fmla="*/ 546474 w 834858"/>
                <a:gd name="connsiteY0" fmla="*/ 486471 h 917523"/>
                <a:gd name="connsiteX1" fmla="*/ 498763 w 834858"/>
                <a:gd name="connsiteY1" fmla="*/ 0 h 917523"/>
                <a:gd name="connsiteX2" fmla="*/ 605477 w 834858"/>
                <a:gd name="connsiteY2" fmla="*/ 0 h 917523"/>
                <a:gd name="connsiteX3" fmla="*/ 834858 w 834858"/>
                <a:gd name="connsiteY3" fmla="*/ 458762 h 917523"/>
                <a:gd name="connsiteX4" fmla="*/ 605477 w 834858"/>
                <a:gd name="connsiteY4" fmla="*/ 917523 h 917523"/>
                <a:gd name="connsiteX5" fmla="*/ 0 w 834858"/>
                <a:gd name="connsiteY5" fmla="*/ 917523 h 917523"/>
                <a:gd name="connsiteX6" fmla="*/ 546474 w 834858"/>
                <a:gd name="connsiteY6" fmla="*/ 486471 h 917523"/>
                <a:gd name="connsiteX0" fmla="*/ 47711 w 336095"/>
                <a:gd name="connsiteY0" fmla="*/ 486471 h 945232"/>
                <a:gd name="connsiteX1" fmla="*/ 0 w 336095"/>
                <a:gd name="connsiteY1" fmla="*/ 0 h 945232"/>
                <a:gd name="connsiteX2" fmla="*/ 106714 w 336095"/>
                <a:gd name="connsiteY2" fmla="*/ 0 h 945232"/>
                <a:gd name="connsiteX3" fmla="*/ 336095 w 336095"/>
                <a:gd name="connsiteY3" fmla="*/ 458762 h 945232"/>
                <a:gd name="connsiteX4" fmla="*/ 106714 w 336095"/>
                <a:gd name="connsiteY4" fmla="*/ 917523 h 945232"/>
                <a:gd name="connsiteX5" fmla="*/ 9237 w 336095"/>
                <a:gd name="connsiteY5" fmla="*/ 945232 h 945232"/>
                <a:gd name="connsiteX6" fmla="*/ 47711 w 336095"/>
                <a:gd name="connsiteY6" fmla="*/ 486471 h 945232"/>
                <a:gd name="connsiteX0" fmla="*/ 47711 w 336095"/>
                <a:gd name="connsiteY0" fmla="*/ 486471 h 954469"/>
                <a:gd name="connsiteX1" fmla="*/ 0 w 336095"/>
                <a:gd name="connsiteY1" fmla="*/ 0 h 954469"/>
                <a:gd name="connsiteX2" fmla="*/ 106714 w 336095"/>
                <a:gd name="connsiteY2" fmla="*/ 0 h 954469"/>
                <a:gd name="connsiteX3" fmla="*/ 336095 w 336095"/>
                <a:gd name="connsiteY3" fmla="*/ 458762 h 954469"/>
                <a:gd name="connsiteX4" fmla="*/ 106714 w 336095"/>
                <a:gd name="connsiteY4" fmla="*/ 917523 h 954469"/>
                <a:gd name="connsiteX5" fmla="*/ 64655 w 336095"/>
                <a:gd name="connsiteY5" fmla="*/ 954469 h 954469"/>
                <a:gd name="connsiteX6" fmla="*/ 47711 w 336095"/>
                <a:gd name="connsiteY6" fmla="*/ 486471 h 954469"/>
                <a:gd name="connsiteX0" fmla="*/ 47711 w 336095"/>
                <a:gd name="connsiteY0" fmla="*/ 486471 h 917523"/>
                <a:gd name="connsiteX1" fmla="*/ 0 w 336095"/>
                <a:gd name="connsiteY1" fmla="*/ 0 h 917523"/>
                <a:gd name="connsiteX2" fmla="*/ 106714 w 336095"/>
                <a:gd name="connsiteY2" fmla="*/ 0 h 917523"/>
                <a:gd name="connsiteX3" fmla="*/ 336095 w 336095"/>
                <a:gd name="connsiteY3" fmla="*/ 458762 h 917523"/>
                <a:gd name="connsiteX4" fmla="*/ 106714 w 336095"/>
                <a:gd name="connsiteY4" fmla="*/ 917523 h 917523"/>
                <a:gd name="connsiteX5" fmla="*/ 36946 w 336095"/>
                <a:gd name="connsiteY5" fmla="*/ 917523 h 917523"/>
                <a:gd name="connsiteX6" fmla="*/ 47711 w 336095"/>
                <a:gd name="connsiteY6" fmla="*/ 486471 h 917523"/>
                <a:gd name="connsiteX0" fmla="*/ 20002 w 308386"/>
                <a:gd name="connsiteY0" fmla="*/ 495707 h 926759"/>
                <a:gd name="connsiteX1" fmla="*/ 0 w 308386"/>
                <a:gd name="connsiteY1" fmla="*/ 0 h 926759"/>
                <a:gd name="connsiteX2" fmla="*/ 79005 w 308386"/>
                <a:gd name="connsiteY2" fmla="*/ 9236 h 926759"/>
                <a:gd name="connsiteX3" fmla="*/ 308386 w 308386"/>
                <a:gd name="connsiteY3" fmla="*/ 467998 h 926759"/>
                <a:gd name="connsiteX4" fmla="*/ 79005 w 308386"/>
                <a:gd name="connsiteY4" fmla="*/ 926759 h 926759"/>
                <a:gd name="connsiteX5" fmla="*/ 9237 w 308386"/>
                <a:gd name="connsiteY5" fmla="*/ 926759 h 926759"/>
                <a:gd name="connsiteX6" fmla="*/ 20002 w 308386"/>
                <a:gd name="connsiteY6" fmla="*/ 495707 h 926759"/>
                <a:gd name="connsiteX0" fmla="*/ 10765 w 299149"/>
                <a:gd name="connsiteY0" fmla="*/ 502964 h 934016"/>
                <a:gd name="connsiteX1" fmla="*/ 27049 w 299149"/>
                <a:gd name="connsiteY1" fmla="*/ 0 h 934016"/>
                <a:gd name="connsiteX2" fmla="*/ 69768 w 299149"/>
                <a:gd name="connsiteY2" fmla="*/ 16493 h 934016"/>
                <a:gd name="connsiteX3" fmla="*/ 299149 w 299149"/>
                <a:gd name="connsiteY3" fmla="*/ 475255 h 934016"/>
                <a:gd name="connsiteX4" fmla="*/ 69768 w 299149"/>
                <a:gd name="connsiteY4" fmla="*/ 934016 h 934016"/>
                <a:gd name="connsiteX5" fmla="*/ 0 w 299149"/>
                <a:gd name="connsiteY5" fmla="*/ 934016 h 934016"/>
                <a:gd name="connsiteX6" fmla="*/ 10765 w 299149"/>
                <a:gd name="connsiteY6" fmla="*/ 502964 h 934016"/>
                <a:gd name="connsiteX0" fmla="*/ 0 w 288384"/>
                <a:gd name="connsiteY0" fmla="*/ 502964 h 934016"/>
                <a:gd name="connsiteX1" fmla="*/ 16284 w 288384"/>
                <a:gd name="connsiteY1" fmla="*/ 0 h 934016"/>
                <a:gd name="connsiteX2" fmla="*/ 59003 w 288384"/>
                <a:gd name="connsiteY2" fmla="*/ 16493 h 934016"/>
                <a:gd name="connsiteX3" fmla="*/ 288384 w 288384"/>
                <a:gd name="connsiteY3" fmla="*/ 475255 h 934016"/>
                <a:gd name="connsiteX4" fmla="*/ 59003 w 288384"/>
                <a:gd name="connsiteY4" fmla="*/ 934016 h 934016"/>
                <a:gd name="connsiteX5" fmla="*/ 32778 w 288384"/>
                <a:gd name="connsiteY5" fmla="*/ 934016 h 934016"/>
                <a:gd name="connsiteX6" fmla="*/ 0 w 288384"/>
                <a:gd name="connsiteY6" fmla="*/ 502964 h 934016"/>
                <a:gd name="connsiteX0" fmla="*/ 0 w 288384"/>
                <a:gd name="connsiteY0" fmla="*/ 502964 h 934016"/>
                <a:gd name="connsiteX1" fmla="*/ 34427 w 288384"/>
                <a:gd name="connsiteY1" fmla="*/ 0 h 934016"/>
                <a:gd name="connsiteX2" fmla="*/ 59003 w 288384"/>
                <a:gd name="connsiteY2" fmla="*/ 16493 h 934016"/>
                <a:gd name="connsiteX3" fmla="*/ 288384 w 288384"/>
                <a:gd name="connsiteY3" fmla="*/ 475255 h 934016"/>
                <a:gd name="connsiteX4" fmla="*/ 59003 w 288384"/>
                <a:gd name="connsiteY4" fmla="*/ 934016 h 934016"/>
                <a:gd name="connsiteX5" fmla="*/ 32778 w 288384"/>
                <a:gd name="connsiteY5" fmla="*/ 934016 h 934016"/>
                <a:gd name="connsiteX6" fmla="*/ 0 w 288384"/>
                <a:gd name="connsiteY6" fmla="*/ 502964 h 934016"/>
                <a:gd name="connsiteX0" fmla="*/ 7136 w 255606"/>
                <a:gd name="connsiteY0" fmla="*/ 502964 h 934016"/>
                <a:gd name="connsiteX1" fmla="*/ 1649 w 255606"/>
                <a:gd name="connsiteY1" fmla="*/ 0 h 934016"/>
                <a:gd name="connsiteX2" fmla="*/ 26225 w 255606"/>
                <a:gd name="connsiteY2" fmla="*/ 16493 h 934016"/>
                <a:gd name="connsiteX3" fmla="*/ 255606 w 255606"/>
                <a:gd name="connsiteY3" fmla="*/ 475255 h 934016"/>
                <a:gd name="connsiteX4" fmla="*/ 26225 w 255606"/>
                <a:gd name="connsiteY4" fmla="*/ 934016 h 934016"/>
                <a:gd name="connsiteX5" fmla="*/ 0 w 255606"/>
                <a:gd name="connsiteY5" fmla="*/ 934016 h 934016"/>
                <a:gd name="connsiteX6" fmla="*/ 7136 w 255606"/>
                <a:gd name="connsiteY6" fmla="*/ 502964 h 934016"/>
                <a:gd name="connsiteX0" fmla="*/ 5487 w 253957"/>
                <a:gd name="connsiteY0" fmla="*/ 502964 h 934016"/>
                <a:gd name="connsiteX1" fmla="*/ 0 w 253957"/>
                <a:gd name="connsiteY1" fmla="*/ 0 h 934016"/>
                <a:gd name="connsiteX2" fmla="*/ 24576 w 253957"/>
                <a:gd name="connsiteY2" fmla="*/ 16493 h 934016"/>
                <a:gd name="connsiteX3" fmla="*/ 253957 w 253957"/>
                <a:gd name="connsiteY3" fmla="*/ 475255 h 934016"/>
                <a:gd name="connsiteX4" fmla="*/ 24576 w 253957"/>
                <a:gd name="connsiteY4" fmla="*/ 934016 h 934016"/>
                <a:gd name="connsiteX5" fmla="*/ 12865 w 253957"/>
                <a:gd name="connsiteY5" fmla="*/ 934016 h 934016"/>
                <a:gd name="connsiteX6" fmla="*/ 5487 w 253957"/>
                <a:gd name="connsiteY6" fmla="*/ 502964 h 934016"/>
                <a:gd name="connsiteX0" fmla="*/ 5487 w 253957"/>
                <a:gd name="connsiteY0" fmla="*/ 502964 h 934016"/>
                <a:gd name="connsiteX1" fmla="*/ 0 w 253957"/>
                <a:gd name="connsiteY1" fmla="*/ 0 h 934016"/>
                <a:gd name="connsiteX2" fmla="*/ 24576 w 253957"/>
                <a:gd name="connsiteY2" fmla="*/ 16493 h 934016"/>
                <a:gd name="connsiteX3" fmla="*/ 253957 w 253957"/>
                <a:gd name="connsiteY3" fmla="*/ 475255 h 934016"/>
                <a:gd name="connsiteX4" fmla="*/ 24576 w 253957"/>
                <a:gd name="connsiteY4" fmla="*/ 934016 h 934016"/>
                <a:gd name="connsiteX5" fmla="*/ 1979 w 253957"/>
                <a:gd name="connsiteY5" fmla="*/ 930388 h 934016"/>
                <a:gd name="connsiteX6" fmla="*/ 5487 w 253957"/>
                <a:gd name="connsiteY6" fmla="*/ 502964 h 934016"/>
                <a:gd name="connsiteX0" fmla="*/ 122 w 257385"/>
                <a:gd name="connsiteY0" fmla="*/ 502964 h 934016"/>
                <a:gd name="connsiteX1" fmla="*/ 3428 w 257385"/>
                <a:gd name="connsiteY1" fmla="*/ 0 h 934016"/>
                <a:gd name="connsiteX2" fmla="*/ 28004 w 257385"/>
                <a:gd name="connsiteY2" fmla="*/ 16493 h 934016"/>
                <a:gd name="connsiteX3" fmla="*/ 257385 w 257385"/>
                <a:gd name="connsiteY3" fmla="*/ 475255 h 934016"/>
                <a:gd name="connsiteX4" fmla="*/ 28004 w 257385"/>
                <a:gd name="connsiteY4" fmla="*/ 934016 h 934016"/>
                <a:gd name="connsiteX5" fmla="*/ 5407 w 257385"/>
                <a:gd name="connsiteY5" fmla="*/ 930388 h 934016"/>
                <a:gd name="connsiteX6" fmla="*/ 122 w 257385"/>
                <a:gd name="connsiteY6" fmla="*/ 502964 h 93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385" h="934016">
                  <a:moveTo>
                    <a:pt x="122" y="502964"/>
                  </a:moveTo>
                  <a:lnTo>
                    <a:pt x="3428" y="0"/>
                  </a:lnTo>
                  <a:lnTo>
                    <a:pt x="28004" y="16493"/>
                  </a:lnTo>
                  <a:lnTo>
                    <a:pt x="257385" y="475255"/>
                  </a:lnTo>
                  <a:lnTo>
                    <a:pt x="28004" y="934016"/>
                  </a:lnTo>
                  <a:lnTo>
                    <a:pt x="5407" y="930388"/>
                  </a:lnTo>
                  <a:cubicBezTo>
                    <a:pt x="6576" y="787913"/>
                    <a:pt x="-1047" y="645439"/>
                    <a:pt x="122" y="502964"/>
                  </a:cubicBezTo>
                  <a:close/>
                </a:path>
              </a:pathLst>
            </a:cu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74559" y="252935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973089" y="205374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98888" y="155554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615" y="4002359"/>
              <a:ext cx="269220" cy="917523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795019 w 1064239"/>
                <a:gd name="connsiteY1" fmla="*/ 5862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795019 w 1064239"/>
                <a:gd name="connsiteY1" fmla="*/ 5862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797950 w 1064239"/>
                <a:gd name="connsiteY5" fmla="*/ 902869 h 917523"/>
                <a:gd name="connsiteX6" fmla="*/ 0 w 1064239"/>
                <a:gd name="connsiteY6" fmla="*/ 458762 h 917523"/>
                <a:gd name="connsiteX0" fmla="*/ 2150 w 269220"/>
                <a:gd name="connsiteY0" fmla="*/ 414801 h 917523"/>
                <a:gd name="connsiteX1" fmla="*/ 0 w 269220"/>
                <a:gd name="connsiteY1" fmla="*/ 5862 h 917523"/>
                <a:gd name="connsiteX2" fmla="*/ 39839 w 269220"/>
                <a:gd name="connsiteY2" fmla="*/ 0 h 917523"/>
                <a:gd name="connsiteX3" fmla="*/ 269220 w 269220"/>
                <a:gd name="connsiteY3" fmla="*/ 458762 h 917523"/>
                <a:gd name="connsiteX4" fmla="*/ 39839 w 269220"/>
                <a:gd name="connsiteY4" fmla="*/ 917523 h 917523"/>
                <a:gd name="connsiteX5" fmla="*/ 2931 w 269220"/>
                <a:gd name="connsiteY5" fmla="*/ 902869 h 917523"/>
                <a:gd name="connsiteX6" fmla="*/ 2150 w 269220"/>
                <a:gd name="connsiteY6" fmla="*/ 414801 h 91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220" h="917523">
                  <a:moveTo>
                    <a:pt x="2150" y="414801"/>
                  </a:moveTo>
                  <a:cubicBezTo>
                    <a:pt x="1433" y="278488"/>
                    <a:pt x="717" y="142175"/>
                    <a:pt x="0" y="5862"/>
                  </a:cubicBezTo>
                  <a:lnTo>
                    <a:pt x="39839" y="0"/>
                  </a:lnTo>
                  <a:lnTo>
                    <a:pt x="269220" y="458762"/>
                  </a:lnTo>
                  <a:lnTo>
                    <a:pt x="39839" y="917523"/>
                  </a:lnTo>
                  <a:lnTo>
                    <a:pt x="2931" y="902869"/>
                  </a:lnTo>
                  <a:cubicBezTo>
                    <a:pt x="2671" y="740180"/>
                    <a:pt x="2410" y="577490"/>
                    <a:pt x="2150" y="414801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85747" y="4516977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973089" y="4007801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98888" y="3509597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986319" y="3019475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6256" y="3023137"/>
              <a:ext cx="251635" cy="923384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61693 h 920454"/>
                <a:gd name="connsiteX1" fmla="*/ 812604 w 1064239"/>
                <a:gd name="connsiteY1" fmla="*/ 0 h 920454"/>
                <a:gd name="connsiteX2" fmla="*/ 834858 w 1064239"/>
                <a:gd name="connsiteY2" fmla="*/ 2931 h 920454"/>
                <a:gd name="connsiteX3" fmla="*/ 1064239 w 1064239"/>
                <a:gd name="connsiteY3" fmla="*/ 461693 h 920454"/>
                <a:gd name="connsiteX4" fmla="*/ 834858 w 1064239"/>
                <a:gd name="connsiteY4" fmla="*/ 920454 h 920454"/>
                <a:gd name="connsiteX5" fmla="*/ 229381 w 1064239"/>
                <a:gd name="connsiteY5" fmla="*/ 920454 h 920454"/>
                <a:gd name="connsiteX6" fmla="*/ 0 w 1064239"/>
                <a:gd name="connsiteY6" fmla="*/ 461693 h 920454"/>
                <a:gd name="connsiteX0" fmla="*/ 0 w 1064239"/>
                <a:gd name="connsiteY0" fmla="*/ 461693 h 923384"/>
                <a:gd name="connsiteX1" fmla="*/ 812604 w 1064239"/>
                <a:gd name="connsiteY1" fmla="*/ 0 h 923384"/>
                <a:gd name="connsiteX2" fmla="*/ 834858 w 1064239"/>
                <a:gd name="connsiteY2" fmla="*/ 2931 h 923384"/>
                <a:gd name="connsiteX3" fmla="*/ 1064239 w 1064239"/>
                <a:gd name="connsiteY3" fmla="*/ 461693 h 923384"/>
                <a:gd name="connsiteX4" fmla="*/ 834858 w 1064239"/>
                <a:gd name="connsiteY4" fmla="*/ 920454 h 923384"/>
                <a:gd name="connsiteX5" fmla="*/ 815535 w 1064239"/>
                <a:gd name="connsiteY5" fmla="*/ 923384 h 923384"/>
                <a:gd name="connsiteX6" fmla="*/ 0 w 1064239"/>
                <a:gd name="connsiteY6" fmla="*/ 461693 h 923384"/>
                <a:gd name="connsiteX0" fmla="*/ 2150 w 251635"/>
                <a:gd name="connsiteY0" fmla="*/ 444108 h 923384"/>
                <a:gd name="connsiteX1" fmla="*/ 0 w 251635"/>
                <a:gd name="connsiteY1" fmla="*/ 0 h 923384"/>
                <a:gd name="connsiteX2" fmla="*/ 22254 w 251635"/>
                <a:gd name="connsiteY2" fmla="*/ 2931 h 923384"/>
                <a:gd name="connsiteX3" fmla="*/ 251635 w 251635"/>
                <a:gd name="connsiteY3" fmla="*/ 461693 h 923384"/>
                <a:gd name="connsiteX4" fmla="*/ 22254 w 251635"/>
                <a:gd name="connsiteY4" fmla="*/ 920454 h 923384"/>
                <a:gd name="connsiteX5" fmla="*/ 2931 w 251635"/>
                <a:gd name="connsiteY5" fmla="*/ 923384 h 923384"/>
                <a:gd name="connsiteX6" fmla="*/ 2150 w 251635"/>
                <a:gd name="connsiteY6" fmla="*/ 444108 h 9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35" h="923384">
                  <a:moveTo>
                    <a:pt x="2150" y="444108"/>
                  </a:moveTo>
                  <a:cubicBezTo>
                    <a:pt x="1433" y="296072"/>
                    <a:pt x="717" y="148036"/>
                    <a:pt x="0" y="0"/>
                  </a:cubicBezTo>
                  <a:lnTo>
                    <a:pt x="22254" y="2931"/>
                  </a:lnTo>
                  <a:lnTo>
                    <a:pt x="251635" y="461693"/>
                  </a:lnTo>
                  <a:lnTo>
                    <a:pt x="22254" y="920454"/>
                  </a:lnTo>
                  <a:lnTo>
                    <a:pt x="2931" y="923384"/>
                  </a:lnTo>
                  <a:cubicBezTo>
                    <a:pt x="2671" y="763625"/>
                    <a:pt x="2410" y="603867"/>
                    <a:pt x="2150" y="44410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1893630" y="1558247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/>
            <p:cNvSpPr/>
            <p:nvPr userDrawn="1"/>
          </p:nvSpPr>
          <p:spPr>
            <a:xfrm>
              <a:off x="2814172" y="2039231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/>
            <p:cNvSpPr/>
            <p:nvPr userDrawn="1"/>
          </p:nvSpPr>
          <p:spPr>
            <a:xfrm>
              <a:off x="3712702" y="1563623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/>
            <p:cNvSpPr/>
            <p:nvPr userDrawn="1"/>
          </p:nvSpPr>
          <p:spPr>
            <a:xfrm>
              <a:off x="1900402" y="449968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/>
            <p:cNvSpPr/>
            <p:nvPr userDrawn="1"/>
          </p:nvSpPr>
          <p:spPr>
            <a:xfrm>
              <a:off x="1900402" y="3512077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 userDrawn="1"/>
          </p:nvSpPr>
          <p:spPr>
            <a:xfrm>
              <a:off x="2814172" y="3993288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/>
            <p:cNvSpPr/>
            <p:nvPr userDrawn="1"/>
          </p:nvSpPr>
          <p:spPr>
            <a:xfrm>
              <a:off x="3735078" y="3528868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 userDrawn="1"/>
          </p:nvSpPr>
          <p:spPr>
            <a:xfrm>
              <a:off x="2838500" y="3019475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exagon 45"/>
            <p:cNvSpPr/>
            <p:nvPr userDrawn="1"/>
          </p:nvSpPr>
          <p:spPr>
            <a:xfrm>
              <a:off x="3725932" y="2529353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/>
            <p:cNvSpPr/>
            <p:nvPr userDrawn="1"/>
          </p:nvSpPr>
          <p:spPr>
            <a:xfrm>
              <a:off x="1899700" y="2524757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 userDrawn="1"/>
          </p:nvSpPr>
          <p:spPr>
            <a:xfrm>
              <a:off x="4671979" y="206293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 userDrawn="1"/>
          </p:nvSpPr>
          <p:spPr>
            <a:xfrm>
              <a:off x="5552131" y="2566366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 userDrawn="1"/>
          </p:nvSpPr>
          <p:spPr>
            <a:xfrm>
              <a:off x="6439473" y="207956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 userDrawn="1"/>
          </p:nvSpPr>
          <p:spPr>
            <a:xfrm>
              <a:off x="5565272" y="1581365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 userDrawn="1"/>
          </p:nvSpPr>
          <p:spPr>
            <a:xfrm>
              <a:off x="4671979" y="4016994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 userDrawn="1"/>
          </p:nvSpPr>
          <p:spPr>
            <a:xfrm>
              <a:off x="5574507" y="4520423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 userDrawn="1"/>
          </p:nvSpPr>
          <p:spPr>
            <a:xfrm>
              <a:off x="6461849" y="403362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 userDrawn="1"/>
          </p:nvSpPr>
          <p:spPr>
            <a:xfrm>
              <a:off x="5565272" y="353542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 userDrawn="1"/>
          </p:nvSpPr>
          <p:spPr>
            <a:xfrm>
              <a:off x="6452703" y="3045299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 userDrawn="1"/>
          </p:nvSpPr>
          <p:spPr>
            <a:xfrm>
              <a:off x="4648848" y="304070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 userDrawn="1"/>
          </p:nvSpPr>
          <p:spPr>
            <a:xfrm>
              <a:off x="7360014" y="1584071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 userDrawn="1"/>
          </p:nvSpPr>
          <p:spPr>
            <a:xfrm>
              <a:off x="8280556" y="2065055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 userDrawn="1"/>
          </p:nvSpPr>
          <p:spPr>
            <a:xfrm>
              <a:off x="9179086" y="1567068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 userDrawn="1"/>
          </p:nvSpPr>
          <p:spPr>
            <a:xfrm>
              <a:off x="7382026" y="452629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 userDrawn="1"/>
          </p:nvSpPr>
          <p:spPr>
            <a:xfrm>
              <a:off x="7366786" y="3537901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 userDrawn="1"/>
          </p:nvSpPr>
          <p:spPr>
            <a:xfrm>
              <a:off x="8280556" y="4019111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 userDrawn="1"/>
          </p:nvSpPr>
          <p:spPr>
            <a:xfrm>
              <a:off x="9212650" y="3532314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 userDrawn="1"/>
          </p:nvSpPr>
          <p:spPr>
            <a:xfrm>
              <a:off x="8304885" y="3045299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 userDrawn="1"/>
          </p:nvSpPr>
          <p:spPr>
            <a:xfrm>
              <a:off x="9192316" y="2555177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 userDrawn="1"/>
          </p:nvSpPr>
          <p:spPr>
            <a:xfrm>
              <a:off x="7366085" y="2550580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xagon 72"/>
            <p:cNvSpPr/>
            <p:nvPr userDrawn="1"/>
          </p:nvSpPr>
          <p:spPr>
            <a:xfrm>
              <a:off x="3751437" y="4507883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exagon 73"/>
            <p:cNvSpPr/>
            <p:nvPr userDrawn="1"/>
          </p:nvSpPr>
          <p:spPr>
            <a:xfrm>
              <a:off x="10131592" y="2063165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Hexagon 74"/>
            <p:cNvSpPr/>
            <p:nvPr userDrawn="1"/>
          </p:nvSpPr>
          <p:spPr>
            <a:xfrm>
              <a:off x="11052133" y="2544149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exagon 75"/>
            <p:cNvSpPr/>
            <p:nvPr userDrawn="1"/>
          </p:nvSpPr>
          <p:spPr>
            <a:xfrm>
              <a:off x="9224593" y="453564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Hexagon 76"/>
            <p:cNvSpPr/>
            <p:nvPr userDrawn="1"/>
          </p:nvSpPr>
          <p:spPr>
            <a:xfrm>
              <a:off x="10138363" y="4016994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exagon 77"/>
            <p:cNvSpPr/>
            <p:nvPr userDrawn="1"/>
          </p:nvSpPr>
          <p:spPr>
            <a:xfrm>
              <a:off x="11052133" y="449820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Hexagon 78"/>
            <p:cNvSpPr/>
            <p:nvPr userDrawn="1"/>
          </p:nvSpPr>
          <p:spPr>
            <a:xfrm>
              <a:off x="11076462" y="352439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Hexagon 79"/>
            <p:cNvSpPr/>
            <p:nvPr userDrawn="1"/>
          </p:nvSpPr>
          <p:spPr>
            <a:xfrm>
              <a:off x="10137662" y="3029674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Hexagon 80"/>
            <p:cNvSpPr/>
            <p:nvPr userDrawn="1"/>
          </p:nvSpPr>
          <p:spPr>
            <a:xfrm>
              <a:off x="11031257" y="155554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Hexagon 81"/>
            <p:cNvSpPr/>
            <p:nvPr userDrawn="1"/>
          </p:nvSpPr>
          <p:spPr>
            <a:xfrm>
              <a:off x="11990153" y="2065165"/>
              <a:ext cx="202341" cy="821271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99589 w 1064239"/>
                <a:gd name="connsiteY1" fmla="*/ 45834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12928 h 871689"/>
                <a:gd name="connsiteX1" fmla="*/ 199589 w 1064239"/>
                <a:gd name="connsiteY1" fmla="*/ 0 h 871689"/>
                <a:gd name="connsiteX2" fmla="*/ 202341 w 1064239"/>
                <a:gd name="connsiteY2" fmla="*/ 6876 h 871689"/>
                <a:gd name="connsiteX3" fmla="*/ 1064239 w 1064239"/>
                <a:gd name="connsiteY3" fmla="*/ 412928 h 871689"/>
                <a:gd name="connsiteX4" fmla="*/ 834858 w 1064239"/>
                <a:gd name="connsiteY4" fmla="*/ 871689 h 871689"/>
                <a:gd name="connsiteX5" fmla="*/ 229381 w 1064239"/>
                <a:gd name="connsiteY5" fmla="*/ 871689 h 871689"/>
                <a:gd name="connsiteX6" fmla="*/ 0 w 1064239"/>
                <a:gd name="connsiteY6" fmla="*/ 412928 h 871689"/>
                <a:gd name="connsiteX0" fmla="*/ 0 w 1064239"/>
                <a:gd name="connsiteY0" fmla="*/ 412928 h 871689"/>
                <a:gd name="connsiteX1" fmla="*/ 199589 w 1064239"/>
                <a:gd name="connsiteY1" fmla="*/ 0 h 871689"/>
                <a:gd name="connsiteX2" fmla="*/ 202341 w 1064239"/>
                <a:gd name="connsiteY2" fmla="*/ 6876 h 871689"/>
                <a:gd name="connsiteX3" fmla="*/ 1064239 w 1064239"/>
                <a:gd name="connsiteY3" fmla="*/ 412928 h 871689"/>
                <a:gd name="connsiteX4" fmla="*/ 236717 w 1064239"/>
                <a:gd name="connsiteY4" fmla="*/ 864814 h 871689"/>
                <a:gd name="connsiteX5" fmla="*/ 229381 w 1064239"/>
                <a:gd name="connsiteY5" fmla="*/ 871689 h 871689"/>
                <a:gd name="connsiteX6" fmla="*/ 0 w 1064239"/>
                <a:gd name="connsiteY6" fmla="*/ 412928 h 871689"/>
                <a:gd name="connsiteX0" fmla="*/ 0 w 1064239"/>
                <a:gd name="connsiteY0" fmla="*/ 412928 h 864814"/>
                <a:gd name="connsiteX1" fmla="*/ 199589 w 1064239"/>
                <a:gd name="connsiteY1" fmla="*/ 0 h 864814"/>
                <a:gd name="connsiteX2" fmla="*/ 202341 w 1064239"/>
                <a:gd name="connsiteY2" fmla="*/ 6876 h 864814"/>
                <a:gd name="connsiteX3" fmla="*/ 1064239 w 1064239"/>
                <a:gd name="connsiteY3" fmla="*/ 412928 h 864814"/>
                <a:gd name="connsiteX4" fmla="*/ 236717 w 1064239"/>
                <a:gd name="connsiteY4" fmla="*/ 864814 h 864814"/>
                <a:gd name="connsiteX5" fmla="*/ 181255 w 1064239"/>
                <a:gd name="connsiteY5" fmla="*/ 800645 h 864814"/>
                <a:gd name="connsiteX6" fmla="*/ 0 w 1064239"/>
                <a:gd name="connsiteY6" fmla="*/ 412928 h 864814"/>
                <a:gd name="connsiteX0" fmla="*/ 0 w 236717"/>
                <a:gd name="connsiteY0" fmla="*/ 412928 h 864814"/>
                <a:gd name="connsiteX1" fmla="*/ 199589 w 236717"/>
                <a:gd name="connsiteY1" fmla="*/ 0 h 864814"/>
                <a:gd name="connsiteX2" fmla="*/ 202341 w 236717"/>
                <a:gd name="connsiteY2" fmla="*/ 6876 h 864814"/>
                <a:gd name="connsiteX3" fmla="*/ 223175 w 236717"/>
                <a:gd name="connsiteY3" fmla="*/ 419803 h 864814"/>
                <a:gd name="connsiteX4" fmla="*/ 236717 w 236717"/>
                <a:gd name="connsiteY4" fmla="*/ 864814 h 864814"/>
                <a:gd name="connsiteX5" fmla="*/ 181255 w 236717"/>
                <a:gd name="connsiteY5" fmla="*/ 800645 h 864814"/>
                <a:gd name="connsiteX6" fmla="*/ 0 w 236717"/>
                <a:gd name="connsiteY6" fmla="*/ 412928 h 864814"/>
                <a:gd name="connsiteX0" fmla="*/ 0 w 223175"/>
                <a:gd name="connsiteY0" fmla="*/ 412928 h 821271"/>
                <a:gd name="connsiteX1" fmla="*/ 199589 w 223175"/>
                <a:gd name="connsiteY1" fmla="*/ 0 h 821271"/>
                <a:gd name="connsiteX2" fmla="*/ 202341 w 223175"/>
                <a:gd name="connsiteY2" fmla="*/ 6876 h 821271"/>
                <a:gd name="connsiteX3" fmla="*/ 223175 w 223175"/>
                <a:gd name="connsiteY3" fmla="*/ 419803 h 821271"/>
                <a:gd name="connsiteX4" fmla="*/ 195466 w 223175"/>
                <a:gd name="connsiteY4" fmla="*/ 821271 h 821271"/>
                <a:gd name="connsiteX5" fmla="*/ 181255 w 223175"/>
                <a:gd name="connsiteY5" fmla="*/ 800645 h 821271"/>
                <a:gd name="connsiteX6" fmla="*/ 0 w 223175"/>
                <a:gd name="connsiteY6" fmla="*/ 412928 h 821271"/>
                <a:gd name="connsiteX0" fmla="*/ 0 w 202341"/>
                <a:gd name="connsiteY0" fmla="*/ 412928 h 821271"/>
                <a:gd name="connsiteX1" fmla="*/ 199589 w 202341"/>
                <a:gd name="connsiteY1" fmla="*/ 0 h 821271"/>
                <a:gd name="connsiteX2" fmla="*/ 202341 w 202341"/>
                <a:gd name="connsiteY2" fmla="*/ 6876 h 821271"/>
                <a:gd name="connsiteX3" fmla="*/ 195675 w 202341"/>
                <a:gd name="connsiteY3" fmla="*/ 424387 h 821271"/>
                <a:gd name="connsiteX4" fmla="*/ 195466 w 202341"/>
                <a:gd name="connsiteY4" fmla="*/ 821271 h 821271"/>
                <a:gd name="connsiteX5" fmla="*/ 181255 w 202341"/>
                <a:gd name="connsiteY5" fmla="*/ 800645 h 821271"/>
                <a:gd name="connsiteX6" fmla="*/ 0 w 202341"/>
                <a:gd name="connsiteY6" fmla="*/ 412928 h 82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41" h="821271">
                  <a:moveTo>
                    <a:pt x="0" y="412928"/>
                  </a:moveTo>
                  <a:lnTo>
                    <a:pt x="199589" y="0"/>
                  </a:lnTo>
                  <a:lnTo>
                    <a:pt x="202341" y="6876"/>
                  </a:lnTo>
                  <a:lnTo>
                    <a:pt x="195675" y="424387"/>
                  </a:lnTo>
                  <a:cubicBezTo>
                    <a:pt x="195605" y="556682"/>
                    <a:pt x="195536" y="688976"/>
                    <a:pt x="195466" y="821271"/>
                  </a:cubicBezTo>
                  <a:lnTo>
                    <a:pt x="181255" y="800645"/>
                  </a:lnTo>
                  <a:lnTo>
                    <a:pt x="0" y="4129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exagon 82"/>
            <p:cNvSpPr/>
            <p:nvPr userDrawn="1"/>
          </p:nvSpPr>
          <p:spPr>
            <a:xfrm>
              <a:off x="12001341" y="4069103"/>
              <a:ext cx="200257" cy="775436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88130 w 1064239"/>
                <a:gd name="connsiteY1" fmla="*/ 73335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88130 w 1064239"/>
                <a:gd name="connsiteY1" fmla="*/ 73335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192714 w 1064239"/>
                <a:gd name="connsiteY5" fmla="*/ 844187 h 917523"/>
                <a:gd name="connsiteX6" fmla="*/ 0 w 1064239"/>
                <a:gd name="connsiteY6" fmla="*/ 458762 h 917523"/>
                <a:gd name="connsiteX0" fmla="*/ 0 w 1064239"/>
                <a:gd name="connsiteY0" fmla="*/ 458762 h 848771"/>
                <a:gd name="connsiteX1" fmla="*/ 188130 w 1064239"/>
                <a:gd name="connsiteY1" fmla="*/ 73335 h 848771"/>
                <a:gd name="connsiteX2" fmla="*/ 834858 w 1064239"/>
                <a:gd name="connsiteY2" fmla="*/ 0 h 848771"/>
                <a:gd name="connsiteX3" fmla="*/ 1064239 w 1064239"/>
                <a:gd name="connsiteY3" fmla="*/ 458762 h 848771"/>
                <a:gd name="connsiteX4" fmla="*/ 197757 w 1064239"/>
                <a:gd name="connsiteY4" fmla="*/ 848771 h 848771"/>
                <a:gd name="connsiteX5" fmla="*/ 192714 w 1064239"/>
                <a:gd name="connsiteY5" fmla="*/ 844187 h 848771"/>
                <a:gd name="connsiteX6" fmla="*/ 0 w 1064239"/>
                <a:gd name="connsiteY6" fmla="*/ 458762 h 848771"/>
                <a:gd name="connsiteX0" fmla="*/ 0 w 1064239"/>
                <a:gd name="connsiteY0" fmla="*/ 385427 h 775436"/>
                <a:gd name="connsiteX1" fmla="*/ 188130 w 1064239"/>
                <a:gd name="connsiteY1" fmla="*/ 0 h 775436"/>
                <a:gd name="connsiteX2" fmla="*/ 195465 w 1064239"/>
                <a:gd name="connsiteY2" fmla="*/ 2292 h 775436"/>
                <a:gd name="connsiteX3" fmla="*/ 1064239 w 1064239"/>
                <a:gd name="connsiteY3" fmla="*/ 385427 h 775436"/>
                <a:gd name="connsiteX4" fmla="*/ 197757 w 1064239"/>
                <a:gd name="connsiteY4" fmla="*/ 775436 h 775436"/>
                <a:gd name="connsiteX5" fmla="*/ 192714 w 1064239"/>
                <a:gd name="connsiteY5" fmla="*/ 770852 h 775436"/>
                <a:gd name="connsiteX6" fmla="*/ 0 w 1064239"/>
                <a:gd name="connsiteY6" fmla="*/ 385427 h 775436"/>
                <a:gd name="connsiteX0" fmla="*/ 0 w 200257"/>
                <a:gd name="connsiteY0" fmla="*/ 385427 h 775436"/>
                <a:gd name="connsiteX1" fmla="*/ 188130 w 200257"/>
                <a:gd name="connsiteY1" fmla="*/ 0 h 775436"/>
                <a:gd name="connsiteX2" fmla="*/ 195465 w 200257"/>
                <a:gd name="connsiteY2" fmla="*/ 2292 h 775436"/>
                <a:gd name="connsiteX3" fmla="*/ 200257 w 200257"/>
                <a:gd name="connsiteY3" fmla="*/ 431262 h 775436"/>
                <a:gd name="connsiteX4" fmla="*/ 197757 w 200257"/>
                <a:gd name="connsiteY4" fmla="*/ 775436 h 775436"/>
                <a:gd name="connsiteX5" fmla="*/ 192714 w 200257"/>
                <a:gd name="connsiteY5" fmla="*/ 770852 h 775436"/>
                <a:gd name="connsiteX6" fmla="*/ 0 w 200257"/>
                <a:gd name="connsiteY6" fmla="*/ 385427 h 77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57" h="775436">
                  <a:moveTo>
                    <a:pt x="0" y="385427"/>
                  </a:moveTo>
                  <a:lnTo>
                    <a:pt x="188130" y="0"/>
                  </a:lnTo>
                  <a:lnTo>
                    <a:pt x="195465" y="2292"/>
                  </a:lnTo>
                  <a:cubicBezTo>
                    <a:pt x="197062" y="145282"/>
                    <a:pt x="198660" y="288272"/>
                    <a:pt x="200257" y="431262"/>
                  </a:cubicBezTo>
                  <a:cubicBezTo>
                    <a:pt x="199424" y="545987"/>
                    <a:pt x="198590" y="660711"/>
                    <a:pt x="197757" y="775436"/>
                  </a:cubicBezTo>
                  <a:lnTo>
                    <a:pt x="192714" y="770852"/>
                  </a:lnTo>
                  <a:lnTo>
                    <a:pt x="0" y="385427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Hexagon 83"/>
            <p:cNvSpPr/>
            <p:nvPr userDrawn="1"/>
          </p:nvSpPr>
          <p:spPr>
            <a:xfrm>
              <a:off x="11989399" y="3076769"/>
              <a:ext cx="209216" cy="812104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201881 w 1064239"/>
                <a:gd name="connsiteY1" fmla="*/ 57293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01469 h 860230"/>
                <a:gd name="connsiteX1" fmla="*/ 201881 w 1064239"/>
                <a:gd name="connsiteY1" fmla="*/ 0 h 860230"/>
                <a:gd name="connsiteX2" fmla="*/ 206924 w 1064239"/>
                <a:gd name="connsiteY2" fmla="*/ 11459 h 860230"/>
                <a:gd name="connsiteX3" fmla="*/ 1064239 w 1064239"/>
                <a:gd name="connsiteY3" fmla="*/ 401469 h 860230"/>
                <a:gd name="connsiteX4" fmla="*/ 834858 w 1064239"/>
                <a:gd name="connsiteY4" fmla="*/ 860230 h 860230"/>
                <a:gd name="connsiteX5" fmla="*/ 229381 w 1064239"/>
                <a:gd name="connsiteY5" fmla="*/ 860230 h 860230"/>
                <a:gd name="connsiteX6" fmla="*/ 0 w 1064239"/>
                <a:gd name="connsiteY6" fmla="*/ 401469 h 860230"/>
                <a:gd name="connsiteX0" fmla="*/ 0 w 1064239"/>
                <a:gd name="connsiteY0" fmla="*/ 401469 h 860230"/>
                <a:gd name="connsiteX1" fmla="*/ 201881 w 1064239"/>
                <a:gd name="connsiteY1" fmla="*/ 0 h 860230"/>
                <a:gd name="connsiteX2" fmla="*/ 206924 w 1064239"/>
                <a:gd name="connsiteY2" fmla="*/ 11459 h 860230"/>
                <a:gd name="connsiteX3" fmla="*/ 1064239 w 1064239"/>
                <a:gd name="connsiteY3" fmla="*/ 401469 h 860230"/>
                <a:gd name="connsiteX4" fmla="*/ 834858 w 1064239"/>
                <a:gd name="connsiteY4" fmla="*/ 860230 h 860230"/>
                <a:gd name="connsiteX5" fmla="*/ 204172 w 1064239"/>
                <a:gd name="connsiteY5" fmla="*/ 812104 h 860230"/>
                <a:gd name="connsiteX6" fmla="*/ 0 w 1064239"/>
                <a:gd name="connsiteY6" fmla="*/ 401469 h 860230"/>
                <a:gd name="connsiteX0" fmla="*/ 0 w 1064239"/>
                <a:gd name="connsiteY0" fmla="*/ 401469 h 812104"/>
                <a:gd name="connsiteX1" fmla="*/ 201881 w 1064239"/>
                <a:gd name="connsiteY1" fmla="*/ 0 h 812104"/>
                <a:gd name="connsiteX2" fmla="*/ 206924 w 1064239"/>
                <a:gd name="connsiteY2" fmla="*/ 11459 h 812104"/>
                <a:gd name="connsiteX3" fmla="*/ 1064239 w 1064239"/>
                <a:gd name="connsiteY3" fmla="*/ 401469 h 812104"/>
                <a:gd name="connsiteX4" fmla="*/ 209216 w 1064239"/>
                <a:gd name="connsiteY4" fmla="*/ 809812 h 812104"/>
                <a:gd name="connsiteX5" fmla="*/ 204172 w 1064239"/>
                <a:gd name="connsiteY5" fmla="*/ 812104 h 812104"/>
                <a:gd name="connsiteX6" fmla="*/ 0 w 1064239"/>
                <a:gd name="connsiteY6" fmla="*/ 401469 h 812104"/>
                <a:gd name="connsiteX0" fmla="*/ 0 w 209216"/>
                <a:gd name="connsiteY0" fmla="*/ 401469 h 812104"/>
                <a:gd name="connsiteX1" fmla="*/ 201881 w 209216"/>
                <a:gd name="connsiteY1" fmla="*/ 0 h 812104"/>
                <a:gd name="connsiteX2" fmla="*/ 206924 w 209216"/>
                <a:gd name="connsiteY2" fmla="*/ 11459 h 812104"/>
                <a:gd name="connsiteX3" fmla="*/ 204841 w 209216"/>
                <a:gd name="connsiteY3" fmla="*/ 408344 h 812104"/>
                <a:gd name="connsiteX4" fmla="*/ 209216 w 209216"/>
                <a:gd name="connsiteY4" fmla="*/ 809812 h 812104"/>
                <a:gd name="connsiteX5" fmla="*/ 204172 w 209216"/>
                <a:gd name="connsiteY5" fmla="*/ 812104 h 812104"/>
                <a:gd name="connsiteX6" fmla="*/ 0 w 209216"/>
                <a:gd name="connsiteY6" fmla="*/ 401469 h 81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16" h="812104">
                  <a:moveTo>
                    <a:pt x="0" y="401469"/>
                  </a:moveTo>
                  <a:lnTo>
                    <a:pt x="201881" y="0"/>
                  </a:lnTo>
                  <a:lnTo>
                    <a:pt x="206924" y="11459"/>
                  </a:lnTo>
                  <a:cubicBezTo>
                    <a:pt x="206230" y="143754"/>
                    <a:pt x="205535" y="276049"/>
                    <a:pt x="204841" y="408344"/>
                  </a:cubicBezTo>
                  <a:cubicBezTo>
                    <a:pt x="206299" y="542167"/>
                    <a:pt x="207758" y="675989"/>
                    <a:pt x="209216" y="809812"/>
                  </a:cubicBezTo>
                  <a:lnTo>
                    <a:pt x="204172" y="812104"/>
                  </a:lnTo>
                  <a:lnTo>
                    <a:pt x="0" y="401469"/>
                  </a:lnTo>
                  <a:close/>
                </a:path>
              </a:pathLst>
            </a:cu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266773" y="5715651"/>
            <a:ext cx="5725686" cy="919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00378" y="2310215"/>
            <a:ext cx="11458476" cy="2107453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355451" y="455189"/>
            <a:ext cx="9620000" cy="60791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67685" y="652913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12" y="236447"/>
            <a:ext cx="941757" cy="9417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 userDrawn="1"/>
        </p:nvSpPr>
        <p:spPr>
          <a:xfrm rot="10800000">
            <a:off x="-19929" y="61109"/>
            <a:ext cx="12211929" cy="5192622"/>
          </a:xfrm>
          <a:prstGeom prst="round2SameRect">
            <a:avLst>
              <a:gd name="adj1" fmla="val 21817"/>
              <a:gd name="adj2" fmla="val 0"/>
            </a:avLst>
          </a:prstGeom>
          <a:solidFill>
            <a:srgbClr val="3792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2965972" y="5542021"/>
            <a:ext cx="6724130" cy="1079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138" y="5955876"/>
            <a:ext cx="739013" cy="739013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 userDrawn="1"/>
        </p:nvSpPr>
        <p:spPr>
          <a:xfrm rot="10800000">
            <a:off x="-4" y="1169"/>
            <a:ext cx="12231857" cy="1833104"/>
          </a:xfrm>
          <a:prstGeom prst="round2SameRect">
            <a:avLst>
              <a:gd name="adj1" fmla="val 20574"/>
              <a:gd name="adj2" fmla="val 0"/>
            </a:avLst>
          </a:prstGeom>
          <a:solidFill>
            <a:srgbClr val="F9C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797" y="2221316"/>
            <a:ext cx="11199354" cy="2332396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8324" y="718798"/>
            <a:ext cx="8059426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57403" y="6447209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171544" y="-484189"/>
            <a:ext cx="12735115" cy="3660808"/>
            <a:chOff x="-815711" y="-479934"/>
            <a:chExt cx="13825856" cy="3884362"/>
          </a:xfrm>
        </p:grpSpPr>
        <p:sp>
          <p:nvSpPr>
            <p:cNvPr id="7" name="Hexagon 6"/>
            <p:cNvSpPr/>
            <p:nvPr userDrawn="1"/>
          </p:nvSpPr>
          <p:spPr>
            <a:xfrm>
              <a:off x="-814959" y="-1115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62270" y="49056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957816" y="1657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86518" y="-47993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-803808" y="1958557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73421" y="2471423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957816" y="196398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86518" y="1467472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971002" y="979018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-815711" y="985588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1875300" y="-477237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/>
            <p:cNvSpPr/>
            <p:nvPr userDrawn="1"/>
          </p:nvSpPr>
          <p:spPr>
            <a:xfrm>
              <a:off x="2792784" y="211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/>
            <p:cNvSpPr/>
            <p:nvPr userDrawn="1"/>
          </p:nvSpPr>
          <p:spPr>
            <a:xfrm>
              <a:off x="3688330" y="-471880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/>
            <p:cNvSpPr/>
            <p:nvPr userDrawn="1"/>
          </p:nvSpPr>
          <p:spPr>
            <a:xfrm>
              <a:off x="1882049" y="2454193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/>
            <p:cNvSpPr/>
            <p:nvPr userDrawn="1"/>
          </p:nvSpPr>
          <p:spPr>
            <a:xfrm>
              <a:off x="1882049" y="1469943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 userDrawn="1"/>
          </p:nvSpPr>
          <p:spPr>
            <a:xfrm>
              <a:off x="2792784" y="1949516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/>
            <p:cNvSpPr/>
            <p:nvPr userDrawn="1"/>
          </p:nvSpPr>
          <p:spPr>
            <a:xfrm>
              <a:off x="3710632" y="1486677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 userDrawn="1"/>
          </p:nvSpPr>
          <p:spPr>
            <a:xfrm>
              <a:off x="2817032" y="979018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exagon 45"/>
            <p:cNvSpPr/>
            <p:nvPr userDrawn="1"/>
          </p:nvSpPr>
          <p:spPr>
            <a:xfrm>
              <a:off x="3701516" y="49056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/>
            <p:cNvSpPr/>
            <p:nvPr userDrawn="1"/>
          </p:nvSpPr>
          <p:spPr>
            <a:xfrm>
              <a:off x="1881350" y="485983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 userDrawn="1"/>
          </p:nvSpPr>
          <p:spPr>
            <a:xfrm>
              <a:off x="4644421" y="25736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 userDrawn="1"/>
          </p:nvSpPr>
          <p:spPr>
            <a:xfrm>
              <a:off x="5521650" y="52745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 userDrawn="1"/>
          </p:nvSpPr>
          <p:spPr>
            <a:xfrm>
              <a:off x="6406045" y="42310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 userDrawn="1"/>
          </p:nvSpPr>
          <p:spPr>
            <a:xfrm>
              <a:off x="5534747" y="-454198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 userDrawn="1"/>
          </p:nvSpPr>
          <p:spPr>
            <a:xfrm>
              <a:off x="4644421" y="1973142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 userDrawn="1"/>
          </p:nvSpPr>
          <p:spPr>
            <a:xfrm>
              <a:off x="5543952" y="2474857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 userDrawn="1"/>
          </p:nvSpPr>
          <p:spPr>
            <a:xfrm>
              <a:off x="6428347" y="1989716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 userDrawn="1"/>
          </p:nvSpPr>
          <p:spPr>
            <a:xfrm>
              <a:off x="5534747" y="1493208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 userDrawn="1"/>
          </p:nvSpPr>
          <p:spPr>
            <a:xfrm>
              <a:off x="6419231" y="100475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 userDrawn="1"/>
          </p:nvSpPr>
          <p:spPr>
            <a:xfrm>
              <a:off x="4621367" y="1000173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 userDrawn="1"/>
          </p:nvSpPr>
          <p:spPr>
            <a:xfrm>
              <a:off x="7323529" y="-45150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 userDrawn="1"/>
          </p:nvSpPr>
          <p:spPr>
            <a:xfrm>
              <a:off x="8241013" y="27846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 userDrawn="1"/>
          </p:nvSpPr>
          <p:spPr>
            <a:xfrm>
              <a:off x="9136559" y="-468446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 userDrawn="1"/>
          </p:nvSpPr>
          <p:spPr>
            <a:xfrm>
              <a:off x="7345467" y="2480712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 userDrawn="1"/>
          </p:nvSpPr>
          <p:spPr>
            <a:xfrm>
              <a:off x="7330278" y="1495679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 userDrawn="1"/>
          </p:nvSpPr>
          <p:spPr>
            <a:xfrm>
              <a:off x="8241013" y="1975252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 userDrawn="1"/>
          </p:nvSpPr>
          <p:spPr>
            <a:xfrm>
              <a:off x="9170012" y="1490111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 userDrawn="1"/>
          </p:nvSpPr>
          <p:spPr>
            <a:xfrm>
              <a:off x="8265261" y="100475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 userDrawn="1"/>
          </p:nvSpPr>
          <p:spPr>
            <a:xfrm>
              <a:off x="9149745" y="51630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 userDrawn="1"/>
          </p:nvSpPr>
          <p:spPr>
            <a:xfrm>
              <a:off x="7329579" y="511719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xagon 72"/>
            <p:cNvSpPr/>
            <p:nvPr userDrawn="1"/>
          </p:nvSpPr>
          <p:spPr>
            <a:xfrm>
              <a:off x="3726937" y="2462360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exagon 73"/>
            <p:cNvSpPr/>
            <p:nvPr userDrawn="1"/>
          </p:nvSpPr>
          <p:spPr>
            <a:xfrm>
              <a:off x="10085901" y="25962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Hexagon 74"/>
            <p:cNvSpPr/>
            <p:nvPr userDrawn="1"/>
          </p:nvSpPr>
          <p:spPr>
            <a:xfrm>
              <a:off x="11003385" y="505309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exagon 75"/>
            <p:cNvSpPr/>
            <p:nvPr userDrawn="1"/>
          </p:nvSpPr>
          <p:spPr>
            <a:xfrm>
              <a:off x="9181915" y="2490028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Hexagon 76"/>
            <p:cNvSpPr/>
            <p:nvPr userDrawn="1"/>
          </p:nvSpPr>
          <p:spPr>
            <a:xfrm>
              <a:off x="10092650" y="1973142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exagon 77"/>
            <p:cNvSpPr/>
            <p:nvPr userDrawn="1"/>
          </p:nvSpPr>
          <p:spPr>
            <a:xfrm>
              <a:off x="11003385" y="2452715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Hexagon 78"/>
            <p:cNvSpPr/>
            <p:nvPr userDrawn="1"/>
          </p:nvSpPr>
          <p:spPr>
            <a:xfrm>
              <a:off x="11027633" y="1482217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Hexagon 79"/>
            <p:cNvSpPr/>
            <p:nvPr userDrawn="1"/>
          </p:nvSpPr>
          <p:spPr>
            <a:xfrm>
              <a:off x="10091951" y="989182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Hexagon 80"/>
            <p:cNvSpPr/>
            <p:nvPr userDrawn="1"/>
          </p:nvSpPr>
          <p:spPr>
            <a:xfrm>
              <a:off x="10982578" y="-47993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Hexagon 81"/>
            <p:cNvSpPr/>
            <p:nvPr userDrawn="1"/>
          </p:nvSpPr>
          <p:spPr>
            <a:xfrm>
              <a:off x="11938290" y="-17721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exagon 82"/>
            <p:cNvSpPr/>
            <p:nvPr userDrawn="1"/>
          </p:nvSpPr>
          <p:spPr>
            <a:xfrm>
              <a:off x="11949441" y="1951987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Hexagon 83"/>
            <p:cNvSpPr/>
            <p:nvPr userDrawn="1"/>
          </p:nvSpPr>
          <p:spPr>
            <a:xfrm>
              <a:off x="11937538" y="979018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126578" y="5753459"/>
            <a:ext cx="5725686" cy="919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183" y="459688"/>
            <a:ext cx="11458476" cy="1773054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679" y="4027804"/>
            <a:ext cx="8672512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67685" y="652913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92" name="Picture 91" descr="A yellow globe with a magnifying glass&#10;&#10;Description automatically generated">
            <a:extLst>
              <a:ext uri="{FF2B5EF4-FFF2-40B4-BE49-F238E27FC236}">
                <a16:creationId xmlns="" xmlns:a16="http://schemas.microsoft.com/office/drawing/2014/main" id="{84A22E03-27BB-8066-DA49-439CFED9D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5076" y="3756661"/>
            <a:ext cx="2061211" cy="2116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6696222" y="0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0924717" cy="447690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294324" y="6300237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</a:t>
            </a:r>
            <a:r>
              <a:rPr lang="en-US" sz="1300">
                <a:solidFill>
                  <a:schemeClr val="tx1"/>
                </a:solidFill>
              </a:rPr>
              <a:t>Institution 2025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665" y="219909"/>
            <a:ext cx="10198663" cy="1325563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5400000">
            <a:off x="9338604" y="2633488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16200000">
            <a:off x="-2642382" y="4004603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6652159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6669843" y="5905007"/>
            <a:ext cx="5311137" cy="85265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996665" y="1169056"/>
            <a:ext cx="10198663" cy="48985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6652159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6696222" y="0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0924717" cy="447690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179163" y="6611472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9693" y="219909"/>
            <a:ext cx="9472611" cy="1325563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5400000">
            <a:off x="9338604" y="2633488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16200000">
            <a:off x="-2642382" y="4004603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6880863" y="5953245"/>
            <a:ext cx="5311137" cy="85265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996665" y="1169056"/>
            <a:ext cx="10198663" cy="48985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698" r:id="rId2"/>
    <p:sldLayoutId id="2147483800" r:id="rId3"/>
    <p:sldLayoutId id="2147483717" r:id="rId4"/>
    <p:sldLayoutId id="21474837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es-US" b="0" i="0" u="none" baseline="0" dirty="0"/>
              <a:t>Investigación sobre </a:t>
            </a:r>
            <a:r>
              <a:rPr lang="es-US" b="0" i="0" u="none" baseline="0" dirty="0" smtClean="0"/>
              <a:t/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el </a:t>
            </a:r>
            <a:r>
              <a:rPr lang="es-US" b="0" i="0" u="none" baseline="0" dirty="0"/>
              <a:t>origen del artículo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088" y="5706"/>
            <a:ext cx="9793904" cy="1433421"/>
          </a:xfrm>
        </p:spPr>
        <p:txBody>
          <a:bodyPr/>
          <a:lstStyle/>
          <a:p>
            <a:pPr rtl="0"/>
            <a:r>
              <a:rPr lang="es-US" b="0" i="0" u="none" baseline="0" dirty="0"/>
              <a:t>Cómo comenzar con </a:t>
            </a:r>
            <a:r>
              <a:rPr lang="es-US" b="0" i="0" u="none" baseline="0" dirty="0" smtClean="0"/>
              <a:t>la sostenibilidad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63157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B0E57A-2E23-DDFB-688B-28A999DD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693" y="171357"/>
            <a:ext cx="9472611" cy="1325563"/>
          </a:xfrm>
        </p:spPr>
        <p:txBody>
          <a:bodyPr/>
          <a:lstStyle/>
          <a:p>
            <a:pPr rtl="0"/>
            <a:r>
              <a:rPr lang="es-US" b="0" i="0" u="none" baseline="0" dirty="0"/>
              <a:t>Orígenes del producto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8CC2E3AB-65F0-2AFF-B095-9B354FF15E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41" y="1610140"/>
            <a:ext cx="7277467" cy="4609686"/>
          </a:xfrm>
        </p:spPr>
        <p:txBody>
          <a:bodyPr>
            <a:normAutofit fontScale="92500"/>
          </a:bodyPr>
          <a:lstStyle/>
          <a:p>
            <a:pPr algn="l" rtl="0">
              <a:lnSpc>
                <a:spcPct val="150000"/>
              </a:lnSpc>
            </a:pPr>
            <a:r>
              <a:rPr lang="es-US" sz="2400" b="0" i="0" u="none" baseline="0" dirty="0"/>
              <a:t>Piensa en las cosas que utilizas a diario, como </a:t>
            </a:r>
            <a:r>
              <a:rPr lang="es-US" sz="2400" b="0" i="0" u="none" baseline="0" dirty="0" smtClean="0"/>
              <a:t/>
            </a:r>
            <a:br>
              <a:rPr lang="es-US" sz="2400" b="0" i="0" u="none" baseline="0" dirty="0" smtClean="0"/>
            </a:br>
            <a:r>
              <a:rPr lang="es-US" sz="2400" b="0" i="0" u="none" baseline="0" dirty="0" smtClean="0"/>
              <a:t>la </a:t>
            </a:r>
            <a:r>
              <a:rPr lang="es-US" sz="2400" b="0" i="0" u="none" baseline="0" dirty="0"/>
              <a:t>comida, la ropa, los muebles y otros objetos </a:t>
            </a:r>
            <a:r>
              <a:rPr lang="es-US" sz="2400" b="0" i="0" u="none" baseline="0" dirty="0" smtClean="0"/>
              <a:t/>
            </a:r>
            <a:br>
              <a:rPr lang="es-US" sz="2400" b="0" i="0" u="none" baseline="0" dirty="0" smtClean="0"/>
            </a:br>
            <a:r>
              <a:rPr lang="es-US" sz="2400" b="0" i="0" u="none" baseline="0" dirty="0" smtClean="0"/>
              <a:t>de </a:t>
            </a:r>
            <a:r>
              <a:rPr lang="es-US" sz="2400" b="0" i="0" u="none" baseline="0" dirty="0"/>
              <a:t>tu casa. Elige un tipo de objeto para investigar. Quizá quieras hacer esta investigación por tu cuenta y luego comparar tus resultados con los del resto de tu equipo.</a:t>
            </a:r>
          </a:p>
          <a:p>
            <a:pPr algn="l" rtl="0">
              <a:lnSpc>
                <a:spcPct val="150000"/>
              </a:lnSpc>
            </a:pPr>
            <a:endParaRPr lang="es-US" sz="2400" dirty="0"/>
          </a:p>
          <a:p>
            <a:pPr algn="l" rtl="0">
              <a:lnSpc>
                <a:spcPct val="150000"/>
              </a:lnSpc>
            </a:pPr>
            <a:r>
              <a:rPr lang="es-US" sz="2400" b="0" i="0" u="none" baseline="0" dirty="0"/>
              <a:t>Investigarás el origen de estos objetos. </a:t>
            </a:r>
            <a:r>
              <a:rPr lang="es-US" sz="2400" b="1" i="0" u="none" baseline="0" dirty="0"/>
              <a:t>Origen</a:t>
            </a:r>
            <a:r>
              <a:rPr lang="es-US" sz="2400" b="0" i="0" u="none" baseline="0" dirty="0"/>
              <a:t> significa de dónde viene algo.</a:t>
            </a:r>
          </a:p>
        </p:txBody>
      </p:sp>
      <p:pic>
        <p:nvPicPr>
          <p:cNvPr id="5" name="Picture 4" descr="Una pila de ropa doblada&#10;">
            <a:extLst>
              <a:ext uri="{FF2B5EF4-FFF2-40B4-BE49-F238E27FC236}">
                <a16:creationId xmlns="" xmlns:a16="http://schemas.microsoft.com/office/drawing/2014/main" id="{BD44677F-8625-BFB2-A51E-3B617431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108" y="1483850"/>
            <a:ext cx="3460278" cy="3890299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265093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9D7D982D-B43C-64DA-7457-77B42A9C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693" y="179449"/>
            <a:ext cx="9472611" cy="1325563"/>
          </a:xfrm>
        </p:spPr>
        <p:txBody>
          <a:bodyPr/>
          <a:lstStyle/>
          <a:p>
            <a:pPr rtl="0"/>
            <a:r>
              <a:rPr lang="es-US" b="0" i="0" u="none" baseline="0" dirty="0"/>
              <a:t>Dónde investigar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0918EF93-E9F1-20A2-CB74-76DD4EB8427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1221193" cy="4476906"/>
          </a:xfrm>
        </p:spPr>
        <p:txBody>
          <a:bodyPr/>
          <a:lstStyle/>
          <a:p>
            <a:pPr algn="l" rtl="0"/>
            <a:r>
              <a:rPr lang="es-US" b="1" i="0" u="none" baseline="0" dirty="0"/>
              <a:t>Decide dónde vas a investigar</a:t>
            </a:r>
          </a:p>
          <a:p>
            <a:pPr marL="457200" indent="-4572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S" b="0" i="0" u="none" baseline="0" dirty="0"/>
              <a:t>Puedes decidir investigar en una tienda u otro lugar </a:t>
            </a:r>
            <a:r>
              <a:rPr lang="es-US" b="0" i="0" u="none" baseline="0" dirty="0" smtClean="0"/>
              <a:t/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de </a:t>
            </a:r>
            <a:r>
              <a:rPr lang="es-US" b="0" i="0" u="none" baseline="0" dirty="0"/>
              <a:t>tu comunidad donde puedas comprar cosas.</a:t>
            </a:r>
          </a:p>
          <a:p>
            <a:pPr marL="457200" indent="-4572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S" b="0" i="0" u="none" baseline="0" dirty="0"/>
              <a:t>Puedes decidir investigar en tu casa, por ejemplo, mirando </a:t>
            </a:r>
            <a:r>
              <a:rPr lang="es-US" b="0" i="0" u="none" baseline="0" dirty="0" smtClean="0"/>
              <a:t/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de </a:t>
            </a:r>
            <a:r>
              <a:rPr lang="es-US" b="0" i="0" u="none" baseline="0" dirty="0"/>
              <a:t>dónde procede toda tu ropa.</a:t>
            </a:r>
            <a:endParaRPr lang="es-US" sz="2400" dirty="0"/>
          </a:p>
        </p:txBody>
      </p:sp>
    </p:spTree>
    <p:extLst>
      <p:ext uri="{BB962C8B-B14F-4D97-AF65-F5344CB8AC3E}">
        <p14:creationId xmlns:p14="http://schemas.microsoft.com/office/powerpoint/2010/main" val="168904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A6A7E9E3-CC01-FC4B-4E55-A267294C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s-US" b="0" i="0" u="none" baseline="0" dirty="0"/>
              <a:t>Origen de fabricación o cultivo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179549F0-44AF-2430-B341-7DB498AE3C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0"/>
            <a:ext cx="6875769" cy="4668273"/>
          </a:xfrm>
        </p:spPr>
        <p:txBody>
          <a:bodyPr>
            <a:normAutofit lnSpcReduction="10000"/>
          </a:bodyPr>
          <a:lstStyle/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400" b="0" i="0" u="none" baseline="0" dirty="0"/>
              <a:t>Examina detenidamente cada artículo </a:t>
            </a:r>
            <a:r>
              <a:rPr lang="es-US" sz="2400" b="0" i="0" u="none" baseline="0" dirty="0" smtClean="0"/>
              <a:t/>
            </a:r>
            <a:br>
              <a:rPr lang="es-US" sz="2400" b="0" i="0" u="none" baseline="0" dirty="0" smtClean="0"/>
            </a:br>
            <a:r>
              <a:rPr lang="es-US" sz="2400" b="0" i="0" u="none" baseline="0" dirty="0" smtClean="0"/>
              <a:t>en </a:t>
            </a:r>
            <a:r>
              <a:rPr lang="es-US" sz="2400" b="0" i="0" u="none" baseline="0" dirty="0"/>
              <a:t>busca de una etiqueta u otra indicación </a:t>
            </a:r>
            <a:r>
              <a:rPr lang="es-US" sz="2400" b="0" i="0" u="none" baseline="0" dirty="0" smtClean="0"/>
              <a:t/>
            </a:r>
            <a:br>
              <a:rPr lang="es-US" sz="2400" b="0" i="0" u="none" baseline="0" dirty="0" smtClean="0"/>
            </a:br>
            <a:r>
              <a:rPr lang="es-US" sz="2400" b="0" i="0" u="none" baseline="0" dirty="0" smtClean="0"/>
              <a:t>de </a:t>
            </a:r>
            <a:r>
              <a:rPr lang="es-US" sz="2400" b="0" i="0" u="none" baseline="0" dirty="0"/>
              <a:t>dónde se fabricó o cultivó. Las etiquetas suelen decir </a:t>
            </a:r>
            <a:r>
              <a:rPr lang="es-US" sz="2400" b="0" i="0" u="none" baseline="0" dirty="0" smtClean="0"/>
              <a:t>“Fabricado </a:t>
            </a:r>
            <a:r>
              <a:rPr lang="es-US" sz="2400" b="0" i="0" u="none" baseline="0" dirty="0"/>
              <a:t>en</a:t>
            </a:r>
            <a:r>
              <a:rPr lang="es-US" sz="2400" b="0" i="0" u="none" baseline="0" dirty="0" smtClean="0"/>
              <a:t>...” </a:t>
            </a:r>
            <a:r>
              <a:rPr lang="es-US" sz="2400" b="0" i="0" u="none" baseline="0" dirty="0"/>
              <a:t>y a continuación el nombre del país.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400" b="0" i="0" u="none" baseline="0" dirty="0"/>
              <a:t>Si no encuentras la etiqueta, puedes preguntar a un trabajador o buscar más información en la tienda donde compraste </a:t>
            </a:r>
            <a:r>
              <a:rPr lang="es-US" sz="2400" b="0" i="0" u="none" baseline="0" dirty="0" smtClean="0"/>
              <a:t/>
            </a:r>
            <a:br>
              <a:rPr lang="es-US" sz="2400" b="0" i="0" u="none" baseline="0" dirty="0" smtClean="0"/>
            </a:br>
            <a:r>
              <a:rPr lang="es-US" sz="2400" b="0" i="0" u="none" baseline="0" dirty="0" smtClean="0"/>
              <a:t>el </a:t>
            </a:r>
            <a:r>
              <a:rPr lang="es-US" sz="2400" b="0" i="0" u="none" baseline="0" dirty="0"/>
              <a:t>artículo.</a:t>
            </a: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400" b="0" i="0" u="none" baseline="0" dirty="0"/>
              <a:t>Registra el origen de cada artículo.</a:t>
            </a:r>
          </a:p>
        </p:txBody>
      </p:sp>
      <p:pic>
        <p:nvPicPr>
          <p:cNvPr id="5" name="Picture 4" descr="La etiqueta de una prenda de vestir">
            <a:extLst>
              <a:ext uri="{FF2B5EF4-FFF2-40B4-BE49-F238E27FC236}">
                <a16:creationId xmlns="" xmlns:a16="http://schemas.microsoft.com/office/drawing/2014/main" id="{A4B60D05-2296-7A11-22B6-98C581EA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207" y="2104417"/>
            <a:ext cx="3984153" cy="2649165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50D160-DC01-777B-A4AF-F5ADE661A2A2}"/>
              </a:ext>
            </a:extLst>
          </p:cNvPr>
          <p:cNvSpPr txBox="1"/>
          <p:nvPr/>
        </p:nvSpPr>
        <p:spPr>
          <a:xfrm>
            <a:off x="7574206" y="4804268"/>
            <a:ext cx="3984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US" b="0" i="0" u="none" baseline="0" dirty="0"/>
              <a:t>Ejemplo de etiqueta de ropa</a:t>
            </a:r>
          </a:p>
        </p:txBody>
      </p:sp>
    </p:spTree>
    <p:extLst>
      <p:ext uri="{BB962C8B-B14F-4D97-AF65-F5344CB8AC3E}">
        <p14:creationId xmlns:p14="http://schemas.microsoft.com/office/powerpoint/2010/main" val="1099853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4399C4F-55E3-09ED-E630-37A81726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78" y="219909"/>
            <a:ext cx="10183527" cy="1325563"/>
          </a:xfrm>
        </p:spPr>
        <p:txBody>
          <a:bodyPr>
            <a:normAutofit/>
          </a:bodyPr>
          <a:lstStyle/>
          <a:p>
            <a:pPr rtl="0"/>
            <a:r>
              <a:rPr lang="es-US" sz="4000" b="0" i="0" u="none" baseline="0"/>
              <a:t>Transporte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6744D5F-1A1C-C585-B1AD-5FD28E57A8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545472"/>
            <a:ext cx="5965943" cy="4674353"/>
          </a:xfrm>
        </p:spPr>
        <p:txBody>
          <a:bodyPr>
            <a:normAutofit fontScale="85000" lnSpcReduction="10000"/>
          </a:bodyPr>
          <a:lstStyle/>
          <a:p>
            <a:pPr marL="457200" indent="-4572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S" b="0" i="0" u="none" baseline="0" dirty="0"/>
              <a:t>Examina un mapa del mundo.</a:t>
            </a:r>
          </a:p>
          <a:p>
            <a:pPr marL="457200" indent="-4572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S" b="0" i="0" u="none" baseline="0" dirty="0"/>
              <a:t>¿De dónde procede el artículo?</a:t>
            </a:r>
          </a:p>
          <a:p>
            <a:pPr marL="457200" indent="-4572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US" b="0" i="0" u="none" baseline="0" dirty="0"/>
              <a:t>¿Cómo crees que puede haber llegado hasta ti? Por ejemplo, puede que primero lo enviaran por barco, luego </a:t>
            </a:r>
            <a:r>
              <a:rPr lang="es-US" b="0" i="0" u="none" baseline="0" dirty="0" smtClean="0"/>
              <a:t/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lo </a:t>
            </a:r>
            <a:r>
              <a:rPr lang="es-US" b="0" i="0" u="none" baseline="0" dirty="0"/>
              <a:t>subieran a un tren y finalmente </a:t>
            </a:r>
            <a:r>
              <a:rPr lang="es-US" b="0" i="0" u="none" baseline="0" dirty="0" smtClean="0"/>
              <a:t/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lo </a:t>
            </a:r>
            <a:r>
              <a:rPr lang="es-US" b="0" i="0" u="none" baseline="0" dirty="0"/>
              <a:t>pusieran en un camión para llegar </a:t>
            </a:r>
            <a:r>
              <a:rPr lang="es-US" b="0" i="0" u="none" baseline="0" dirty="0" smtClean="0"/>
              <a:t/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a </a:t>
            </a:r>
            <a:r>
              <a:rPr lang="es-US" b="0" i="0" u="none" baseline="0" dirty="0"/>
              <a:t>la tienda donde lo compraste.</a:t>
            </a:r>
          </a:p>
        </p:txBody>
      </p:sp>
      <p:pic>
        <p:nvPicPr>
          <p:cNvPr id="5" name="Picture 4" descr="Un mapamundi">
            <a:extLst>
              <a:ext uri="{FF2B5EF4-FFF2-40B4-BE49-F238E27FC236}">
                <a16:creationId xmlns="" xmlns:a16="http://schemas.microsoft.com/office/drawing/2014/main" id="{11A3F70C-2D08-FFFE-DBB8-ECD920975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583" y="2155649"/>
            <a:ext cx="5098716" cy="254670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95909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FFD341B-021D-75A3-1434-C86007DC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4" y="142907"/>
            <a:ext cx="11290477" cy="1325563"/>
          </a:xfrm>
        </p:spPr>
        <p:txBody>
          <a:bodyPr>
            <a:normAutofit/>
          </a:bodyPr>
          <a:lstStyle/>
          <a:p>
            <a:pPr rtl="0"/>
            <a:r>
              <a:rPr lang="es-US" sz="4000" b="0" i="0" u="none" baseline="0" dirty="0"/>
              <a:t>Reflexión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B38E1B7-96C8-320A-117E-495749EF9E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015" y="1684401"/>
            <a:ext cx="11019342" cy="4476906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</a:pPr>
            <a:r>
              <a:rPr lang="es-US" sz="2400" b="0" i="0" u="none" baseline="0" dirty="0"/>
              <a:t>Comparte lo que has averiguado con tus compañeros de equipo y comparen sus resultados.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endParaRPr lang="es-US" sz="2400" dirty="0"/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r>
              <a:rPr lang="es-US" sz="2400" b="0" i="0" u="none" baseline="0" dirty="0"/>
              <a:t>Considera: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endParaRPr lang="es-US" sz="2400" dirty="0"/>
          </a:p>
          <a:p>
            <a:pPr marL="688975" indent="-231775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b="0" i="0" u="none" baseline="0" dirty="0"/>
              <a:t>¿Ciertos artículos, como los alimentos, recorren distancias más cortas </a:t>
            </a:r>
            <a:r>
              <a:rPr lang="es-US" sz="2400" b="0" i="0" u="none" baseline="0" dirty="0" smtClean="0"/>
              <a:t/>
            </a:r>
            <a:br>
              <a:rPr lang="es-US" sz="2400" b="0" i="0" u="none" baseline="0" dirty="0" smtClean="0"/>
            </a:br>
            <a:r>
              <a:rPr lang="es-US" sz="2400" b="0" i="0" u="none" baseline="0" dirty="0" smtClean="0"/>
              <a:t>que </a:t>
            </a:r>
            <a:r>
              <a:rPr lang="es-US" sz="2400" b="0" i="0" u="none" baseline="0" dirty="0"/>
              <a:t>otros, como la ropa?</a:t>
            </a:r>
          </a:p>
          <a:p>
            <a:pPr marL="688975" indent="-231775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b="0" i="0" u="none" baseline="0" dirty="0"/>
              <a:t>¿Cómo te afecta a ti y a tu comunidad el uso de artículos de distintos lugares?</a:t>
            </a:r>
          </a:p>
          <a:p>
            <a:pPr marL="688975" indent="-231775" algn="l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US" sz="2400" b="0" i="0" u="none" baseline="0" dirty="0"/>
              <a:t>¿Cómo podrías hacer elecciones diferentes para que las cosas no viajen </a:t>
            </a:r>
            <a:r>
              <a:rPr lang="es-US" sz="2400" b="0" i="0" u="none" baseline="0" dirty="0" smtClean="0"/>
              <a:t/>
            </a:r>
            <a:br>
              <a:rPr lang="es-US" sz="2400" b="0" i="0" u="none" baseline="0" dirty="0" smtClean="0"/>
            </a:br>
            <a:r>
              <a:rPr lang="es-US" sz="2400" b="0" i="0" u="none" baseline="0" dirty="0" smtClean="0"/>
              <a:t>tan </a:t>
            </a:r>
            <a:r>
              <a:rPr lang="es-US" sz="2400" b="0" i="0" u="none" baseline="0" dirty="0"/>
              <a:t>lejos para llegar a ti?</a:t>
            </a:r>
          </a:p>
        </p:txBody>
      </p:sp>
    </p:spTree>
    <p:extLst>
      <p:ext uri="{BB962C8B-B14F-4D97-AF65-F5344CB8AC3E}">
        <p14:creationId xmlns:p14="http://schemas.microsoft.com/office/powerpoint/2010/main" val="6424249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whi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3">
      <a:majorFont>
        <a:latin typeface="Rockwel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M33787325_Lab safety_win32_sl_v3" id="{D64AF424-20BD-49B4-B694-301E69FF220B}" vid="{9707B19F-3C0C-4510-9A4B-339DEF251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4FEC9DB8CDBB44B396B9879CE711F8" ma:contentTypeVersion="19" ma:contentTypeDescription="Crear nuevo documento." ma:contentTypeScope="" ma:versionID="98549b089c9d08903decde71debd033e">
  <xsd:schema xmlns:xsd="http://www.w3.org/2001/XMLSchema" xmlns:xs="http://www.w3.org/2001/XMLSchema" xmlns:p="http://schemas.microsoft.com/office/2006/metadata/properties" xmlns:ns2="292c868e-6514-44ed-917d-b7c03497c149" xmlns:ns3="cd090d31-fefa-4a22-9549-1e5b39d96545" targetNamespace="http://schemas.microsoft.com/office/2006/metadata/properties" ma:root="true" ma:fieldsID="7c61d98ffb2f11beb99ff98e9108ae61" ns2:_="" ns3:_="">
    <xsd:import namespace="292c868e-6514-44ed-917d-b7c03497c149"/>
    <xsd:import namespace="cd090d31-fefa-4a22-9549-1e5b39d965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c868e-6514-44ed-917d-b7c03497c1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8aaf63ef-2195-457b-97db-1bd2323f3f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90d31-fefa-4a22-9549-1e5b39d9654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fabed9-2ba7-4ab0-9c33-b1dccb52b458}" ma:internalName="TaxCatchAll" ma:showField="CatchAllData" ma:web="cd090d31-fefa-4a22-9549-1e5b39d965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090d31-fefa-4a22-9549-1e5b39d96545" xsi:nil="true"/>
    <MediaServiceKeyPoints xmlns="292c868e-6514-44ed-917d-b7c03497c149" xsi:nil="true"/>
    <lcf76f155ced4ddcb4097134ff3c332f xmlns="292c868e-6514-44ed-917d-b7c03497c14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0F0A9C-1EAC-414E-888A-DC92BD27F7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2c868e-6514-44ed-917d-b7c03497c149"/>
    <ds:schemaRef ds:uri="cd090d31-fefa-4a22-9549-1e5b39d965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4D777B-D8CE-45EA-8FDD-C1BE86991304}">
  <ds:schemaRefs>
    <ds:schemaRef ds:uri="http://purl.org/dc/elements/1.1/"/>
    <ds:schemaRef ds:uri="http://www.w3.org/XML/1998/namespace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sharepoint/v3"/>
    <ds:schemaRef ds:uri="http://purl.org/dc/dcmitype/"/>
    <ds:schemaRef ds:uri="http://purl.org/dc/terms/"/>
    <ds:schemaRef ds:uri="cd090d31-fefa-4a22-9549-1e5b39d96545"/>
    <ds:schemaRef ds:uri="292c868e-6514-44ed-917d-b7c03497c149"/>
  </ds:schemaRefs>
</ds:datastoreItem>
</file>

<file path=customXml/itemProps3.xml><?xml version="1.0" encoding="utf-8"?>
<ds:datastoreItem xmlns:ds="http://schemas.openxmlformats.org/officeDocument/2006/customXml" ds:itemID="{2A80BEFE-7C8F-4057-BD8C-435CCDE695C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11093</TotalTime>
  <Words>116</Words>
  <Application>Microsoft Office PowerPoint</Application>
  <PresentationFormat>Custom</PresentationFormat>
  <Paragraphs>28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Custom</vt:lpstr>
      <vt:lpstr>Investigación sobre  el origen del artículo</vt:lpstr>
      <vt:lpstr>Orígenes del producto</vt:lpstr>
      <vt:lpstr>Dónde investigar</vt:lpstr>
      <vt:lpstr>Origen de fabricación o cultivo</vt:lpstr>
      <vt:lpstr>Transporte</vt:lpstr>
      <vt:lpstr>Reflexión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Jill Curry</dc:creator>
  <cp:lastModifiedBy>WORD</cp:lastModifiedBy>
  <cp:revision>106</cp:revision>
  <dcterms:created xsi:type="dcterms:W3CDTF">2024-12-17T02:33:39Z</dcterms:created>
  <dcterms:modified xsi:type="dcterms:W3CDTF">2025-06-07T08:45:05Z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0x0101003E4FEC9DB8CDBB44B396B9879CE711F8</vt:lpwstr>
  </property>
</Properties>
</file>