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handoutMasterIdLst>
    <p:handoutMasterId r:id="rId18"/>
  </p:handoutMasterIdLst>
  <p:sldIdLst>
    <p:sldId id="284" r:id="rId5"/>
    <p:sldId id="311" r:id="rId6"/>
    <p:sldId id="287" r:id="rId7"/>
    <p:sldId id="289" r:id="rId8"/>
    <p:sldId id="288" r:id="rId9"/>
    <p:sldId id="290" r:id="rId10"/>
    <p:sldId id="291" r:id="rId11"/>
    <p:sldId id="292" r:id="rId12"/>
    <p:sldId id="318" r:id="rId13"/>
    <p:sldId id="293" r:id="rId14"/>
    <p:sldId id="294" r:id="rId15"/>
    <p:sldId id="29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D5799FB-6A48-3A88-09F5-7DA05B759D4A}" name="Jill Curry" initials="JC" userId="6d20847c813eac6f"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0BAC"/>
    <a:srgbClr val="01C2FD"/>
    <a:srgbClr val="008F00"/>
    <a:srgbClr val="01774B"/>
    <a:srgbClr val="FFC000"/>
    <a:srgbClr val="D3A02A"/>
    <a:srgbClr val="EA3F33"/>
    <a:srgbClr val="173668"/>
    <a:srgbClr val="18558B"/>
    <a:srgbClr val="60BB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325" autoAdjust="0"/>
    <p:restoredTop sz="93120" autoAdjust="0"/>
  </p:normalViewPr>
  <p:slideViewPr>
    <p:cSldViewPr snapToGrid="0">
      <p:cViewPr varScale="1">
        <p:scale>
          <a:sx n="103" d="100"/>
          <a:sy n="103" d="100"/>
        </p:scale>
        <p:origin x="1176" y="102"/>
      </p:cViewPr>
      <p:guideLst/>
    </p:cSldViewPr>
  </p:slideViewPr>
  <p:outlineViewPr>
    <p:cViewPr>
      <p:scale>
        <a:sx n="33" d="100"/>
        <a:sy n="33" d="100"/>
      </p:scale>
      <p:origin x="0" y="-115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2" d="100"/>
          <a:sy n="82" d="100"/>
        </p:scale>
        <p:origin x="3234"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7FC7C1-D8AA-B091-1F6F-DF34F496CE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F44C66C-4BFB-810C-145A-0148EAF322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2948B2-9F39-4214-ADF8-BB8A8597363A}" type="datetimeFigureOut">
              <a:rPr lang="en-US" smtClean="0"/>
              <a:t>4/28/2025</a:t>
            </a:fld>
            <a:endParaRPr lang="en-US" dirty="0"/>
          </a:p>
        </p:txBody>
      </p:sp>
      <p:sp>
        <p:nvSpPr>
          <p:cNvPr id="4" name="Footer Placeholder 3">
            <a:extLst>
              <a:ext uri="{FF2B5EF4-FFF2-40B4-BE49-F238E27FC236}">
                <a16:creationId xmlns:a16="http://schemas.microsoft.com/office/drawing/2014/main" id="{9CA74DF4-2BD2-B359-2542-5A3171304A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B6933CE-E538-0BA9-37EF-03D2B904A56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9620F8-C27B-45D3-8113-3F786F5F3AEC}" type="slidenum">
              <a:rPr lang="en-US" smtClean="0"/>
              <a:t>‹#›</a:t>
            </a:fld>
            <a:endParaRPr lang="en-US" dirty="0"/>
          </a:p>
        </p:txBody>
      </p:sp>
    </p:spTree>
    <p:extLst>
      <p:ext uri="{BB962C8B-B14F-4D97-AF65-F5344CB8AC3E}">
        <p14:creationId xmlns:p14="http://schemas.microsoft.com/office/powerpoint/2010/main" val="17130263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4/28/2025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dirty="0"/>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18" Type="http://schemas.openxmlformats.org/officeDocument/2006/relationships/image" Target="../media/image20.png"/><Relationship Id="rId26" Type="http://schemas.openxmlformats.org/officeDocument/2006/relationships/image" Target="../media/image17.png"/><Relationship Id="rId3" Type="http://schemas.openxmlformats.org/officeDocument/2006/relationships/image" Target="../media/image7.svg"/><Relationship Id="rId21" Type="http://schemas.openxmlformats.org/officeDocument/2006/relationships/image" Target="../media/image23.png"/><Relationship Id="rId7" Type="http://schemas.openxmlformats.org/officeDocument/2006/relationships/image" Target="../media/image19.svg"/><Relationship Id="rId12" Type="http://schemas.openxmlformats.org/officeDocument/2006/relationships/image" Target="../media/image3.png"/><Relationship Id="rId17" Type="http://schemas.openxmlformats.org/officeDocument/2006/relationships/image" Target="../media/image2.png"/><Relationship Id="rId25" Type="http://schemas.openxmlformats.org/officeDocument/2006/relationships/image" Target="../media/image16.png"/><Relationship Id="rId2" Type="http://schemas.openxmlformats.org/officeDocument/2006/relationships/image" Target="../media/image6.png"/><Relationship Id="rId16" Type="http://schemas.openxmlformats.org/officeDocument/2006/relationships/image" Target="../media/image5.png"/><Relationship Id="rId20"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image" Target="../media/image13.svg"/><Relationship Id="rId24" Type="http://schemas.openxmlformats.org/officeDocument/2006/relationships/image" Target="../media/image1.png"/><Relationship Id="rId5" Type="http://schemas.openxmlformats.org/officeDocument/2006/relationships/image" Target="../media/image9.svg"/><Relationship Id="rId15" Type="http://schemas.openxmlformats.org/officeDocument/2006/relationships/image" Target="../media/image4.png"/><Relationship Id="rId23" Type="http://schemas.openxmlformats.org/officeDocument/2006/relationships/image" Target="../media/image25.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11.svg"/><Relationship Id="rId14" Type="http://schemas.openxmlformats.org/officeDocument/2006/relationships/image" Target="../media/image15.svg"/><Relationship Id="rId22" Type="http://schemas.openxmlformats.org/officeDocument/2006/relationships/image" Target="../media/image24.png"/><Relationship Id="rId27" Type="http://schemas.openxmlformats.org/officeDocument/2006/relationships/image" Target="../media/image2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2768076" y="5438826"/>
            <a:ext cx="6724130" cy="1079503"/>
          </a:xfrm>
          <a:prstGeom prst="rect">
            <a:avLst/>
          </a:prstGeom>
        </p:spPr>
      </p:pic>
      <p:pic>
        <p:nvPicPr>
          <p:cNvPr id="15" name="Picture 14">
            <a:extLst>
              <a:ext uri="{FF2B5EF4-FFF2-40B4-BE49-F238E27FC236}">
                <a16:creationId xmlns:a16="http://schemas.microsoft.com/office/drawing/2014/main" id="{E52436D3-97AB-EA58-FCD8-68E3D9EB0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45408" y="5771974"/>
            <a:ext cx="862888" cy="862888"/>
          </a:xfrm>
          <a:prstGeom prst="rect">
            <a:avLst/>
          </a:prstGeom>
        </p:spPr>
      </p:pic>
      <p:sp>
        <p:nvSpPr>
          <p:cNvPr id="3" name="Rectangle 2"/>
          <p:cNvSpPr/>
          <p:nvPr userDrawn="1"/>
        </p:nvSpPr>
        <p:spPr>
          <a:xfrm>
            <a:off x="-19929" y="-1"/>
            <a:ext cx="1121298" cy="5499848"/>
          </a:xfrm>
          <a:prstGeom prst="rect">
            <a:avLst/>
          </a:prstGeom>
          <a:solidFill>
            <a:srgbClr val="4E9C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1149867" y="4408"/>
            <a:ext cx="640080" cy="3553349"/>
          </a:xfrm>
          <a:prstGeom prst="rect">
            <a:avLst/>
          </a:prstGeom>
          <a:solidFill>
            <a:srgbClr val="C4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1834703" y="13446"/>
            <a:ext cx="640080" cy="3553349"/>
          </a:xfrm>
          <a:prstGeom prst="rect">
            <a:avLst/>
          </a:prstGeom>
          <a:solidFill>
            <a:srgbClr val="EA3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3935303" y="13446"/>
            <a:ext cx="640080" cy="3553349"/>
          </a:xfrm>
          <a:prstGeom prst="rect">
            <a:avLst/>
          </a:prstGeom>
          <a:solidFill>
            <a:srgbClr val="9025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5329635" y="4408"/>
            <a:ext cx="640080" cy="3553349"/>
          </a:xfrm>
          <a:prstGeom prst="rect">
            <a:avLst/>
          </a:prstGeom>
          <a:solidFill>
            <a:srgbClr val="E345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4620139" y="13446"/>
            <a:ext cx="640080" cy="3553349"/>
          </a:xfrm>
          <a:prstGeom prst="rect">
            <a:avLst/>
          </a:prstGeom>
          <a:solidFill>
            <a:srgbClr val="ED6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3242636" y="13436"/>
            <a:ext cx="640080" cy="3553349"/>
          </a:xfrm>
          <a:prstGeom prst="rect">
            <a:avLst/>
          </a:prstGeom>
          <a:solidFill>
            <a:srgbClr val="F6B7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2519925" y="13436"/>
            <a:ext cx="640080" cy="3553349"/>
          </a:xfrm>
          <a:prstGeom prst="rect">
            <a:avLst/>
          </a:prstGeom>
          <a:solidFill>
            <a:srgbClr val="4AAF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041224" y="13446"/>
            <a:ext cx="640080" cy="3553349"/>
          </a:xfrm>
          <a:prstGeom prst="rect">
            <a:avLst/>
          </a:prstGeom>
          <a:solidFill>
            <a:srgbClr val="F29D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6745118" y="13446"/>
            <a:ext cx="640080" cy="3553349"/>
          </a:xfrm>
          <a:prstGeom prst="rect">
            <a:avLst/>
          </a:prstGeom>
          <a:solidFill>
            <a:srgbClr val="CF8D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7423885" y="13446"/>
            <a:ext cx="640080" cy="3553349"/>
          </a:xfrm>
          <a:prstGeom prst="rect">
            <a:avLst/>
          </a:prstGeom>
          <a:solidFill>
            <a:srgbClr val="4877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461864" y="13446"/>
            <a:ext cx="640080" cy="3553349"/>
          </a:xfrm>
          <a:prstGeom prst="rect">
            <a:avLst/>
          </a:prstGeom>
          <a:solidFill>
            <a:srgbClr val="1855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10836772" y="4408"/>
            <a:ext cx="640080" cy="3553349"/>
          </a:xfrm>
          <a:prstGeom prst="rect">
            <a:avLst/>
          </a:prstGeom>
          <a:solidFill>
            <a:srgbClr val="EA3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10150442" y="13446"/>
            <a:ext cx="640080" cy="3553349"/>
          </a:xfrm>
          <a:prstGeom prst="rect">
            <a:avLst/>
          </a:prstGeom>
          <a:solidFill>
            <a:srgbClr val="1736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8780561" y="13436"/>
            <a:ext cx="640080" cy="3553349"/>
          </a:xfrm>
          <a:prstGeom prst="rect">
            <a:avLst/>
          </a:prstGeom>
          <a:solidFill>
            <a:srgbClr val="60BB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8104330" y="4408"/>
            <a:ext cx="640080" cy="3553349"/>
          </a:xfrm>
          <a:prstGeom prst="rect">
            <a:avLst/>
          </a:prstGeom>
          <a:solidFill>
            <a:srgbClr val="2B7D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11539339" y="4408"/>
            <a:ext cx="640080" cy="3553349"/>
          </a:xfrm>
          <a:prstGeom prst="rect">
            <a:avLst/>
          </a:prstGeom>
          <a:solidFill>
            <a:srgbClr val="D3A0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400903" y="678387"/>
            <a:ext cx="11458476" cy="2107453"/>
          </a:xfrm>
          <a:solidFill>
            <a:schemeClr val="bg1"/>
          </a:solidFill>
          <a:ln w="38100">
            <a:solidFill>
              <a:schemeClr val="tx1"/>
            </a:solidFill>
            <a:prstDash val="solid"/>
          </a:ln>
        </p:spPr>
        <p:txBody>
          <a:bodyPr anchor="ctr">
            <a:normAutofit/>
          </a:bodyPr>
          <a:lstStyle>
            <a:lvl1pPr algn="ctr">
              <a:defRPr sz="7200">
                <a:solidFill>
                  <a:schemeClr val="tx1"/>
                </a:solidFill>
              </a:defRPr>
            </a:lvl1pPr>
          </a:lstStyle>
          <a:p>
            <a:endParaRPr lang="en-US" dirty="0"/>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1343275" y="3885862"/>
            <a:ext cx="9620000"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57403" y="6447209"/>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4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1724025"/>
            <a:ext cx="10924717" cy="4599430"/>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9941829" y="19662"/>
            <a:ext cx="2250171" cy="1967541"/>
          </a:xfrm>
          <a:prstGeom prst="rect">
            <a:avLst/>
          </a:prstGeom>
        </p:spPr>
      </p:pic>
      <p:pic>
        <p:nvPicPr>
          <p:cNvPr id="2" name="Graphic 6">
            <a:extLst>
              <a:ext uri="{FF2B5EF4-FFF2-40B4-BE49-F238E27FC236}">
                <a16:creationId xmlns:a16="http://schemas.microsoft.com/office/drawing/2014/main" id="{B7EE27FD-792F-CCA0-FB1E-760E6E0EDAF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9C833E11-1D45-4E9E-A867-91B0519EFDD5}"/>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1B72D5F6-ED8C-4D39-3B37-77F972CFA145}"/>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2EA01EE1-79B1-F56F-C864-038D25AA9DE1}"/>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6AF32D16-433B-F79C-D302-239A380C68B6}"/>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4DAF4FB2-3B0D-88C7-BA42-E701D419AFB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59FE6AC6-6E6A-C1F6-AF4A-D32A11BA9D7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82D90D4D-13D0-B788-E3D0-8E2BE66043D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8BC6E086-C36F-9BAC-84C2-B785FF3E1A6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7B88904D-20E5-E181-EE02-FF76D123A7B0}"/>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BBC61D86-E4A3-46C0-C176-E0B6C61D879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93B26803-3E9E-F4A8-C7EA-1F7BB8DB5E6A}"/>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9E584B0D-3326-1D8B-80C6-82EB1DD7FBA0}"/>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1D6452FA-189A-1D71-7F25-99416F89F194}"/>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03AF5381-379C-614A-E84F-64145620FB65}"/>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F10A9B54-5997-ADFE-7BF2-FD1449937350}"/>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723F5D66-D9F2-5AAB-1A73-012CE8377E8D}"/>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9CD784ED-9E91-3BF0-A7AF-60A0EAA3EBA4}"/>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7BDE2FAC-E9BE-910B-7900-B709E7A9B77A}"/>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A8EBEDBE-872E-E19F-6C5A-0A392C4A3173}"/>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B5CC8D65-0AA1-88BD-9FBB-1361154C8A5B}"/>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86A01B1D-AD7A-B522-0A66-54575ACFBFB3}"/>
              </a:ext>
            </a:extLst>
          </p:cNvPr>
          <p:cNvSpPr>
            <a:spLocks noGrp="1"/>
          </p:cNvSpPr>
          <p:nvPr>
            <p:ph type="title" hasCustomPrompt="1"/>
          </p:nvPr>
        </p:nvSpPr>
        <p:spPr>
          <a:xfrm>
            <a:off x="539687" y="371475"/>
            <a:ext cx="9499663" cy="764629"/>
          </a:xfrm>
        </p:spPr>
        <p:txBody>
          <a:bodyPr/>
          <a:lstStyle>
            <a:lvl1pPr>
              <a:defRPr b="1"/>
            </a:lvl1pPr>
          </a:lstStyle>
          <a:p>
            <a:r>
              <a:rPr lang="en-US" dirty="0"/>
              <a:t>Click to add title</a:t>
            </a:r>
          </a:p>
        </p:txBody>
      </p:sp>
    </p:spTree>
    <p:extLst>
      <p:ext uri="{BB962C8B-B14F-4D97-AF65-F5344CB8AC3E}">
        <p14:creationId xmlns:p14="http://schemas.microsoft.com/office/powerpoint/2010/main" val="3143181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62ADDA-0E83-D8FC-AD08-EE3FA2E07167}"/>
              </a:ext>
            </a:extLst>
          </p:cNvPr>
          <p:cNvSpPr/>
          <p:nvPr userDrawn="1"/>
        </p:nvSpPr>
        <p:spPr>
          <a:xfrm>
            <a:off x="0" y="10155"/>
            <a:ext cx="12192000" cy="392016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3194738" y="5799665"/>
            <a:ext cx="5802522" cy="931547"/>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hasCustomPrompt="1"/>
          </p:nvPr>
        </p:nvSpPr>
        <p:spPr>
          <a:xfrm>
            <a:off x="773747" y="776052"/>
            <a:ext cx="10644505" cy="2388367"/>
          </a:xfrm>
          <a:solidFill>
            <a:schemeClr val="bg1"/>
          </a:solidFill>
          <a:ln w="38100">
            <a:solidFill>
              <a:schemeClr val="tx1"/>
            </a:solidFill>
            <a:prstDash val="solid"/>
          </a:ln>
        </p:spPr>
        <p:txBody>
          <a:bodyPr anchor="ctr">
            <a:normAutofit/>
          </a:bodyPr>
          <a:lstStyle>
            <a:lvl1pPr algn="ctr">
              <a:defRPr sz="6600" baseline="0">
                <a:solidFill>
                  <a:schemeClr val="tx1"/>
                </a:solidFill>
              </a:defRPr>
            </a:lvl1pPr>
          </a:lstStyle>
          <a:p>
            <a:r>
              <a:rPr lang="en-US" dirty="0"/>
              <a:t>Understand Investigation</a:t>
            </a:r>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2616547" y="4696213"/>
            <a:ext cx="7768641"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9330402" y="6366174"/>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0" name="Picture 9"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3"/>
          <a:srcRect l="19443" r="11447"/>
          <a:stretch/>
        </p:blipFill>
        <p:spPr>
          <a:xfrm>
            <a:off x="192504" y="4394216"/>
            <a:ext cx="2424043" cy="2094452"/>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and Content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62ADDA-0E83-D8FC-AD08-EE3FA2E07167}"/>
              </a:ext>
            </a:extLst>
          </p:cNvPr>
          <p:cNvSpPr/>
          <p:nvPr userDrawn="1"/>
        </p:nvSpPr>
        <p:spPr>
          <a:xfrm>
            <a:off x="0" y="10155"/>
            <a:ext cx="4287520" cy="6858000"/>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4431552" y="1447940"/>
            <a:ext cx="7191488" cy="4922022"/>
          </a:xfrm>
        </p:spPr>
        <p:txBody>
          <a:bodyPr>
            <a:normAutofit/>
          </a:bodyPr>
          <a:lstStyle>
            <a:lvl1pPr>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 (Optional):</a:t>
            </a:r>
          </a:p>
          <a:p>
            <a:pPr lvl="0"/>
            <a:r>
              <a:rPr lang="en-US" dirty="0"/>
              <a:t>Understand Investigation:</a:t>
            </a:r>
          </a:p>
          <a:p>
            <a:pPr lvl="0"/>
            <a:r>
              <a:rPr lang="en-US" dirty="0"/>
              <a:t>Understand Investigation Extension (optional):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14" name="Title 1">
            <a:extLst>
              <a:ext uri="{FF2B5EF4-FFF2-40B4-BE49-F238E27FC236}">
                <a16:creationId xmlns:a16="http://schemas.microsoft.com/office/drawing/2014/main" id="{C6AAE108-9C7F-4CDC-AD71-B576580A199F}"/>
              </a:ext>
            </a:extLst>
          </p:cNvPr>
          <p:cNvSpPr txBox="1">
            <a:spLocks/>
          </p:cNvSpPr>
          <p:nvPr userDrawn="1"/>
        </p:nvSpPr>
        <p:spPr>
          <a:xfrm>
            <a:off x="4431552" y="70488"/>
            <a:ext cx="8179441" cy="10735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endParaRPr lang="en-US" b="1" dirty="0"/>
          </a:p>
        </p:txBody>
      </p:sp>
      <p:pic>
        <p:nvPicPr>
          <p:cNvPr id="12" name="Picture 11"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a:blip r:embed="rId2"/>
          <a:stretch>
            <a:fillRect/>
          </a:stretch>
        </p:blipFill>
        <p:spPr>
          <a:xfrm>
            <a:off x="10202778" y="134264"/>
            <a:ext cx="2200014" cy="1313676"/>
          </a:xfrm>
          <a:prstGeom prst="rect">
            <a:avLst/>
          </a:prstGeom>
        </p:spPr>
      </p:pic>
      <p:sp>
        <p:nvSpPr>
          <p:cNvPr id="16"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344303" y="435621"/>
            <a:ext cx="3510404" cy="5996912"/>
          </a:xfrm>
        </p:spPr>
        <p:style>
          <a:lnRef idx="2">
            <a:schemeClr val="dk1"/>
          </a:lnRef>
          <a:fillRef idx="1">
            <a:schemeClr val="lt1"/>
          </a:fillRef>
          <a:effectRef idx="0">
            <a:schemeClr val="dk1"/>
          </a:effectRef>
          <a:fontRef idx="none"/>
        </p:style>
        <p:txBody>
          <a:bodyPr lIns="274320" rIns="274320" anchor="ctr">
            <a:normAutofit/>
          </a:bodyPr>
          <a:lstStyle>
            <a:lvl1pPr marL="0" indent="0" algn="l">
              <a:buNone/>
              <a:defRPr sz="2800" b="1"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Objective:</a:t>
            </a:r>
          </a:p>
        </p:txBody>
      </p:sp>
      <p:sp>
        <p:nvSpPr>
          <p:cNvPr id="2" name="Title 1">
            <a:extLst>
              <a:ext uri="{FF2B5EF4-FFF2-40B4-BE49-F238E27FC236}">
                <a16:creationId xmlns:a16="http://schemas.microsoft.com/office/drawing/2014/main" id="{7EA26B27-5902-2E2D-792D-6E7A1DCEBF80}"/>
              </a:ext>
            </a:extLst>
          </p:cNvPr>
          <p:cNvSpPr>
            <a:spLocks noGrp="1"/>
          </p:cNvSpPr>
          <p:nvPr>
            <p:ph type="title" hasCustomPrompt="1"/>
          </p:nvPr>
        </p:nvSpPr>
        <p:spPr>
          <a:xfrm>
            <a:off x="4431552" y="118389"/>
            <a:ext cx="6236448" cy="1325563"/>
          </a:xfrm>
        </p:spPr>
        <p:txBody>
          <a:bodyPr/>
          <a:lstStyle>
            <a:lvl1pPr>
              <a:defRPr b="1"/>
            </a:lvl1pPr>
          </a:lstStyle>
          <a:p>
            <a:r>
              <a:rPr lang="en-US" dirty="0"/>
              <a:t>Click to add title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le and Conten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62ADDA-0E83-D8FC-AD08-EE3FA2E07167}"/>
              </a:ext>
            </a:extLst>
          </p:cNvPr>
          <p:cNvSpPr/>
          <p:nvPr userDrawn="1"/>
        </p:nvSpPr>
        <p:spPr>
          <a:xfrm>
            <a:off x="0" y="10155"/>
            <a:ext cx="12192000" cy="1264872"/>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326793"/>
            <a:ext cx="10924717" cy="3973444"/>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802314" y="1350457"/>
            <a:ext cx="7221166" cy="634117"/>
          </a:xfrm>
        </p:spPr>
        <p:txBody>
          <a:bodyPr>
            <a:normAutofit/>
          </a:bodyPr>
          <a:lstStyle>
            <a:lvl1pPr marL="0" indent="0" algn="ctr">
              <a:buNone/>
              <a:defRPr sz="2800">
                <a:solidFill>
                  <a:srgbClr val="E60B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9" name="Picture 8"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296975" y="238885"/>
            <a:ext cx="2165231" cy="1695419"/>
          </a:xfrm>
          <a:prstGeom prst="rect">
            <a:avLst/>
          </a:prstGeom>
        </p:spPr>
      </p:pic>
      <p:sp>
        <p:nvSpPr>
          <p:cNvPr id="3" name="Title 2">
            <a:extLst>
              <a:ext uri="{FF2B5EF4-FFF2-40B4-BE49-F238E27FC236}">
                <a16:creationId xmlns:a16="http://schemas.microsoft.com/office/drawing/2014/main" id="{504A5E7F-EE5D-60D8-F4EB-5C9241121EFA}"/>
              </a:ext>
            </a:extLst>
          </p:cNvPr>
          <p:cNvSpPr>
            <a:spLocks noGrp="1"/>
          </p:cNvSpPr>
          <p:nvPr>
            <p:ph type="title" hasCustomPrompt="1"/>
          </p:nvPr>
        </p:nvSpPr>
        <p:spPr>
          <a:xfrm>
            <a:off x="2802314" y="10155"/>
            <a:ext cx="7221166" cy="1264872"/>
          </a:xfrm>
        </p:spPr>
        <p:txBody>
          <a:bodyPr/>
          <a:lstStyle>
            <a:lvl1pPr algn="ctr">
              <a:defRPr b="1"/>
            </a:lvl1pPr>
          </a:lstStyle>
          <a:p>
            <a:r>
              <a:rPr lang="en-US" dirty="0"/>
              <a:t>Click to add title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9_Title and Conten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62ADDA-0E83-D8FC-AD08-EE3FA2E07167}"/>
              </a:ext>
            </a:extLst>
          </p:cNvPr>
          <p:cNvSpPr/>
          <p:nvPr userDrawn="1"/>
        </p:nvSpPr>
        <p:spPr>
          <a:xfrm>
            <a:off x="0" y="10155"/>
            <a:ext cx="12192000" cy="126487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934304"/>
            <a:ext cx="10924717" cy="4365933"/>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9" name="Picture 8"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296975" y="238885"/>
            <a:ext cx="2165231" cy="1695419"/>
          </a:xfrm>
          <a:prstGeom prst="rect">
            <a:avLst/>
          </a:prstGeom>
        </p:spPr>
      </p:pic>
      <p:sp>
        <p:nvSpPr>
          <p:cNvPr id="3" name="Title 2">
            <a:extLst>
              <a:ext uri="{FF2B5EF4-FFF2-40B4-BE49-F238E27FC236}">
                <a16:creationId xmlns:a16="http://schemas.microsoft.com/office/drawing/2014/main" id="{504A5E7F-EE5D-60D8-F4EB-5C9241121EFA}"/>
              </a:ext>
            </a:extLst>
          </p:cNvPr>
          <p:cNvSpPr>
            <a:spLocks noGrp="1"/>
          </p:cNvSpPr>
          <p:nvPr>
            <p:ph type="title" hasCustomPrompt="1"/>
          </p:nvPr>
        </p:nvSpPr>
        <p:spPr>
          <a:xfrm>
            <a:off x="2462206" y="10155"/>
            <a:ext cx="8510594" cy="1264872"/>
          </a:xfrm>
        </p:spPr>
        <p:txBody>
          <a:bodyPr/>
          <a:lstStyle>
            <a:lvl1pPr algn="ctr">
              <a:defRPr b="1"/>
            </a:lvl1pPr>
          </a:lstStyle>
          <a:p>
            <a:r>
              <a:rPr lang="en-US" dirty="0"/>
              <a:t>Click to add title</a:t>
            </a:r>
          </a:p>
        </p:txBody>
      </p:sp>
    </p:spTree>
    <p:extLst>
      <p:ext uri="{BB962C8B-B14F-4D97-AF65-F5344CB8AC3E}">
        <p14:creationId xmlns:p14="http://schemas.microsoft.com/office/powerpoint/2010/main" val="8564890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Title and Conten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62ADDA-0E83-D8FC-AD08-EE3FA2E07167}"/>
              </a:ext>
            </a:extLst>
          </p:cNvPr>
          <p:cNvSpPr/>
          <p:nvPr userDrawn="1"/>
        </p:nvSpPr>
        <p:spPr>
          <a:xfrm>
            <a:off x="0" y="1086595"/>
            <a:ext cx="12192000" cy="18843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145914"/>
            <a:ext cx="10924717" cy="4154323"/>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608717" y="6475554"/>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14" name="Title 1">
            <a:extLst>
              <a:ext uri="{FF2B5EF4-FFF2-40B4-BE49-F238E27FC236}">
                <a16:creationId xmlns:a16="http://schemas.microsoft.com/office/drawing/2014/main" id="{C6AAE108-9C7F-4CDC-AD71-B576580A199F}"/>
              </a:ext>
            </a:extLst>
          </p:cNvPr>
          <p:cNvSpPr txBox="1">
            <a:spLocks/>
          </p:cNvSpPr>
          <p:nvPr userDrawn="1"/>
        </p:nvSpPr>
        <p:spPr>
          <a:xfrm>
            <a:off x="2323177" y="-32465"/>
            <a:ext cx="8179441" cy="10735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pPr algn="ctr"/>
            <a:endParaRPr lang="en-US" b="1" dirty="0"/>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624378" y="1367499"/>
            <a:ext cx="8933980" cy="576969"/>
          </a:xfrm>
        </p:spPr>
        <p:txBody>
          <a:bodyPr>
            <a:normAutofit/>
          </a:bodyPr>
          <a:lstStyle>
            <a:lvl1pPr marL="0" indent="0" algn="l">
              <a:buNone/>
              <a:defRPr sz="2800">
                <a:solidFill>
                  <a:srgbClr val="E60B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9" name="Picture 8"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188532" y="215707"/>
            <a:ext cx="2108266" cy="1650814"/>
          </a:xfrm>
          <a:prstGeom prst="rect">
            <a:avLst/>
          </a:prstGeom>
        </p:spPr>
      </p:pic>
      <p:pic>
        <p:nvPicPr>
          <p:cNvPr id="2" name="Graphic 6">
            <a:extLst>
              <a:ext uri="{FF2B5EF4-FFF2-40B4-BE49-F238E27FC236}">
                <a16:creationId xmlns:a16="http://schemas.microsoft.com/office/drawing/2014/main" id="{45EFF046-9CAD-1DCD-4258-42AE1A63021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8655BFEC-2A1A-96F1-8F78-6DEAC61C814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A3CEBA6C-3CEA-DC11-9679-891DDAE8F868}"/>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B29105A3-F640-4C2D-A5EB-6E10DD6428A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D586C060-202C-56E8-A3B8-ACD2EC5C6657}"/>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6A15E05F-71D2-70E2-5A43-D4FE059B3AC2}"/>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A8A241E3-805C-20B5-1576-ABDD6F858E2D}"/>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EE6DE37F-4B1A-5619-3D00-DB19A4079EF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9D355C16-825C-BC2D-E619-B2BE1DE7E4D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7CEB6F85-1C18-842D-F773-C586DF50158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0E6C14F7-AAC1-4BA6-3405-18C218CEE3F7}"/>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D735F8CD-B030-9B02-9AE6-41B0F1115856}"/>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7B9142E8-4E8D-BECC-5EC8-B421997A5526}"/>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40A07BC8-EF00-CB05-A5EE-869455F9CF4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9E12CD5C-E104-2783-8455-3295611B4A6E}"/>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8C829D18-F6FD-EB2E-B3F6-D91CC733FD6E}"/>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C277D7EB-CB88-AB6B-35A0-59510A851F1D}"/>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9C99F37E-B0D6-19F6-855B-9AC7D34A8B72}"/>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C4A40ED4-E3B4-0FFD-6EC8-5D63BE14D393}"/>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97C4B1F1-39FF-6F05-1849-85C355D01479}"/>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F4A93238-B1A4-B713-082A-C9BD54C2C8AD}"/>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13" name="Title 12">
            <a:extLst>
              <a:ext uri="{FF2B5EF4-FFF2-40B4-BE49-F238E27FC236}">
                <a16:creationId xmlns:a16="http://schemas.microsoft.com/office/drawing/2014/main" id="{FEC25703-917A-4EFC-591E-AB786C42F627}"/>
              </a:ext>
            </a:extLst>
          </p:cNvPr>
          <p:cNvSpPr>
            <a:spLocks noGrp="1"/>
          </p:cNvSpPr>
          <p:nvPr>
            <p:ph type="title" hasCustomPrompt="1"/>
          </p:nvPr>
        </p:nvSpPr>
        <p:spPr>
          <a:xfrm>
            <a:off x="2624379" y="323849"/>
            <a:ext cx="8933979" cy="749731"/>
          </a:xfrm>
        </p:spPr>
        <p:txBody>
          <a:bodyPr/>
          <a:lstStyle>
            <a:lvl1pPr>
              <a:defRPr b="1"/>
            </a:lvl1pPr>
          </a:lstStyle>
          <a:p>
            <a:r>
              <a:rPr lang="en-US" dirty="0"/>
              <a:t>Click to add title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Title and Conten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62ADDA-0E83-D8FC-AD08-EE3FA2E07167}"/>
              </a:ext>
            </a:extLst>
          </p:cNvPr>
          <p:cNvSpPr/>
          <p:nvPr userDrawn="1"/>
        </p:nvSpPr>
        <p:spPr>
          <a:xfrm>
            <a:off x="0" y="1086595"/>
            <a:ext cx="12192000" cy="18843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762125"/>
            <a:ext cx="10924717" cy="4538112"/>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608717" y="6475554"/>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14" name="Title 1">
            <a:extLst>
              <a:ext uri="{FF2B5EF4-FFF2-40B4-BE49-F238E27FC236}">
                <a16:creationId xmlns:a16="http://schemas.microsoft.com/office/drawing/2014/main" id="{C6AAE108-9C7F-4CDC-AD71-B576580A199F}"/>
              </a:ext>
            </a:extLst>
          </p:cNvPr>
          <p:cNvSpPr txBox="1">
            <a:spLocks/>
          </p:cNvSpPr>
          <p:nvPr userDrawn="1"/>
        </p:nvSpPr>
        <p:spPr>
          <a:xfrm>
            <a:off x="2323177" y="-32465"/>
            <a:ext cx="8179441" cy="10735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pPr algn="ctr"/>
            <a:endParaRPr lang="en-US" b="1" dirty="0"/>
          </a:p>
        </p:txBody>
      </p:sp>
      <p:pic>
        <p:nvPicPr>
          <p:cNvPr id="9" name="Picture 8"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188532" y="215707"/>
            <a:ext cx="2108266" cy="1650814"/>
          </a:xfrm>
          <a:prstGeom prst="rect">
            <a:avLst/>
          </a:prstGeom>
        </p:spPr>
      </p:pic>
      <p:pic>
        <p:nvPicPr>
          <p:cNvPr id="2" name="Graphic 6">
            <a:extLst>
              <a:ext uri="{FF2B5EF4-FFF2-40B4-BE49-F238E27FC236}">
                <a16:creationId xmlns:a16="http://schemas.microsoft.com/office/drawing/2014/main" id="{45EFF046-9CAD-1DCD-4258-42AE1A63021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8655BFEC-2A1A-96F1-8F78-6DEAC61C814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A3CEBA6C-3CEA-DC11-9679-891DDAE8F868}"/>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B29105A3-F640-4C2D-A5EB-6E10DD6428A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D586C060-202C-56E8-A3B8-ACD2EC5C6657}"/>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6A15E05F-71D2-70E2-5A43-D4FE059B3AC2}"/>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A8A241E3-805C-20B5-1576-ABDD6F858E2D}"/>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EE6DE37F-4B1A-5619-3D00-DB19A4079EF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9D355C16-825C-BC2D-E619-B2BE1DE7E4D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7CEB6F85-1C18-842D-F773-C586DF50158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0E6C14F7-AAC1-4BA6-3405-18C218CEE3F7}"/>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D735F8CD-B030-9B02-9AE6-41B0F1115856}"/>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7B9142E8-4E8D-BECC-5EC8-B421997A5526}"/>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40A07BC8-EF00-CB05-A5EE-869455F9CF4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9E12CD5C-E104-2783-8455-3295611B4A6E}"/>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8C829D18-F6FD-EB2E-B3F6-D91CC733FD6E}"/>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C277D7EB-CB88-AB6B-35A0-59510A851F1D}"/>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9C99F37E-B0D6-19F6-855B-9AC7D34A8B72}"/>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C4A40ED4-E3B4-0FFD-6EC8-5D63BE14D393}"/>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97C4B1F1-39FF-6F05-1849-85C355D01479}"/>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F4A93238-B1A4-B713-082A-C9BD54C2C8AD}"/>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13" name="Title 12">
            <a:extLst>
              <a:ext uri="{FF2B5EF4-FFF2-40B4-BE49-F238E27FC236}">
                <a16:creationId xmlns:a16="http://schemas.microsoft.com/office/drawing/2014/main" id="{FEC25703-917A-4EFC-591E-AB786C42F627}"/>
              </a:ext>
            </a:extLst>
          </p:cNvPr>
          <p:cNvSpPr>
            <a:spLocks noGrp="1"/>
          </p:cNvSpPr>
          <p:nvPr>
            <p:ph type="title" hasCustomPrompt="1"/>
          </p:nvPr>
        </p:nvSpPr>
        <p:spPr>
          <a:xfrm>
            <a:off x="2364287" y="323849"/>
            <a:ext cx="10180839" cy="749731"/>
          </a:xfrm>
        </p:spPr>
        <p:txBody>
          <a:bodyPr/>
          <a:lstStyle>
            <a:lvl1pPr>
              <a:defRPr b="1"/>
            </a:lvl1pPr>
          </a:lstStyle>
          <a:p>
            <a:r>
              <a:rPr lang="en-US" dirty="0"/>
              <a:t>Click to add title</a:t>
            </a:r>
          </a:p>
        </p:txBody>
      </p:sp>
    </p:spTree>
    <p:extLst>
      <p:ext uri="{BB962C8B-B14F-4D97-AF65-F5344CB8AC3E}">
        <p14:creationId xmlns:p14="http://schemas.microsoft.com/office/powerpoint/2010/main" val="3829841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Title and Content 3">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2107832"/>
            <a:ext cx="10924717" cy="4215623"/>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527526" y="1375252"/>
            <a:ext cx="9788326" cy="483613"/>
          </a:xfrm>
        </p:spPr>
        <p:txBody>
          <a:bodyPr>
            <a:normAutofit/>
          </a:bodyPr>
          <a:lstStyle>
            <a:lvl1pPr marL="0" indent="0" algn="l">
              <a:buNone/>
              <a:defRPr sz="2800">
                <a:solidFill>
                  <a:srgbClr val="E60B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33" name="Rectangle 32">
            <a:extLst>
              <a:ext uri="{FF2B5EF4-FFF2-40B4-BE49-F238E27FC236}">
                <a16:creationId xmlns:a16="http://schemas.microsoft.com/office/drawing/2014/main" id="{B862ADDA-0E83-D8FC-AD08-EE3FA2E07167}"/>
              </a:ext>
            </a:extLst>
          </p:cNvPr>
          <p:cNvSpPr/>
          <p:nvPr userDrawn="1"/>
        </p:nvSpPr>
        <p:spPr>
          <a:xfrm>
            <a:off x="0" y="1086595"/>
            <a:ext cx="12192000" cy="18843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9947997" y="115196"/>
            <a:ext cx="2416809" cy="1892410"/>
          </a:xfrm>
          <a:prstGeom prst="rect">
            <a:avLst/>
          </a:prstGeom>
        </p:spPr>
      </p:pic>
      <p:pic>
        <p:nvPicPr>
          <p:cNvPr id="2" name="Graphic 6">
            <a:extLst>
              <a:ext uri="{FF2B5EF4-FFF2-40B4-BE49-F238E27FC236}">
                <a16:creationId xmlns:a16="http://schemas.microsoft.com/office/drawing/2014/main" id="{6BE4B2A2-C9CA-FF64-E66D-9ADA71CCCE53}"/>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A55C9CA9-A662-2133-5741-3D9B3EC36B9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1ED78A26-B6F1-8CEB-74E6-6A332E81A3E9}"/>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A6E297CC-F7CE-0580-738C-8627432D3C18}"/>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0" name="Graphic 7">
            <a:extLst>
              <a:ext uri="{FF2B5EF4-FFF2-40B4-BE49-F238E27FC236}">
                <a16:creationId xmlns:a16="http://schemas.microsoft.com/office/drawing/2014/main" id="{D7BC4674-DF61-5A91-9BD9-6BE7420A518D}"/>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11" name="Graphic 6">
            <a:extLst>
              <a:ext uri="{FF2B5EF4-FFF2-40B4-BE49-F238E27FC236}">
                <a16:creationId xmlns:a16="http://schemas.microsoft.com/office/drawing/2014/main" id="{A78A7DD7-8554-5120-8753-DAF9BCE39D7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04B946C5-603C-A9D3-C2B8-613F0394217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991B107C-90D6-FDCB-27CF-4B62707312B8}"/>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1547E994-D008-C154-397A-458A1D827335}"/>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D0439352-F2E9-6347-468D-BCAFFEB0D2F4}"/>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22E3941D-4A64-5B83-F261-908639E891EC}"/>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DCE92A5B-5F65-82D1-C545-8ECF6CA0C41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7CACB27B-6C32-11BE-E753-B05F6EFB174A}"/>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52812391-3891-AAF5-9B3C-CC011C6A80C2}"/>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8F037E8C-E2DF-3376-B088-405F5448141D}"/>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0D3D0CC4-5A54-079B-0F31-D00456D60974}"/>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D8A2FDD7-E849-0E46-A312-DF8E0B57793E}"/>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7FFA90E3-75D8-43CD-2DFF-018A63492478}"/>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601E3C15-A329-E539-23B4-D7C120E75AA2}"/>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7BF9BC90-E632-11D1-3FD6-A1ECE56E2647}"/>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A881748F-3507-46DE-88B0-ED758274680E}"/>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70052ECF-2884-7E36-CD8C-12205004B037}"/>
              </a:ext>
            </a:extLst>
          </p:cNvPr>
          <p:cNvSpPr>
            <a:spLocks noGrp="1"/>
          </p:cNvSpPr>
          <p:nvPr>
            <p:ph type="title" hasCustomPrompt="1"/>
          </p:nvPr>
        </p:nvSpPr>
        <p:spPr>
          <a:xfrm>
            <a:off x="527526" y="314325"/>
            <a:ext cx="10515600" cy="772270"/>
          </a:xfrm>
        </p:spPr>
        <p:txBody>
          <a:bodyPr/>
          <a:lstStyle>
            <a:lvl1pPr>
              <a:defRPr b="1"/>
            </a:lvl1pPr>
          </a:lstStyle>
          <a:p>
            <a:r>
              <a:rPr lang="en-US" dirty="0"/>
              <a:t>Click to add title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_Title and Content 3">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1781175"/>
            <a:ext cx="10924717" cy="4542280"/>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33" name="Rectangle 32">
            <a:extLst>
              <a:ext uri="{FF2B5EF4-FFF2-40B4-BE49-F238E27FC236}">
                <a16:creationId xmlns:a16="http://schemas.microsoft.com/office/drawing/2014/main" id="{B862ADDA-0E83-D8FC-AD08-EE3FA2E07167}"/>
              </a:ext>
            </a:extLst>
          </p:cNvPr>
          <p:cNvSpPr/>
          <p:nvPr userDrawn="1"/>
        </p:nvSpPr>
        <p:spPr>
          <a:xfrm>
            <a:off x="0" y="1086595"/>
            <a:ext cx="12192000" cy="18843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9947997" y="115196"/>
            <a:ext cx="2416809" cy="1892410"/>
          </a:xfrm>
          <a:prstGeom prst="rect">
            <a:avLst/>
          </a:prstGeom>
        </p:spPr>
      </p:pic>
      <p:pic>
        <p:nvPicPr>
          <p:cNvPr id="2" name="Graphic 6">
            <a:extLst>
              <a:ext uri="{FF2B5EF4-FFF2-40B4-BE49-F238E27FC236}">
                <a16:creationId xmlns:a16="http://schemas.microsoft.com/office/drawing/2014/main" id="{6BE4B2A2-C9CA-FF64-E66D-9ADA71CCCE53}"/>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A55C9CA9-A662-2133-5741-3D9B3EC36B9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1ED78A26-B6F1-8CEB-74E6-6A332E81A3E9}"/>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A6E297CC-F7CE-0580-738C-8627432D3C18}"/>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0" name="Graphic 7">
            <a:extLst>
              <a:ext uri="{FF2B5EF4-FFF2-40B4-BE49-F238E27FC236}">
                <a16:creationId xmlns:a16="http://schemas.microsoft.com/office/drawing/2014/main" id="{D7BC4674-DF61-5A91-9BD9-6BE7420A518D}"/>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11" name="Graphic 6">
            <a:extLst>
              <a:ext uri="{FF2B5EF4-FFF2-40B4-BE49-F238E27FC236}">
                <a16:creationId xmlns:a16="http://schemas.microsoft.com/office/drawing/2014/main" id="{A78A7DD7-8554-5120-8753-DAF9BCE39D7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04B946C5-603C-A9D3-C2B8-613F0394217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991B107C-90D6-FDCB-27CF-4B62707312B8}"/>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1547E994-D008-C154-397A-458A1D827335}"/>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D0439352-F2E9-6347-468D-BCAFFEB0D2F4}"/>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22E3941D-4A64-5B83-F261-908639E891EC}"/>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DCE92A5B-5F65-82D1-C545-8ECF6CA0C41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7CACB27B-6C32-11BE-E753-B05F6EFB174A}"/>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52812391-3891-AAF5-9B3C-CC011C6A80C2}"/>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8F037E8C-E2DF-3376-B088-405F5448141D}"/>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0D3D0CC4-5A54-079B-0F31-D00456D60974}"/>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D8A2FDD7-E849-0E46-A312-DF8E0B57793E}"/>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7FFA90E3-75D8-43CD-2DFF-018A63492478}"/>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601E3C15-A329-E539-23B4-D7C120E75AA2}"/>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7BF9BC90-E632-11D1-3FD6-A1ECE56E2647}"/>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A881748F-3507-46DE-88B0-ED758274680E}"/>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70052ECF-2884-7E36-CD8C-12205004B037}"/>
              </a:ext>
            </a:extLst>
          </p:cNvPr>
          <p:cNvSpPr>
            <a:spLocks noGrp="1"/>
          </p:cNvSpPr>
          <p:nvPr>
            <p:ph type="title" hasCustomPrompt="1"/>
          </p:nvPr>
        </p:nvSpPr>
        <p:spPr>
          <a:xfrm>
            <a:off x="527526" y="314325"/>
            <a:ext cx="10515600" cy="772270"/>
          </a:xfrm>
        </p:spPr>
        <p:txBody>
          <a:bodyPr/>
          <a:lstStyle>
            <a:lvl1pPr>
              <a:defRPr b="1"/>
            </a:lvl1pPr>
          </a:lstStyle>
          <a:p>
            <a:r>
              <a:rPr lang="en-US" dirty="0"/>
              <a:t>Click to add title</a:t>
            </a:r>
          </a:p>
        </p:txBody>
      </p:sp>
    </p:spTree>
    <p:extLst>
      <p:ext uri="{BB962C8B-B14F-4D97-AF65-F5344CB8AC3E}">
        <p14:creationId xmlns:p14="http://schemas.microsoft.com/office/powerpoint/2010/main" val="5088705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8B7AD5B-62F9-2B30-58B1-D2952321778E}"/>
              </a:ext>
            </a:extLst>
          </p:cNvPr>
          <p:cNvSpPr/>
          <p:nvPr userDrawn="1"/>
        </p:nvSpPr>
        <p:spPr>
          <a:xfrm flipH="1">
            <a:off x="0" y="0"/>
            <a:ext cx="12192000" cy="3930316"/>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3194738" y="5799665"/>
            <a:ext cx="5802522" cy="931547"/>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hasCustomPrompt="1"/>
          </p:nvPr>
        </p:nvSpPr>
        <p:spPr>
          <a:xfrm>
            <a:off x="773747" y="776052"/>
            <a:ext cx="10644505" cy="2388367"/>
          </a:xfrm>
          <a:solidFill>
            <a:schemeClr val="bg1"/>
          </a:solidFill>
          <a:ln w="38100">
            <a:solidFill>
              <a:schemeClr val="tx1"/>
            </a:solidFill>
            <a:prstDash val="solid"/>
          </a:ln>
        </p:spPr>
        <p:txBody>
          <a:bodyPr anchor="ctr">
            <a:normAutofit/>
          </a:bodyPr>
          <a:lstStyle>
            <a:lvl1pPr algn="ctr">
              <a:defRPr sz="6600" baseline="0">
                <a:solidFill>
                  <a:schemeClr val="tx1"/>
                </a:solidFill>
              </a:defRPr>
            </a:lvl1pPr>
          </a:lstStyle>
          <a:p>
            <a:r>
              <a:rPr lang="en-US" dirty="0"/>
              <a:t>Act Investigation</a:t>
            </a:r>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2572324" y="4601582"/>
            <a:ext cx="7768641"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9330402" y="6366174"/>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2" name="Picture 11"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3"/>
          <a:stretch>
            <a:fillRect/>
          </a:stretch>
        </p:blipFill>
        <p:spPr>
          <a:xfrm>
            <a:off x="50076" y="4094989"/>
            <a:ext cx="2313405" cy="2417379"/>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six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hasCustomPrompt="1"/>
          </p:nvPr>
        </p:nvSpPr>
        <p:spPr>
          <a:xfrm>
            <a:off x="515569" y="314222"/>
            <a:ext cx="11493551" cy="881277"/>
          </a:xfrm>
        </p:spPr>
        <p:txBody>
          <a:bodyPr anchor="ctr">
            <a:normAutofit/>
          </a:bodyPr>
          <a:lstStyle>
            <a:lvl1pPr>
              <a:defRPr sz="4800">
                <a:solidFill>
                  <a:schemeClr val="tx1"/>
                </a:solidFill>
              </a:defRPr>
            </a:lvl1pPr>
          </a:lstStyle>
          <a:p>
            <a:r>
              <a:rPr lang="en-US" dirty="0"/>
              <a:t>Lesson Overview</a:t>
            </a:r>
          </a:p>
        </p:txBody>
      </p:sp>
      <p:sp>
        <p:nvSpPr>
          <p:cNvPr id="44" name="Text Placeholder 43">
            <a:extLst>
              <a:ext uri="{FF2B5EF4-FFF2-40B4-BE49-F238E27FC236}">
                <a16:creationId xmlns:a16="http://schemas.microsoft.com/office/drawing/2014/main" id="{EAE7AC08-8ACF-8A47-6539-ABE76AAE434E}"/>
              </a:ext>
            </a:extLst>
          </p:cNvPr>
          <p:cNvSpPr>
            <a:spLocks noGrp="1"/>
          </p:cNvSpPr>
          <p:nvPr>
            <p:ph type="body" sz="quarter" idx="10" hasCustomPrompt="1"/>
          </p:nvPr>
        </p:nvSpPr>
        <p:spPr>
          <a:xfrm>
            <a:off x="515569" y="1315916"/>
            <a:ext cx="8178363" cy="642938"/>
          </a:xfrm>
        </p:spPr>
        <p:txBody>
          <a:bodyPr tIns="0">
            <a:noAutofit/>
          </a:bodyPr>
          <a:lstStyle>
            <a:lvl1pPr marL="0" indent="0">
              <a:buNone/>
              <a:defRPr sz="2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Essential Understanding: </a:t>
            </a:r>
          </a:p>
        </p:txBody>
      </p:sp>
      <p:sp>
        <p:nvSpPr>
          <p:cNvPr id="45" name="Text Placeholder 43">
            <a:extLst>
              <a:ext uri="{FF2B5EF4-FFF2-40B4-BE49-F238E27FC236}">
                <a16:creationId xmlns:a16="http://schemas.microsoft.com/office/drawing/2014/main" id="{9DD84C2B-121B-74A9-6362-C8FCD9883B65}"/>
              </a:ext>
            </a:extLst>
          </p:cNvPr>
          <p:cNvSpPr>
            <a:spLocks noGrp="1"/>
          </p:cNvSpPr>
          <p:nvPr>
            <p:ph type="body" sz="quarter" idx="11" hasCustomPrompt="1"/>
          </p:nvPr>
        </p:nvSpPr>
        <p:spPr>
          <a:xfrm>
            <a:off x="519808" y="4641591"/>
            <a:ext cx="2824702" cy="560223"/>
          </a:xfrm>
        </p:spPr>
        <p:txBody>
          <a:bodyPr tIns="0">
            <a:noAutofit/>
          </a:bodyPr>
          <a:lstStyle>
            <a:lvl1pPr marL="0" indent="0" algn="l">
              <a:buNone/>
              <a:defRPr sz="2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Discover: </a:t>
            </a:r>
            <a:endParaRPr lang="en-US" dirty="0"/>
          </a:p>
        </p:txBody>
      </p:sp>
      <p:pic>
        <p:nvPicPr>
          <p:cNvPr id="33" name="Picture 32"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8846323" y="1962031"/>
            <a:ext cx="2471279" cy="2582348"/>
          </a:xfrm>
          <a:prstGeom prst="rect">
            <a:avLst/>
          </a:prstGeom>
        </p:spPr>
      </p:pic>
      <p:pic>
        <p:nvPicPr>
          <p:cNvPr id="34" name="Picture 33"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3"/>
          <a:srcRect l="19583" r="14738"/>
          <a:stretch/>
        </p:blipFill>
        <p:spPr>
          <a:xfrm>
            <a:off x="4766033" y="2243575"/>
            <a:ext cx="2575299" cy="2341347"/>
          </a:xfrm>
          <a:prstGeom prst="rect">
            <a:avLst/>
          </a:prstGeom>
        </p:spPr>
      </p:pic>
      <p:pic>
        <p:nvPicPr>
          <p:cNvPr id="35" name="Picture 34"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4"/>
          <a:stretch>
            <a:fillRect/>
          </a:stretch>
        </p:blipFill>
        <p:spPr>
          <a:xfrm>
            <a:off x="515569" y="2052889"/>
            <a:ext cx="2745473" cy="2400632"/>
          </a:xfrm>
          <a:prstGeom prst="rect">
            <a:avLst/>
          </a:prstGeom>
        </p:spPr>
      </p:pic>
      <p:sp>
        <p:nvSpPr>
          <p:cNvPr id="37" name="Text Placeholder 43">
            <a:extLst>
              <a:ext uri="{FF2B5EF4-FFF2-40B4-BE49-F238E27FC236}">
                <a16:creationId xmlns:a16="http://schemas.microsoft.com/office/drawing/2014/main" id="{9DD84C2B-121B-74A9-6362-C8FCD9883B65}"/>
              </a:ext>
            </a:extLst>
          </p:cNvPr>
          <p:cNvSpPr>
            <a:spLocks noGrp="1"/>
          </p:cNvSpPr>
          <p:nvPr>
            <p:ph type="body" sz="quarter" idx="26" hasCustomPrompt="1"/>
          </p:nvPr>
        </p:nvSpPr>
        <p:spPr>
          <a:xfrm>
            <a:off x="4766033" y="4635722"/>
            <a:ext cx="2824702" cy="560223"/>
          </a:xfrm>
        </p:spPr>
        <p:txBody>
          <a:bodyPr tIns="0">
            <a:noAutofit/>
          </a:bodyPr>
          <a:lstStyle>
            <a:lvl1pPr marL="0" indent="0" algn="l">
              <a:buNone/>
              <a:defRPr sz="2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Understand: </a:t>
            </a:r>
            <a:endParaRPr lang="en-US" dirty="0"/>
          </a:p>
        </p:txBody>
      </p:sp>
      <p:sp>
        <p:nvSpPr>
          <p:cNvPr id="38" name="Text Placeholder 43">
            <a:extLst>
              <a:ext uri="{FF2B5EF4-FFF2-40B4-BE49-F238E27FC236}">
                <a16:creationId xmlns:a16="http://schemas.microsoft.com/office/drawing/2014/main" id="{9DD84C2B-121B-74A9-6362-C8FCD9883B65}"/>
              </a:ext>
            </a:extLst>
          </p:cNvPr>
          <p:cNvSpPr>
            <a:spLocks noGrp="1"/>
          </p:cNvSpPr>
          <p:nvPr>
            <p:ph type="body" sz="quarter" idx="27" hasCustomPrompt="1"/>
          </p:nvPr>
        </p:nvSpPr>
        <p:spPr>
          <a:xfrm>
            <a:off x="8798561" y="4650240"/>
            <a:ext cx="2824702" cy="560223"/>
          </a:xfrm>
        </p:spPr>
        <p:txBody>
          <a:bodyPr tIns="0">
            <a:noAutofit/>
          </a:bodyPr>
          <a:lstStyle>
            <a:lvl1pPr marL="0" indent="0" algn="l">
              <a:buNone/>
              <a:defRPr sz="2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Act: </a:t>
            </a:r>
            <a:endParaRPr lang="en-US" dirty="0"/>
          </a:p>
        </p:txBody>
      </p:sp>
      <p:sp>
        <p:nvSpPr>
          <p:cNvPr id="39" name="TextBox 38">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tle and Content 3">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8B7AD5B-62F9-2B30-58B1-D2952321778E}"/>
              </a:ext>
            </a:extLst>
          </p:cNvPr>
          <p:cNvSpPr/>
          <p:nvPr userDrawn="1"/>
        </p:nvSpPr>
        <p:spPr>
          <a:xfrm flipH="1">
            <a:off x="0" y="0"/>
            <a:ext cx="4287520" cy="6858000"/>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4431552" y="1527326"/>
            <a:ext cx="7191488" cy="4961342"/>
          </a:xfrm>
        </p:spPr>
        <p:txBody>
          <a:bodyPr>
            <a:normAutofit/>
          </a:bodyPr>
          <a:lstStyle>
            <a:lvl1pPr>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Act Reading (Optional):</a:t>
            </a:r>
          </a:p>
          <a:p>
            <a:pPr lvl="0"/>
            <a:r>
              <a:rPr lang="en-US" dirty="0"/>
              <a:t>Act Investigation:</a:t>
            </a:r>
          </a:p>
          <a:p>
            <a:pPr lvl="0"/>
            <a:r>
              <a:rPr lang="en-US" dirty="0"/>
              <a:t>Act Investigation Extension: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9" name="Picture 8"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10342268" y="67851"/>
            <a:ext cx="1691880" cy="1767920"/>
          </a:xfrm>
          <a:prstGeom prst="rect">
            <a:avLst/>
          </a:prstGeom>
        </p:spPr>
      </p:pic>
      <p:sp>
        <p:nvSpPr>
          <p:cNvPr id="19"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344303" y="435621"/>
            <a:ext cx="3510404" cy="5996912"/>
          </a:xfrm>
        </p:spPr>
        <p:style>
          <a:lnRef idx="2">
            <a:schemeClr val="dk1"/>
          </a:lnRef>
          <a:fillRef idx="1">
            <a:schemeClr val="lt1"/>
          </a:fillRef>
          <a:effectRef idx="0">
            <a:schemeClr val="dk1"/>
          </a:effectRef>
          <a:fontRef idx="none"/>
        </p:style>
        <p:txBody>
          <a:bodyPr lIns="274320" rIns="274320" anchor="ctr">
            <a:normAutofit/>
          </a:bodyPr>
          <a:lstStyle>
            <a:lvl1pPr marL="0" indent="0" algn="l">
              <a:buNone/>
              <a:defRPr sz="2800" b="1"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Objective:</a:t>
            </a:r>
          </a:p>
        </p:txBody>
      </p:sp>
      <p:sp>
        <p:nvSpPr>
          <p:cNvPr id="4" name="Title 3">
            <a:extLst>
              <a:ext uri="{FF2B5EF4-FFF2-40B4-BE49-F238E27FC236}">
                <a16:creationId xmlns:a16="http://schemas.microsoft.com/office/drawing/2014/main" id="{6A2AEA16-48EB-F08C-35F4-F05A42299B3D}"/>
              </a:ext>
            </a:extLst>
          </p:cNvPr>
          <p:cNvSpPr>
            <a:spLocks noGrp="1"/>
          </p:cNvSpPr>
          <p:nvPr>
            <p:ph type="title" hasCustomPrompt="1"/>
          </p:nvPr>
        </p:nvSpPr>
        <p:spPr>
          <a:xfrm>
            <a:off x="4431552" y="201763"/>
            <a:ext cx="5798298" cy="1325563"/>
          </a:xfrm>
        </p:spPr>
        <p:txBody>
          <a:bodyPr/>
          <a:lstStyle>
            <a:lvl1pPr>
              <a:defRPr b="1"/>
            </a:lvl1pPr>
          </a:lstStyle>
          <a:p>
            <a:r>
              <a:rPr lang="en-US" dirty="0"/>
              <a:t>Click to add title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Title and Content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B7AD5B-62F9-2B30-58B1-D2952321778E}"/>
              </a:ext>
            </a:extLst>
          </p:cNvPr>
          <p:cNvSpPr/>
          <p:nvPr userDrawn="1"/>
        </p:nvSpPr>
        <p:spPr>
          <a:xfrm flipH="1">
            <a:off x="0" y="0"/>
            <a:ext cx="12192000" cy="1300187"/>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192784"/>
            <a:ext cx="10924717" cy="4107453"/>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Act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802314" y="1384917"/>
            <a:ext cx="7221166" cy="563697"/>
          </a:xfrm>
        </p:spPr>
        <p:txBody>
          <a:bodyPr>
            <a:normAutofit/>
          </a:bodyPr>
          <a:lstStyle>
            <a:lvl1pPr marL="0" indent="0" algn="ctr">
              <a:buNone/>
              <a:defRPr sz="2800">
                <a:solidFill>
                  <a:srgbClr val="008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222007" y="-15006"/>
            <a:ext cx="1879163" cy="1963620"/>
          </a:xfrm>
          <a:prstGeom prst="rect">
            <a:avLst/>
          </a:prstGeom>
        </p:spPr>
      </p:pic>
      <p:sp>
        <p:nvSpPr>
          <p:cNvPr id="2" name="Title 1">
            <a:extLst>
              <a:ext uri="{FF2B5EF4-FFF2-40B4-BE49-F238E27FC236}">
                <a16:creationId xmlns:a16="http://schemas.microsoft.com/office/drawing/2014/main" id="{49D722AC-C477-02A7-6BA4-D5B60200E098}"/>
              </a:ext>
            </a:extLst>
          </p:cNvPr>
          <p:cNvSpPr>
            <a:spLocks noGrp="1"/>
          </p:cNvSpPr>
          <p:nvPr>
            <p:ph type="title" hasCustomPrompt="1"/>
          </p:nvPr>
        </p:nvSpPr>
        <p:spPr>
          <a:xfrm>
            <a:off x="2143201" y="-15006"/>
            <a:ext cx="8539392" cy="1297278"/>
          </a:xfrm>
        </p:spPr>
        <p:txBody>
          <a:bodyPr/>
          <a:lstStyle>
            <a:lvl1pPr algn="ctr">
              <a:defRPr b="1"/>
            </a:lvl1pPr>
          </a:lstStyle>
          <a:p>
            <a:r>
              <a:rPr lang="en-US" dirty="0"/>
              <a:t>Click to add title</a:t>
            </a:r>
          </a:p>
        </p:txBody>
      </p:sp>
    </p:spTree>
    <p:extLst>
      <p:ext uri="{BB962C8B-B14F-4D97-AF65-F5344CB8AC3E}">
        <p14:creationId xmlns:p14="http://schemas.microsoft.com/office/powerpoint/2010/main" val="16325069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Title and Content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B7AD5B-62F9-2B30-58B1-D2952321778E}"/>
              </a:ext>
            </a:extLst>
          </p:cNvPr>
          <p:cNvSpPr/>
          <p:nvPr userDrawn="1"/>
        </p:nvSpPr>
        <p:spPr>
          <a:xfrm flipH="1">
            <a:off x="0" y="0"/>
            <a:ext cx="12192000" cy="1300187"/>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948614"/>
            <a:ext cx="10924717" cy="4351623"/>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Act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222007" y="-15006"/>
            <a:ext cx="1879163" cy="1963620"/>
          </a:xfrm>
          <a:prstGeom prst="rect">
            <a:avLst/>
          </a:prstGeom>
        </p:spPr>
      </p:pic>
      <p:sp>
        <p:nvSpPr>
          <p:cNvPr id="2" name="Title 1">
            <a:extLst>
              <a:ext uri="{FF2B5EF4-FFF2-40B4-BE49-F238E27FC236}">
                <a16:creationId xmlns:a16="http://schemas.microsoft.com/office/drawing/2014/main" id="{49D722AC-C477-02A7-6BA4-D5B60200E098}"/>
              </a:ext>
            </a:extLst>
          </p:cNvPr>
          <p:cNvSpPr>
            <a:spLocks noGrp="1"/>
          </p:cNvSpPr>
          <p:nvPr>
            <p:ph type="title" hasCustomPrompt="1"/>
          </p:nvPr>
        </p:nvSpPr>
        <p:spPr>
          <a:xfrm>
            <a:off x="2143201" y="-15006"/>
            <a:ext cx="8539392" cy="1297278"/>
          </a:xfrm>
        </p:spPr>
        <p:txBody>
          <a:bodyPr/>
          <a:lstStyle>
            <a:lvl1pPr algn="ctr">
              <a:defRPr b="1"/>
            </a:lvl1pPr>
          </a:lstStyle>
          <a:p>
            <a:r>
              <a:rPr lang="en-US" dirty="0"/>
              <a:t>Click to add title</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Title and Content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B7AD5B-62F9-2B30-58B1-D2952321778E}"/>
              </a:ext>
            </a:extLst>
          </p:cNvPr>
          <p:cNvSpPr/>
          <p:nvPr userDrawn="1"/>
        </p:nvSpPr>
        <p:spPr>
          <a:xfrm flipH="1">
            <a:off x="0" y="1144363"/>
            <a:ext cx="12192000" cy="155824"/>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121763"/>
            <a:ext cx="10924717" cy="4178474"/>
          </a:xfrm>
        </p:spPr>
        <p:txBody>
          <a:bodyPr>
            <a:normAutofit/>
          </a:bodyPr>
          <a:lstStyle>
            <a:lvl1pPr marL="514350" indent="-514350">
              <a:buFont typeface="+mj-lt"/>
              <a:buAutoNum type="arabicPeriod"/>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Act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608717" y="6488668"/>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734704" y="1389155"/>
            <a:ext cx="7735235" cy="562282"/>
          </a:xfrm>
        </p:spPr>
        <p:txBody>
          <a:bodyPr>
            <a:normAutofit/>
          </a:bodyPr>
          <a:lstStyle>
            <a:lvl1pPr marL="0" indent="0" algn="l">
              <a:buNone/>
              <a:defRPr sz="2800">
                <a:solidFill>
                  <a:srgbClr val="008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276085" y="0"/>
            <a:ext cx="1688617" cy="1764511"/>
          </a:xfrm>
          <a:prstGeom prst="rect">
            <a:avLst/>
          </a:prstGeom>
        </p:spPr>
      </p:pic>
      <p:pic>
        <p:nvPicPr>
          <p:cNvPr id="2" name="Graphic 6">
            <a:extLst>
              <a:ext uri="{FF2B5EF4-FFF2-40B4-BE49-F238E27FC236}">
                <a16:creationId xmlns:a16="http://schemas.microsoft.com/office/drawing/2014/main" id="{11B9B5B4-D242-2AAD-F41A-70A950150AD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F5B133F4-46A5-D537-A1D9-5EFA88B033C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9B47CF4D-9902-E82A-F37F-84E2B7172CF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1991FA10-F7F5-B65F-CE89-3718A8C63C6D}"/>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AF65757F-629C-DEE3-67C3-3CAE31294633}"/>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5336A86D-B849-E21E-0F51-341569A583FD}"/>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8D3FB5D1-8C09-06B0-AA29-6FB4B4D6E7A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53696799-83BF-422A-C291-49685AF0DC09}"/>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97933950-B483-BC3D-CF33-2216FFA1D38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361428B6-3B7B-4EBE-2CC9-699364B3B27C}"/>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917578F2-5A21-86A3-A247-5CB85E11EF08}"/>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522BF40B-5ACB-09AF-95BA-8D95970D167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1545FD54-5E1A-1381-C944-6AF91093E85D}"/>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FB70F785-05BC-5DCE-5837-AE16F4C693CD}"/>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F7434768-C658-579E-7EBC-5692229A0AB0}"/>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7225FD0C-91BA-C619-9495-5C655F74199B}"/>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8204B8A1-7CAA-1127-1DCD-C9BF0AAD2216}"/>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643630BA-1C15-37A2-EC12-C292B7C2839C}"/>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45B7D10C-4DD7-A276-5038-540EED4A1A1C}"/>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7B761B39-EAB4-13A3-496B-BE4C5D32F165}"/>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F010155C-A6BE-8223-6178-580FF3A3E17E}"/>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F3C31276-56F8-2EA0-2F94-6CA03E998A14}"/>
              </a:ext>
            </a:extLst>
          </p:cNvPr>
          <p:cNvSpPr>
            <a:spLocks noGrp="1"/>
          </p:cNvSpPr>
          <p:nvPr>
            <p:ph type="title" hasCustomPrompt="1"/>
          </p:nvPr>
        </p:nvSpPr>
        <p:spPr>
          <a:xfrm>
            <a:off x="2734704" y="384199"/>
            <a:ext cx="7735235" cy="751252"/>
          </a:xfrm>
        </p:spPr>
        <p:txBody>
          <a:bodyPr/>
          <a:lstStyle>
            <a:lvl1pPr>
              <a:defRPr b="1"/>
            </a:lvl1pPr>
          </a:lstStyle>
          <a:p>
            <a:r>
              <a:rPr lang="en-US" dirty="0"/>
              <a:t>Click to add title</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Title and Content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B7AD5B-62F9-2B30-58B1-D2952321778E}"/>
              </a:ext>
            </a:extLst>
          </p:cNvPr>
          <p:cNvSpPr/>
          <p:nvPr userDrawn="1"/>
        </p:nvSpPr>
        <p:spPr>
          <a:xfrm flipH="1">
            <a:off x="0" y="1144363"/>
            <a:ext cx="12192000" cy="155824"/>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764511"/>
            <a:ext cx="10924717" cy="4535726"/>
          </a:xfrm>
        </p:spPr>
        <p:txBody>
          <a:bodyPr>
            <a:normAutofit/>
          </a:bodyPr>
          <a:lstStyle>
            <a:lvl1pPr marL="514350" indent="-514350">
              <a:buFont typeface="+mj-lt"/>
              <a:buAutoNum type="arabicPeriod"/>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Act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608717" y="6488668"/>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276085" y="0"/>
            <a:ext cx="1688617" cy="1764511"/>
          </a:xfrm>
          <a:prstGeom prst="rect">
            <a:avLst/>
          </a:prstGeom>
        </p:spPr>
      </p:pic>
      <p:pic>
        <p:nvPicPr>
          <p:cNvPr id="2" name="Graphic 6">
            <a:extLst>
              <a:ext uri="{FF2B5EF4-FFF2-40B4-BE49-F238E27FC236}">
                <a16:creationId xmlns:a16="http://schemas.microsoft.com/office/drawing/2014/main" id="{11B9B5B4-D242-2AAD-F41A-70A950150AD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F5B133F4-46A5-D537-A1D9-5EFA88B033C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9B47CF4D-9902-E82A-F37F-84E2B7172CF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1991FA10-F7F5-B65F-CE89-3718A8C63C6D}"/>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AF65757F-629C-DEE3-67C3-3CAE31294633}"/>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5336A86D-B849-E21E-0F51-341569A583FD}"/>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8D3FB5D1-8C09-06B0-AA29-6FB4B4D6E7A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53696799-83BF-422A-C291-49685AF0DC09}"/>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97933950-B483-BC3D-CF33-2216FFA1D38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361428B6-3B7B-4EBE-2CC9-699364B3B27C}"/>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917578F2-5A21-86A3-A247-5CB85E11EF08}"/>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522BF40B-5ACB-09AF-95BA-8D95970D167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1545FD54-5E1A-1381-C944-6AF91093E85D}"/>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FB70F785-05BC-5DCE-5837-AE16F4C693CD}"/>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F7434768-C658-579E-7EBC-5692229A0AB0}"/>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7225FD0C-91BA-C619-9495-5C655F74199B}"/>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8204B8A1-7CAA-1127-1DCD-C9BF0AAD2216}"/>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643630BA-1C15-37A2-EC12-C292B7C2839C}"/>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45B7D10C-4DD7-A276-5038-540EED4A1A1C}"/>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7B761B39-EAB4-13A3-496B-BE4C5D32F165}"/>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F010155C-A6BE-8223-6178-580FF3A3E17E}"/>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F3C31276-56F8-2EA0-2F94-6CA03E998A14}"/>
              </a:ext>
            </a:extLst>
          </p:cNvPr>
          <p:cNvSpPr>
            <a:spLocks noGrp="1"/>
          </p:cNvSpPr>
          <p:nvPr>
            <p:ph type="title" hasCustomPrompt="1"/>
          </p:nvPr>
        </p:nvSpPr>
        <p:spPr>
          <a:xfrm>
            <a:off x="2734704" y="384199"/>
            <a:ext cx="7735235" cy="760164"/>
          </a:xfrm>
        </p:spPr>
        <p:txBody>
          <a:bodyPr/>
          <a:lstStyle>
            <a:lvl1pPr>
              <a:defRPr b="1"/>
            </a:lvl1pPr>
          </a:lstStyle>
          <a:p>
            <a:r>
              <a:rPr lang="en-US" dirty="0"/>
              <a:t>Click to add title</a:t>
            </a:r>
          </a:p>
        </p:txBody>
      </p:sp>
    </p:spTree>
    <p:extLst>
      <p:ext uri="{BB962C8B-B14F-4D97-AF65-F5344CB8AC3E}">
        <p14:creationId xmlns:p14="http://schemas.microsoft.com/office/powerpoint/2010/main" val="23794183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2074609"/>
            <a:ext cx="10924717" cy="4248846"/>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527525" y="1423102"/>
            <a:ext cx="8886631" cy="528592"/>
          </a:xfrm>
        </p:spPr>
        <p:txBody>
          <a:bodyPr>
            <a:normAutofit/>
          </a:bodyPr>
          <a:lstStyle>
            <a:lvl1pPr marL="0" indent="0" algn="l">
              <a:buNone/>
              <a:defRPr sz="2800">
                <a:solidFill>
                  <a:srgbClr val="008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33" name="Rectangle 32">
            <a:extLst>
              <a:ext uri="{FF2B5EF4-FFF2-40B4-BE49-F238E27FC236}">
                <a16:creationId xmlns:a16="http://schemas.microsoft.com/office/drawing/2014/main" id="{48B7AD5B-62F9-2B30-58B1-D2952321778E}"/>
              </a:ext>
            </a:extLst>
          </p:cNvPr>
          <p:cNvSpPr/>
          <p:nvPr userDrawn="1"/>
        </p:nvSpPr>
        <p:spPr>
          <a:xfrm flipH="1">
            <a:off x="0" y="1144363"/>
            <a:ext cx="12192000" cy="155824"/>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9994231" y="-117527"/>
            <a:ext cx="1923487" cy="2009937"/>
          </a:xfrm>
          <a:prstGeom prst="rect">
            <a:avLst/>
          </a:prstGeom>
        </p:spPr>
      </p:pic>
      <p:pic>
        <p:nvPicPr>
          <p:cNvPr id="2" name="Graphic 6">
            <a:extLst>
              <a:ext uri="{FF2B5EF4-FFF2-40B4-BE49-F238E27FC236}">
                <a16:creationId xmlns:a16="http://schemas.microsoft.com/office/drawing/2014/main" id="{7B38B41B-E461-F153-9B78-C738268DD7FE}"/>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8A628AFE-7FC5-928F-57E5-4975E409B5A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E782C3F2-06C6-22C4-A675-909AC8AC4D20}"/>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AC7B53B9-C26A-0243-BA49-B81E796B49C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0" name="Graphic 7">
            <a:extLst>
              <a:ext uri="{FF2B5EF4-FFF2-40B4-BE49-F238E27FC236}">
                <a16:creationId xmlns:a16="http://schemas.microsoft.com/office/drawing/2014/main" id="{FE862E35-7D99-D663-6AC1-FD383C637A19}"/>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5" name="Graphic 6">
            <a:extLst>
              <a:ext uri="{FF2B5EF4-FFF2-40B4-BE49-F238E27FC236}">
                <a16:creationId xmlns:a16="http://schemas.microsoft.com/office/drawing/2014/main" id="{6EDB91CA-6911-70E1-EA94-067E97D0603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6" name="Graphic 8">
            <a:extLst>
              <a:ext uri="{FF2B5EF4-FFF2-40B4-BE49-F238E27FC236}">
                <a16:creationId xmlns:a16="http://schemas.microsoft.com/office/drawing/2014/main" id="{A369D96A-A0B0-D0AF-9C73-4C360B73527B}"/>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7" name="Graphic 11">
            <a:extLst>
              <a:ext uri="{FF2B5EF4-FFF2-40B4-BE49-F238E27FC236}">
                <a16:creationId xmlns:a16="http://schemas.microsoft.com/office/drawing/2014/main" id="{5F42CCED-3FB6-8B31-932F-F77592CC252E}"/>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8" name="Graphic 12">
            <a:extLst>
              <a:ext uri="{FF2B5EF4-FFF2-40B4-BE49-F238E27FC236}">
                <a16:creationId xmlns:a16="http://schemas.microsoft.com/office/drawing/2014/main" id="{05B88987-C97E-8D04-7514-84CFFD6B6E91}"/>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9" name="Graphic 7">
            <a:extLst>
              <a:ext uri="{FF2B5EF4-FFF2-40B4-BE49-F238E27FC236}">
                <a16:creationId xmlns:a16="http://schemas.microsoft.com/office/drawing/2014/main" id="{23D38275-886C-C3FC-0788-D8031ADF46EA}"/>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40" name="Graphic 6">
            <a:extLst>
              <a:ext uri="{FF2B5EF4-FFF2-40B4-BE49-F238E27FC236}">
                <a16:creationId xmlns:a16="http://schemas.microsoft.com/office/drawing/2014/main" id="{0DF0BD51-2796-5AE2-A795-C443FBCCD900}"/>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1" name="Graphic 8">
            <a:extLst>
              <a:ext uri="{FF2B5EF4-FFF2-40B4-BE49-F238E27FC236}">
                <a16:creationId xmlns:a16="http://schemas.microsoft.com/office/drawing/2014/main" id="{5C50C93A-5C30-B0A3-429C-2CA47987DC5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2" name="Graphic 11">
            <a:extLst>
              <a:ext uri="{FF2B5EF4-FFF2-40B4-BE49-F238E27FC236}">
                <a16:creationId xmlns:a16="http://schemas.microsoft.com/office/drawing/2014/main" id="{8A464050-13D5-4CCC-2561-16025F5A8D07}"/>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3" name="Graphic 12">
            <a:extLst>
              <a:ext uri="{FF2B5EF4-FFF2-40B4-BE49-F238E27FC236}">
                <a16:creationId xmlns:a16="http://schemas.microsoft.com/office/drawing/2014/main" id="{22C3C105-FA8B-030A-24D6-60DEF0A79CC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4" name="Graphic 7">
            <a:extLst>
              <a:ext uri="{FF2B5EF4-FFF2-40B4-BE49-F238E27FC236}">
                <a16:creationId xmlns:a16="http://schemas.microsoft.com/office/drawing/2014/main" id="{69850E01-17C0-D47D-0D0D-FFB87BB729AB}"/>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5" name="Picture 44" descr="A blue binoculars with black background&#10;&#10;Description automatically generated">
            <a:extLst>
              <a:ext uri="{FF2B5EF4-FFF2-40B4-BE49-F238E27FC236}">
                <a16:creationId xmlns:a16="http://schemas.microsoft.com/office/drawing/2014/main" id="{64DA7207-E9A9-A82C-7358-E29DEDCF0D3B}"/>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0EB00A49-6F61-DFA7-8FAD-228E41B3487B}"/>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30F7AB29-9D01-5838-E5A7-B3C92698F2AA}"/>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8" name="Picture 47" descr="A yellow globe with a magnifying glass&#10;&#10;Description automatically generated">
            <a:extLst>
              <a:ext uri="{FF2B5EF4-FFF2-40B4-BE49-F238E27FC236}">
                <a16:creationId xmlns:a16="http://schemas.microsoft.com/office/drawing/2014/main" id="{7AAD33F2-8831-3183-AB91-989AEAB78759}"/>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47512597-CDE4-F531-F62E-CC9943966D20}"/>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50" name="Picture 49" descr="A blue binoculars with black background&#10;&#10;Description automatically generated">
            <a:extLst>
              <a:ext uri="{FF2B5EF4-FFF2-40B4-BE49-F238E27FC236}">
                <a16:creationId xmlns:a16="http://schemas.microsoft.com/office/drawing/2014/main" id="{FD3BF185-0EEC-FA1A-5D2D-F05442ACDC0D}"/>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A0C07ADA-E2CC-4336-0BEA-AD5C61627852}"/>
              </a:ext>
            </a:extLst>
          </p:cNvPr>
          <p:cNvSpPr>
            <a:spLocks noGrp="1"/>
          </p:cNvSpPr>
          <p:nvPr>
            <p:ph type="title" hasCustomPrompt="1"/>
          </p:nvPr>
        </p:nvSpPr>
        <p:spPr>
          <a:xfrm>
            <a:off x="532408" y="246328"/>
            <a:ext cx="8881749" cy="890588"/>
          </a:xfrm>
        </p:spPr>
        <p:txBody>
          <a:bodyPr/>
          <a:lstStyle>
            <a:lvl1pPr>
              <a:defRPr b="1"/>
            </a:lvl1pPr>
          </a:lstStyle>
          <a:p>
            <a:r>
              <a:rPr lang="en-US" dirty="0"/>
              <a:t>Click to add title</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1752600"/>
            <a:ext cx="10924717" cy="4570855"/>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33" name="Rectangle 32">
            <a:extLst>
              <a:ext uri="{FF2B5EF4-FFF2-40B4-BE49-F238E27FC236}">
                <a16:creationId xmlns:a16="http://schemas.microsoft.com/office/drawing/2014/main" id="{48B7AD5B-62F9-2B30-58B1-D2952321778E}"/>
              </a:ext>
            </a:extLst>
          </p:cNvPr>
          <p:cNvSpPr/>
          <p:nvPr userDrawn="1"/>
        </p:nvSpPr>
        <p:spPr>
          <a:xfrm flipH="1">
            <a:off x="0" y="1144363"/>
            <a:ext cx="12192000" cy="155824"/>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9994231" y="-117527"/>
            <a:ext cx="1923487" cy="2009937"/>
          </a:xfrm>
          <a:prstGeom prst="rect">
            <a:avLst/>
          </a:prstGeom>
        </p:spPr>
      </p:pic>
      <p:pic>
        <p:nvPicPr>
          <p:cNvPr id="2" name="Graphic 6">
            <a:extLst>
              <a:ext uri="{FF2B5EF4-FFF2-40B4-BE49-F238E27FC236}">
                <a16:creationId xmlns:a16="http://schemas.microsoft.com/office/drawing/2014/main" id="{7B38B41B-E461-F153-9B78-C738268DD7FE}"/>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8A628AFE-7FC5-928F-57E5-4975E409B5A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E782C3F2-06C6-22C4-A675-909AC8AC4D20}"/>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AC7B53B9-C26A-0243-BA49-B81E796B49C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0" name="Graphic 7">
            <a:extLst>
              <a:ext uri="{FF2B5EF4-FFF2-40B4-BE49-F238E27FC236}">
                <a16:creationId xmlns:a16="http://schemas.microsoft.com/office/drawing/2014/main" id="{FE862E35-7D99-D663-6AC1-FD383C637A19}"/>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5" name="Graphic 6">
            <a:extLst>
              <a:ext uri="{FF2B5EF4-FFF2-40B4-BE49-F238E27FC236}">
                <a16:creationId xmlns:a16="http://schemas.microsoft.com/office/drawing/2014/main" id="{6EDB91CA-6911-70E1-EA94-067E97D0603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6" name="Graphic 8">
            <a:extLst>
              <a:ext uri="{FF2B5EF4-FFF2-40B4-BE49-F238E27FC236}">
                <a16:creationId xmlns:a16="http://schemas.microsoft.com/office/drawing/2014/main" id="{A369D96A-A0B0-D0AF-9C73-4C360B73527B}"/>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7" name="Graphic 11">
            <a:extLst>
              <a:ext uri="{FF2B5EF4-FFF2-40B4-BE49-F238E27FC236}">
                <a16:creationId xmlns:a16="http://schemas.microsoft.com/office/drawing/2014/main" id="{5F42CCED-3FB6-8B31-932F-F77592CC252E}"/>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8" name="Graphic 12">
            <a:extLst>
              <a:ext uri="{FF2B5EF4-FFF2-40B4-BE49-F238E27FC236}">
                <a16:creationId xmlns:a16="http://schemas.microsoft.com/office/drawing/2014/main" id="{05B88987-C97E-8D04-7514-84CFFD6B6E91}"/>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9" name="Graphic 7">
            <a:extLst>
              <a:ext uri="{FF2B5EF4-FFF2-40B4-BE49-F238E27FC236}">
                <a16:creationId xmlns:a16="http://schemas.microsoft.com/office/drawing/2014/main" id="{23D38275-886C-C3FC-0788-D8031ADF46EA}"/>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40" name="Graphic 6">
            <a:extLst>
              <a:ext uri="{FF2B5EF4-FFF2-40B4-BE49-F238E27FC236}">
                <a16:creationId xmlns:a16="http://schemas.microsoft.com/office/drawing/2014/main" id="{0DF0BD51-2796-5AE2-A795-C443FBCCD900}"/>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1" name="Graphic 8">
            <a:extLst>
              <a:ext uri="{FF2B5EF4-FFF2-40B4-BE49-F238E27FC236}">
                <a16:creationId xmlns:a16="http://schemas.microsoft.com/office/drawing/2014/main" id="{5C50C93A-5C30-B0A3-429C-2CA47987DC5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2" name="Graphic 11">
            <a:extLst>
              <a:ext uri="{FF2B5EF4-FFF2-40B4-BE49-F238E27FC236}">
                <a16:creationId xmlns:a16="http://schemas.microsoft.com/office/drawing/2014/main" id="{8A464050-13D5-4CCC-2561-16025F5A8D07}"/>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3" name="Graphic 12">
            <a:extLst>
              <a:ext uri="{FF2B5EF4-FFF2-40B4-BE49-F238E27FC236}">
                <a16:creationId xmlns:a16="http://schemas.microsoft.com/office/drawing/2014/main" id="{22C3C105-FA8B-030A-24D6-60DEF0A79CC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4" name="Graphic 7">
            <a:extLst>
              <a:ext uri="{FF2B5EF4-FFF2-40B4-BE49-F238E27FC236}">
                <a16:creationId xmlns:a16="http://schemas.microsoft.com/office/drawing/2014/main" id="{69850E01-17C0-D47D-0D0D-FFB87BB729AB}"/>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5" name="Picture 44" descr="A blue binoculars with black background&#10;&#10;Description automatically generated">
            <a:extLst>
              <a:ext uri="{FF2B5EF4-FFF2-40B4-BE49-F238E27FC236}">
                <a16:creationId xmlns:a16="http://schemas.microsoft.com/office/drawing/2014/main" id="{64DA7207-E9A9-A82C-7358-E29DEDCF0D3B}"/>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0EB00A49-6F61-DFA7-8FAD-228E41B3487B}"/>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30F7AB29-9D01-5838-E5A7-B3C92698F2AA}"/>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8" name="Picture 47" descr="A yellow globe with a magnifying glass&#10;&#10;Description automatically generated">
            <a:extLst>
              <a:ext uri="{FF2B5EF4-FFF2-40B4-BE49-F238E27FC236}">
                <a16:creationId xmlns:a16="http://schemas.microsoft.com/office/drawing/2014/main" id="{7AAD33F2-8831-3183-AB91-989AEAB78759}"/>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47512597-CDE4-F531-F62E-CC9943966D20}"/>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50" name="Picture 49" descr="A blue binoculars with black background&#10;&#10;Description automatically generated">
            <a:extLst>
              <a:ext uri="{FF2B5EF4-FFF2-40B4-BE49-F238E27FC236}">
                <a16:creationId xmlns:a16="http://schemas.microsoft.com/office/drawing/2014/main" id="{FD3BF185-0EEC-FA1A-5D2D-F05442ACDC0D}"/>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A0C07ADA-E2CC-4336-0BEA-AD5C61627852}"/>
              </a:ext>
            </a:extLst>
          </p:cNvPr>
          <p:cNvSpPr>
            <a:spLocks noGrp="1"/>
          </p:cNvSpPr>
          <p:nvPr>
            <p:ph type="title" hasCustomPrompt="1"/>
          </p:nvPr>
        </p:nvSpPr>
        <p:spPr>
          <a:xfrm>
            <a:off x="532408" y="246328"/>
            <a:ext cx="8881749" cy="890588"/>
          </a:xfrm>
        </p:spPr>
        <p:txBody>
          <a:bodyPr/>
          <a:lstStyle>
            <a:lvl1pPr>
              <a:defRPr b="1"/>
            </a:lvl1pPr>
          </a:lstStyle>
          <a:p>
            <a:r>
              <a:rPr lang="en-US" dirty="0"/>
              <a:t>Click to add title</a:t>
            </a:r>
          </a:p>
        </p:txBody>
      </p:sp>
    </p:spTree>
    <p:extLst>
      <p:ext uri="{BB962C8B-B14F-4D97-AF65-F5344CB8AC3E}">
        <p14:creationId xmlns:p14="http://schemas.microsoft.com/office/powerpoint/2010/main" val="9422960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and six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hasCustomPrompt="1"/>
          </p:nvPr>
        </p:nvSpPr>
        <p:spPr>
          <a:xfrm>
            <a:off x="515569" y="314222"/>
            <a:ext cx="11493551" cy="881277"/>
          </a:xfrm>
        </p:spPr>
        <p:txBody>
          <a:bodyPr anchor="ctr">
            <a:normAutofit/>
          </a:bodyPr>
          <a:lstStyle>
            <a:lvl1pPr>
              <a:defRPr sz="4800">
                <a:solidFill>
                  <a:schemeClr val="tx1"/>
                </a:solidFill>
              </a:defRPr>
            </a:lvl1pPr>
          </a:lstStyle>
          <a:p>
            <a:r>
              <a:rPr lang="en-US" dirty="0"/>
              <a:t>Glossary</a:t>
            </a:r>
          </a:p>
        </p:txBody>
      </p:sp>
      <p:sp>
        <p:nvSpPr>
          <p:cNvPr id="39" name="TextBox 38">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4" name="Text Placeholder 3">
            <a:extLst>
              <a:ext uri="{FF2B5EF4-FFF2-40B4-BE49-F238E27FC236}">
                <a16:creationId xmlns:a16="http://schemas.microsoft.com/office/drawing/2014/main" id="{36E95231-6C47-A4AB-146A-3B3BC7F2A29B}"/>
              </a:ext>
            </a:extLst>
          </p:cNvPr>
          <p:cNvSpPr>
            <a:spLocks noGrp="1"/>
          </p:cNvSpPr>
          <p:nvPr>
            <p:ph type="body" sz="quarter" idx="10" hasCustomPrompt="1"/>
          </p:nvPr>
        </p:nvSpPr>
        <p:spPr>
          <a:xfrm>
            <a:off x="515938" y="1527175"/>
            <a:ext cx="11493500" cy="4492625"/>
          </a:xfrm>
        </p:spPr>
        <p:txBody>
          <a:bodyPr/>
          <a:lstStyle>
            <a:lvl1pPr marL="0" inden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a:defRPr>
                <a:solidFill>
                  <a:schemeClr val="tx1"/>
                </a:solidFill>
              </a:defRPr>
            </a:lvl4pPr>
            <a:lvl5pPr>
              <a:defRPr>
                <a:solidFill>
                  <a:schemeClr val="tx1"/>
                </a:solidFill>
              </a:defRPr>
            </a:lvl5pPr>
          </a:lstStyle>
          <a:p>
            <a:pPr lvl="1"/>
            <a:r>
              <a:rPr lang="en-US" dirty="0"/>
              <a:t>Click to add glossary words</a:t>
            </a:r>
          </a:p>
        </p:txBody>
      </p:sp>
    </p:spTree>
    <p:extLst>
      <p:ext uri="{BB962C8B-B14F-4D97-AF65-F5344CB8AC3E}">
        <p14:creationId xmlns:p14="http://schemas.microsoft.com/office/powerpoint/2010/main" val="5213741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losin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85107" y="4566822"/>
            <a:ext cx="1747228" cy="1747228"/>
          </a:xfrm>
          <a:prstGeom prst="rect">
            <a:avLst/>
          </a:prstGeom>
        </p:spPr>
      </p:pic>
      <p:pic>
        <p:nvPicPr>
          <p:cNvPr id="9"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28895" y="2972520"/>
            <a:ext cx="1385821" cy="1385821"/>
          </a:xfrm>
          <a:prstGeom prst="rect">
            <a:avLst/>
          </a:prstGeom>
        </p:spPr>
      </p:pic>
      <p:pic>
        <p:nvPicPr>
          <p:cNvPr id="10" name="Graphic 9">
            <a:extLst>
              <a:ext uri="{FF2B5EF4-FFF2-40B4-BE49-F238E27FC236}">
                <a16:creationId xmlns:a16="http://schemas.microsoft.com/office/drawing/2014/main" id="{1A2DC491-EA74-1A63-78D5-3236C8B0D4DE}"/>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546740" y="4586054"/>
            <a:ext cx="1645260" cy="1645260"/>
          </a:xfrm>
          <a:prstGeom prst="rect">
            <a:avLst/>
          </a:prstGeom>
        </p:spPr>
      </p:pic>
      <p:pic>
        <p:nvPicPr>
          <p:cNvPr id="12"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74225" y="3261863"/>
            <a:ext cx="1182816" cy="1182816"/>
          </a:xfrm>
          <a:prstGeom prst="rect">
            <a:avLst/>
          </a:prstGeom>
        </p:spPr>
      </p:pic>
      <p:pic>
        <p:nvPicPr>
          <p:cNvPr id="13"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15804" y="5372414"/>
            <a:ext cx="1118205" cy="1118205"/>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hasCustomPrompt="1"/>
          </p:nvPr>
        </p:nvSpPr>
        <p:spPr>
          <a:xfrm>
            <a:off x="786198" y="116366"/>
            <a:ext cx="3175540" cy="1055927"/>
          </a:xfrm>
        </p:spPr>
        <p:txBody>
          <a:bodyPr anchor="ctr">
            <a:normAutofit/>
          </a:bodyPr>
          <a:lstStyle>
            <a:lvl1pPr algn="ctr">
              <a:defRPr sz="6000">
                <a:solidFill>
                  <a:schemeClr val="tx1"/>
                </a:solidFill>
              </a:defRPr>
            </a:lvl1pPr>
          </a:lstStyle>
          <a:p>
            <a:r>
              <a:rPr lang="en-US" dirty="0"/>
              <a:t>Symbols</a:t>
            </a: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12"/>
          <a:stretch>
            <a:fillRect/>
          </a:stretch>
        </p:blipFill>
        <p:spPr>
          <a:xfrm>
            <a:off x="4211462" y="5017078"/>
            <a:ext cx="1691880" cy="1767920"/>
          </a:xfrm>
          <a:prstGeom prst="rect">
            <a:avLst/>
          </a:prstGeom>
        </p:spPr>
      </p:pic>
      <p:pic>
        <p:nvPicPr>
          <p:cNvPr id="14"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15114" r="15244"/>
          <a:stretch/>
        </p:blipFill>
        <p:spPr>
          <a:xfrm>
            <a:off x="10659809" y="2654778"/>
            <a:ext cx="1186387" cy="1703563"/>
          </a:xfrm>
          <a:prstGeom prst="rect">
            <a:avLst/>
          </a:prstGeom>
        </p:spPr>
      </p:pic>
      <p:pic>
        <p:nvPicPr>
          <p:cNvPr id="16" name="Picture 15"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a:blip r:embed="rId15"/>
          <a:stretch>
            <a:fillRect/>
          </a:stretch>
        </p:blipFill>
        <p:spPr>
          <a:xfrm>
            <a:off x="3610526" y="3229907"/>
            <a:ext cx="2629770" cy="1570293"/>
          </a:xfrm>
          <a:prstGeom prst="rect">
            <a:avLst/>
          </a:prstGeom>
        </p:spPr>
      </p:pic>
      <p:pic>
        <p:nvPicPr>
          <p:cNvPr id="18" name="Picture 17"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16"/>
          <a:stretch>
            <a:fillRect/>
          </a:stretch>
        </p:blipFill>
        <p:spPr>
          <a:xfrm>
            <a:off x="4118318" y="1352682"/>
            <a:ext cx="1787624" cy="1563092"/>
          </a:xfrm>
          <a:prstGeom prst="rect">
            <a:avLst/>
          </a:prstGeom>
        </p:spPr>
      </p:pic>
      <p:pic>
        <p:nvPicPr>
          <p:cNvPr id="36" name="Picture 35">
            <a:extLst>
              <a:ext uri="{FF2B5EF4-FFF2-40B4-BE49-F238E27FC236}">
                <a16:creationId xmlns:a16="http://schemas.microsoft.com/office/drawing/2014/main" id="{E52436D3-97AB-EA58-FCD8-68E3D9EB0917}"/>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430334" y="5006843"/>
            <a:ext cx="1687984" cy="1687984"/>
          </a:xfrm>
          <a:prstGeom prst="rect">
            <a:avLst/>
          </a:prstGeom>
        </p:spPr>
      </p:pic>
      <p:pic>
        <p:nvPicPr>
          <p:cNvPr id="38" name="Picture 37">
            <a:extLst>
              <a:ext uri="{FF2B5EF4-FFF2-40B4-BE49-F238E27FC236}">
                <a16:creationId xmlns:a16="http://schemas.microsoft.com/office/drawing/2014/main" id="{60AB093A-50E3-9BED-96BE-4CB9917ABA47}"/>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76769" y="3188627"/>
            <a:ext cx="1844059" cy="1642065"/>
          </a:xfrm>
          <a:prstGeom prst="rect">
            <a:avLst/>
          </a:prstGeom>
        </p:spPr>
      </p:pic>
      <p:pic>
        <p:nvPicPr>
          <p:cNvPr id="39" name="Picture 38">
            <a:extLst>
              <a:ext uri="{FF2B5EF4-FFF2-40B4-BE49-F238E27FC236}">
                <a16:creationId xmlns:a16="http://schemas.microsoft.com/office/drawing/2014/main" id="{BC8C06FB-1CCC-0222-1970-34B052FFF62E}"/>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2373968" y="1424190"/>
            <a:ext cx="1507228" cy="1507228"/>
          </a:xfrm>
          <a:prstGeom prst="rect">
            <a:avLst/>
          </a:prstGeom>
        </p:spPr>
      </p:pic>
      <p:pic>
        <p:nvPicPr>
          <p:cNvPr id="40" name="Picture 39">
            <a:extLst>
              <a:ext uri="{FF2B5EF4-FFF2-40B4-BE49-F238E27FC236}">
                <a16:creationId xmlns:a16="http://schemas.microsoft.com/office/drawing/2014/main" id="{4DF44CF5-8F20-222D-21F4-E6B940C4F38B}"/>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417992" y="5006843"/>
            <a:ext cx="1680209" cy="1590399"/>
          </a:xfrm>
          <a:prstGeom prst="rect">
            <a:avLst/>
          </a:prstGeom>
        </p:spPr>
      </p:pic>
      <p:pic>
        <p:nvPicPr>
          <p:cNvPr id="41" name="Picture 40">
            <a:extLst>
              <a:ext uri="{FF2B5EF4-FFF2-40B4-BE49-F238E27FC236}">
                <a16:creationId xmlns:a16="http://schemas.microsoft.com/office/drawing/2014/main" id="{121BD45D-93EA-576A-8A0A-AE3272360AA7}"/>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2563443" y="3188627"/>
            <a:ext cx="1317753" cy="1584455"/>
          </a:xfrm>
          <a:prstGeom prst="rect">
            <a:avLst/>
          </a:prstGeom>
        </p:spPr>
      </p:pic>
      <p:pic>
        <p:nvPicPr>
          <p:cNvPr id="42" name="Picture 41">
            <a:extLst>
              <a:ext uri="{FF2B5EF4-FFF2-40B4-BE49-F238E27FC236}">
                <a16:creationId xmlns:a16="http://schemas.microsoft.com/office/drawing/2014/main" id="{810C5492-8F0F-89DC-E1B9-47D0F7FB2F37}"/>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225767" y="1435404"/>
            <a:ext cx="1614875" cy="1597249"/>
          </a:xfrm>
          <a:prstGeom prst="rect">
            <a:avLst/>
          </a:prstGeom>
          <a:solidFill>
            <a:srgbClr val="00A1DD">
              <a:alpha val="0"/>
            </a:srgbClr>
          </a:solidFill>
        </p:spPr>
      </p:pic>
      <p:pic>
        <p:nvPicPr>
          <p:cNvPr id="43" name="Picture 42">
            <a:extLst>
              <a:ext uri="{FF2B5EF4-FFF2-40B4-BE49-F238E27FC236}">
                <a16:creationId xmlns:a16="http://schemas.microsoft.com/office/drawing/2014/main" id="{9FADE8F2-E92E-1BF0-CC4E-92061BE7E993}"/>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4664348" y="219325"/>
            <a:ext cx="6802569" cy="916680"/>
          </a:xfrm>
          <a:prstGeom prst="rect">
            <a:avLst/>
          </a:prstGeom>
        </p:spPr>
      </p:pic>
      <p:pic>
        <p:nvPicPr>
          <p:cNvPr id="44" name="Picture 43">
            <a:extLst>
              <a:ext uri="{FF2B5EF4-FFF2-40B4-BE49-F238E27FC236}">
                <a16:creationId xmlns:a16="http://schemas.microsoft.com/office/drawing/2014/main" id="{FFF23187-F68F-28ED-3DE2-13895540D987}"/>
              </a:ext>
            </a:extLst>
          </p:cNvPr>
          <p:cNvPicPr>
            <a:picLocks noChangeAspect="1"/>
          </p:cNvPicPr>
          <p:nvPr userDrawn="1"/>
        </p:nvPicPr>
        <p:blipFill>
          <a:blip r:embed="rId24"/>
          <a:srcRect l="26072" t="21587" r="27768" b="65238"/>
          <a:stretch/>
        </p:blipFill>
        <p:spPr>
          <a:xfrm>
            <a:off x="7198031" y="1494086"/>
            <a:ext cx="4748126" cy="762272"/>
          </a:xfrm>
          <a:prstGeom prst="rect">
            <a:avLst/>
          </a:prstGeom>
        </p:spPr>
      </p:pic>
      <p:pic>
        <p:nvPicPr>
          <p:cNvPr id="3" name="Picture 2" descr="A blue binoculars with black background&#10;&#10;Description automatically generated">
            <a:extLst>
              <a:ext uri="{FF2B5EF4-FFF2-40B4-BE49-F238E27FC236}">
                <a16:creationId xmlns:a16="http://schemas.microsoft.com/office/drawing/2014/main" id="{E83BFFAA-2E8B-7A9F-1CAA-732E27504638}"/>
              </a:ext>
            </a:extLst>
          </p:cNvPr>
          <p:cNvPicPr>
            <a:picLocks noChangeAspect="1"/>
          </p:cNvPicPr>
          <p:nvPr userDrawn="1"/>
        </p:nvPicPr>
        <p:blipFill>
          <a:blip r:embed="rId25"/>
          <a:stretch>
            <a:fillRect/>
          </a:stretch>
        </p:blipFill>
        <p:spPr>
          <a:xfrm>
            <a:off x="6143064" y="1875222"/>
            <a:ext cx="1023299" cy="857254"/>
          </a:xfrm>
          <a:prstGeom prst="rect">
            <a:avLst/>
          </a:prstGeom>
        </p:spPr>
      </p:pic>
      <p:pic>
        <p:nvPicPr>
          <p:cNvPr id="4" name="Picture 3" descr="A yellow globe with a magnifying glass&#10;&#10;Description automatically generated">
            <a:extLst>
              <a:ext uri="{FF2B5EF4-FFF2-40B4-BE49-F238E27FC236}">
                <a16:creationId xmlns:a16="http://schemas.microsoft.com/office/drawing/2014/main" id="{D1F81F66-2ECE-B80E-A1E4-C6F00FDEE45C}"/>
              </a:ext>
            </a:extLst>
          </p:cNvPr>
          <p:cNvPicPr>
            <a:picLocks noChangeAspect="1"/>
          </p:cNvPicPr>
          <p:nvPr userDrawn="1"/>
        </p:nvPicPr>
        <p:blipFill>
          <a:blip r:embed="rId26"/>
          <a:stretch>
            <a:fillRect/>
          </a:stretch>
        </p:blipFill>
        <p:spPr>
          <a:xfrm>
            <a:off x="9210281" y="4874982"/>
            <a:ext cx="1336460" cy="1356331"/>
          </a:xfrm>
          <a:prstGeom prst="rect">
            <a:avLst/>
          </a:prstGeom>
        </p:spPr>
      </p:pic>
      <p:pic>
        <p:nvPicPr>
          <p:cNvPr id="5" name="Picture 4">
            <a:extLst>
              <a:ext uri="{FF2B5EF4-FFF2-40B4-BE49-F238E27FC236}">
                <a16:creationId xmlns:a16="http://schemas.microsoft.com/office/drawing/2014/main" id="{C7E10E21-F5D0-63EB-D3CB-2366399B1817}"/>
              </a:ext>
              <a:ext uri="{C183D7F6-B498-43B3-948B-1728B52AA6E4}">
                <adec:decorative xmlns:adec="http://schemas.microsoft.com/office/drawing/2017/decorative" val="1"/>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291394" y="3261863"/>
            <a:ext cx="1276350" cy="1355166"/>
          </a:xfrm>
          <a:prstGeom prst="rect">
            <a:avLst/>
          </a:prstGeom>
        </p:spPr>
      </p:pic>
    </p:spTree>
    <p:extLst>
      <p:ext uri="{BB962C8B-B14F-4D97-AF65-F5344CB8AC3E}">
        <p14:creationId xmlns:p14="http://schemas.microsoft.com/office/powerpoint/2010/main" val="3388589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FD992B0-A519-A120-5871-8CEDBBE5696A}"/>
              </a:ext>
            </a:extLst>
          </p:cNvPr>
          <p:cNvSpPr/>
          <p:nvPr userDrawn="1"/>
        </p:nvSpPr>
        <p:spPr>
          <a:xfrm>
            <a:off x="0" y="10156"/>
            <a:ext cx="12192000" cy="3920160"/>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3194738" y="5799665"/>
            <a:ext cx="5802522" cy="931547"/>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hasCustomPrompt="1"/>
          </p:nvPr>
        </p:nvSpPr>
        <p:spPr>
          <a:xfrm>
            <a:off x="773747" y="776052"/>
            <a:ext cx="10644505" cy="2388367"/>
          </a:xfrm>
          <a:solidFill>
            <a:schemeClr val="bg1"/>
          </a:solidFill>
          <a:ln w="38100">
            <a:solidFill>
              <a:schemeClr val="tx1"/>
            </a:solidFill>
            <a:prstDash val="solid"/>
          </a:ln>
        </p:spPr>
        <p:txBody>
          <a:bodyPr anchor="ctr">
            <a:normAutofit/>
          </a:bodyPr>
          <a:lstStyle>
            <a:lvl1pPr algn="ctr">
              <a:defRPr sz="6600" baseline="0">
                <a:solidFill>
                  <a:schemeClr val="tx1"/>
                </a:solidFill>
              </a:defRPr>
            </a:lvl1pPr>
          </a:lstStyle>
          <a:p>
            <a:r>
              <a:rPr lang="en-US" dirty="0"/>
              <a:t>Discover Investigation</a:t>
            </a:r>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2508155" y="4601582"/>
            <a:ext cx="7768641"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9330402" y="6366174"/>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27" name="Picture 26"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3"/>
          <a:stretch>
            <a:fillRect/>
          </a:stretch>
        </p:blipFill>
        <p:spPr>
          <a:xfrm>
            <a:off x="287855" y="4177534"/>
            <a:ext cx="2220300" cy="1941422"/>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0155"/>
            <a:ext cx="4287520" cy="6847845"/>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4431552" y="1498712"/>
            <a:ext cx="7191488" cy="4989956"/>
          </a:xfrm>
        </p:spPr>
        <p:txBody>
          <a:bodyPr>
            <a:normAutofit/>
          </a:bodyPr>
          <a:lstStyle>
            <a:lvl1pPr>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Discover Reading (Optional):</a:t>
            </a:r>
          </a:p>
          <a:p>
            <a:pPr lvl="0"/>
            <a:r>
              <a:rPr lang="en-US" dirty="0"/>
              <a:t>Discovery Investigation:</a:t>
            </a:r>
          </a:p>
          <a:p>
            <a:pPr lvl="0"/>
            <a:r>
              <a:rPr lang="en-US" dirty="0"/>
              <a:t>Discover Investigation Extension: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10265767" y="96465"/>
            <a:ext cx="1768381" cy="1546266"/>
          </a:xfrm>
          <a:prstGeom prst="rect">
            <a:avLst/>
          </a:prstGeom>
        </p:spPr>
      </p:pic>
      <p:sp>
        <p:nvSpPr>
          <p:cNvPr id="15"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344303" y="435621"/>
            <a:ext cx="3510404" cy="5996912"/>
          </a:xfrm>
        </p:spPr>
        <p:style>
          <a:lnRef idx="2">
            <a:schemeClr val="dk1"/>
          </a:lnRef>
          <a:fillRef idx="1">
            <a:schemeClr val="lt1"/>
          </a:fillRef>
          <a:effectRef idx="0">
            <a:schemeClr val="dk1"/>
          </a:effectRef>
          <a:fontRef idx="none"/>
        </p:style>
        <p:txBody>
          <a:bodyPr lIns="274320" rIns="274320" anchor="ctr">
            <a:normAutofit/>
          </a:bodyPr>
          <a:lstStyle>
            <a:lvl1pPr marL="0" indent="0" algn="l">
              <a:buNone/>
              <a:defRPr sz="2800" b="1"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Objective:</a:t>
            </a:r>
          </a:p>
        </p:txBody>
      </p:sp>
      <p:sp>
        <p:nvSpPr>
          <p:cNvPr id="3" name="Title 2">
            <a:extLst>
              <a:ext uri="{FF2B5EF4-FFF2-40B4-BE49-F238E27FC236}">
                <a16:creationId xmlns:a16="http://schemas.microsoft.com/office/drawing/2014/main" id="{E579BC1A-F610-9F8C-90F0-00142451E9FB}"/>
              </a:ext>
            </a:extLst>
          </p:cNvPr>
          <p:cNvSpPr>
            <a:spLocks noGrp="1"/>
          </p:cNvSpPr>
          <p:nvPr>
            <p:ph type="title" hasCustomPrompt="1"/>
          </p:nvPr>
        </p:nvSpPr>
        <p:spPr>
          <a:xfrm>
            <a:off x="4431551" y="315025"/>
            <a:ext cx="5834215" cy="1183687"/>
          </a:xfrm>
        </p:spPr>
        <p:txBody>
          <a:bodyPr/>
          <a:lstStyle>
            <a:lvl1pPr>
              <a:defRPr b="1"/>
            </a:lvl1pPr>
          </a:lstStyle>
          <a:p>
            <a:r>
              <a:rPr lang="en-US" dirty="0"/>
              <a:t>Discover Overview</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0156"/>
            <a:ext cx="12192000" cy="1264870"/>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326793"/>
            <a:ext cx="10924717" cy="3973444"/>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Discover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230620" y="10156"/>
            <a:ext cx="2073631" cy="1813175"/>
          </a:xfrm>
          <a:prstGeom prst="rect">
            <a:avLst/>
          </a:prstGeom>
        </p:spPr>
      </p:pic>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811839" y="1328485"/>
            <a:ext cx="7221166" cy="523144"/>
          </a:xfrm>
        </p:spPr>
        <p:txBody>
          <a:bodyPr>
            <a:normAutofit/>
          </a:bodyPr>
          <a:lstStyle>
            <a:lvl1pPr marL="0" indent="0" algn="ctr">
              <a:buNone/>
              <a:defRPr sz="2800">
                <a:solidFill>
                  <a:srgbClr val="01C2F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2" name="Title 1">
            <a:extLst>
              <a:ext uri="{FF2B5EF4-FFF2-40B4-BE49-F238E27FC236}">
                <a16:creationId xmlns:a16="http://schemas.microsoft.com/office/drawing/2014/main" id="{CB78FBD4-A1C2-377C-79FC-ED614BC8320E}"/>
              </a:ext>
            </a:extLst>
          </p:cNvPr>
          <p:cNvSpPr>
            <a:spLocks noGrp="1"/>
          </p:cNvSpPr>
          <p:nvPr>
            <p:ph type="title" hasCustomPrompt="1"/>
          </p:nvPr>
        </p:nvSpPr>
        <p:spPr>
          <a:xfrm>
            <a:off x="2811839" y="-8894"/>
            <a:ext cx="7221166" cy="1325563"/>
          </a:xfrm>
        </p:spPr>
        <p:txBody>
          <a:bodyPr/>
          <a:lstStyle>
            <a:lvl1pPr algn="ctr">
              <a:defRPr b="1"/>
            </a:lvl1pPr>
          </a:lstStyle>
          <a:p>
            <a:r>
              <a:rPr lang="en-US" dirty="0"/>
              <a:t>Click to add title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7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0156"/>
            <a:ext cx="12192000" cy="1264870"/>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895475"/>
            <a:ext cx="10924717" cy="4404762"/>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Discover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230620" y="10156"/>
            <a:ext cx="2073631" cy="1813175"/>
          </a:xfrm>
          <a:prstGeom prst="rect">
            <a:avLst/>
          </a:prstGeom>
        </p:spPr>
      </p:pic>
      <p:sp>
        <p:nvSpPr>
          <p:cNvPr id="2" name="Title 1">
            <a:extLst>
              <a:ext uri="{FF2B5EF4-FFF2-40B4-BE49-F238E27FC236}">
                <a16:creationId xmlns:a16="http://schemas.microsoft.com/office/drawing/2014/main" id="{CB78FBD4-A1C2-377C-79FC-ED614BC8320E}"/>
              </a:ext>
            </a:extLst>
          </p:cNvPr>
          <p:cNvSpPr>
            <a:spLocks noGrp="1"/>
          </p:cNvSpPr>
          <p:nvPr>
            <p:ph type="title" hasCustomPrompt="1"/>
          </p:nvPr>
        </p:nvSpPr>
        <p:spPr>
          <a:xfrm>
            <a:off x="3488924" y="-8893"/>
            <a:ext cx="6125593" cy="1283920"/>
          </a:xfrm>
        </p:spPr>
        <p:txBody>
          <a:bodyPr/>
          <a:lstStyle>
            <a:lvl1pPr algn="ctr">
              <a:defRPr b="1"/>
            </a:lvl1pPr>
          </a:lstStyle>
          <a:p>
            <a:r>
              <a:rPr lang="en-US" dirty="0"/>
              <a:t>Click to add title</a:t>
            </a:r>
          </a:p>
        </p:txBody>
      </p:sp>
    </p:spTree>
    <p:extLst>
      <p:ext uri="{BB962C8B-B14F-4D97-AF65-F5344CB8AC3E}">
        <p14:creationId xmlns:p14="http://schemas.microsoft.com/office/powerpoint/2010/main" val="2634383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326793"/>
            <a:ext cx="10924717" cy="3973444"/>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118991" y="0"/>
            <a:ext cx="2040488" cy="1784195"/>
          </a:xfrm>
          <a:prstGeom prst="rect">
            <a:avLst/>
          </a:prstGeom>
        </p:spPr>
      </p:pic>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751595" y="1377400"/>
            <a:ext cx="9321413" cy="556175"/>
          </a:xfrm>
        </p:spPr>
        <p:txBody>
          <a:bodyPr>
            <a:normAutofit/>
          </a:bodyPr>
          <a:lstStyle>
            <a:lvl1pPr marL="0" indent="0" algn="l">
              <a:buNone/>
              <a:defRPr sz="2800">
                <a:solidFill>
                  <a:srgbClr val="01C2F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9"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12"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13"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15"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6"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19"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21"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22"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23"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24"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27"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28"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29"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30"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31"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6" name="Picture 5" descr="A blue binoculars with black background&#10;&#10;Description automatically generated">
            <a:extLst>
              <a:ext uri="{FF2B5EF4-FFF2-40B4-BE49-F238E27FC236}">
                <a16:creationId xmlns:a16="http://schemas.microsoft.com/office/drawing/2014/main" id="{FDB3E2BA-0BF0-C217-AB64-137B864B265D}"/>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34" name="Picture 33" descr="A yellow globe with a magnifying glass&#10;&#10;Description automatically generated">
            <a:extLst>
              <a:ext uri="{FF2B5EF4-FFF2-40B4-BE49-F238E27FC236}">
                <a16:creationId xmlns:a16="http://schemas.microsoft.com/office/drawing/2014/main" id="{84A22E03-27BB-8066-DA49-439CFED9D492}"/>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35" name="Picture 34" descr="A yellow globe with a magnifying glass&#10;&#10;Description automatically generated">
            <a:extLst>
              <a:ext uri="{FF2B5EF4-FFF2-40B4-BE49-F238E27FC236}">
                <a16:creationId xmlns:a16="http://schemas.microsoft.com/office/drawing/2014/main" id="{08D0CF49-1D87-371A-2120-F900DF3CE796}"/>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36" name="Picture 35" descr="A yellow globe with a magnifying glass&#10;&#10;Description automatically generated">
            <a:extLst>
              <a:ext uri="{FF2B5EF4-FFF2-40B4-BE49-F238E27FC236}">
                <a16:creationId xmlns:a16="http://schemas.microsoft.com/office/drawing/2014/main" id="{B592658A-3572-44DF-1A61-8F1BFB65DA1C}"/>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37" name="Picture 36" descr="A blue binoculars with black background&#10;&#10;Description automatically generated">
            <a:extLst>
              <a:ext uri="{FF2B5EF4-FFF2-40B4-BE49-F238E27FC236}">
                <a16:creationId xmlns:a16="http://schemas.microsoft.com/office/drawing/2014/main" id="{A3F62591-A281-A73D-8951-09DC1BCD8E6A}"/>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38" name="Picture 37" descr="A blue binoculars with black background&#10;&#10;Description automatically generated">
            <a:extLst>
              <a:ext uri="{FF2B5EF4-FFF2-40B4-BE49-F238E27FC236}">
                <a16:creationId xmlns:a16="http://schemas.microsoft.com/office/drawing/2014/main" id="{1420FAAB-B617-91E7-3784-F776CDF8178C}"/>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2" name="Title 1">
            <a:extLst>
              <a:ext uri="{FF2B5EF4-FFF2-40B4-BE49-F238E27FC236}">
                <a16:creationId xmlns:a16="http://schemas.microsoft.com/office/drawing/2014/main" id="{A56BF640-847D-2432-C5CC-DD12784900FC}"/>
              </a:ext>
            </a:extLst>
          </p:cNvPr>
          <p:cNvSpPr>
            <a:spLocks noGrp="1"/>
          </p:cNvSpPr>
          <p:nvPr>
            <p:ph type="title" hasCustomPrompt="1"/>
          </p:nvPr>
        </p:nvSpPr>
        <p:spPr>
          <a:xfrm>
            <a:off x="2734704" y="457200"/>
            <a:ext cx="9338305" cy="679716"/>
          </a:xfrm>
        </p:spPr>
        <p:txBody>
          <a:bodyPr/>
          <a:lstStyle>
            <a:lvl1pPr>
              <a:defRPr b="1"/>
            </a:lvl1pPr>
          </a:lstStyle>
          <a:p>
            <a:r>
              <a:rPr lang="en-US" dirty="0"/>
              <a:t>Click to add title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8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830966"/>
            <a:ext cx="10924717" cy="4469271"/>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118991" y="0"/>
            <a:ext cx="2040488" cy="1784195"/>
          </a:xfrm>
          <a:prstGeom prst="rect">
            <a:avLst/>
          </a:prstGeom>
        </p:spPr>
      </p:pic>
      <p:pic>
        <p:nvPicPr>
          <p:cNvPr id="9"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12"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13"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15"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6"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19"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21"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22"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23"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24"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27"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28"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29"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30"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31"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6" name="Picture 5" descr="A blue binoculars with black background&#10;&#10;Description automatically generated">
            <a:extLst>
              <a:ext uri="{FF2B5EF4-FFF2-40B4-BE49-F238E27FC236}">
                <a16:creationId xmlns:a16="http://schemas.microsoft.com/office/drawing/2014/main" id="{FDB3E2BA-0BF0-C217-AB64-137B864B265D}"/>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34" name="Picture 33" descr="A yellow globe with a magnifying glass&#10;&#10;Description automatically generated">
            <a:extLst>
              <a:ext uri="{FF2B5EF4-FFF2-40B4-BE49-F238E27FC236}">
                <a16:creationId xmlns:a16="http://schemas.microsoft.com/office/drawing/2014/main" id="{84A22E03-27BB-8066-DA49-439CFED9D492}"/>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35" name="Picture 34" descr="A yellow globe with a magnifying glass&#10;&#10;Description automatically generated">
            <a:extLst>
              <a:ext uri="{FF2B5EF4-FFF2-40B4-BE49-F238E27FC236}">
                <a16:creationId xmlns:a16="http://schemas.microsoft.com/office/drawing/2014/main" id="{08D0CF49-1D87-371A-2120-F900DF3CE796}"/>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36" name="Picture 35" descr="A yellow globe with a magnifying glass&#10;&#10;Description automatically generated">
            <a:extLst>
              <a:ext uri="{FF2B5EF4-FFF2-40B4-BE49-F238E27FC236}">
                <a16:creationId xmlns:a16="http://schemas.microsoft.com/office/drawing/2014/main" id="{B592658A-3572-44DF-1A61-8F1BFB65DA1C}"/>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37" name="Picture 36" descr="A blue binoculars with black background&#10;&#10;Description automatically generated">
            <a:extLst>
              <a:ext uri="{FF2B5EF4-FFF2-40B4-BE49-F238E27FC236}">
                <a16:creationId xmlns:a16="http://schemas.microsoft.com/office/drawing/2014/main" id="{A3F62591-A281-A73D-8951-09DC1BCD8E6A}"/>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38" name="Picture 37" descr="A blue binoculars with black background&#10;&#10;Description automatically generated">
            <a:extLst>
              <a:ext uri="{FF2B5EF4-FFF2-40B4-BE49-F238E27FC236}">
                <a16:creationId xmlns:a16="http://schemas.microsoft.com/office/drawing/2014/main" id="{1420FAAB-B617-91E7-3784-F776CDF8178C}"/>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2" name="Title 1">
            <a:extLst>
              <a:ext uri="{FF2B5EF4-FFF2-40B4-BE49-F238E27FC236}">
                <a16:creationId xmlns:a16="http://schemas.microsoft.com/office/drawing/2014/main" id="{A56BF640-847D-2432-C5CC-DD12784900FC}"/>
              </a:ext>
            </a:extLst>
          </p:cNvPr>
          <p:cNvSpPr>
            <a:spLocks noGrp="1"/>
          </p:cNvSpPr>
          <p:nvPr>
            <p:ph type="title" hasCustomPrompt="1"/>
          </p:nvPr>
        </p:nvSpPr>
        <p:spPr>
          <a:xfrm>
            <a:off x="2734704" y="457200"/>
            <a:ext cx="9338305" cy="679716"/>
          </a:xfrm>
        </p:spPr>
        <p:txBody>
          <a:bodyPr/>
          <a:lstStyle>
            <a:lvl1pPr>
              <a:defRPr b="1"/>
            </a:lvl1pPr>
          </a:lstStyle>
          <a:p>
            <a:r>
              <a:rPr lang="en-US" dirty="0"/>
              <a:t>Click to add title</a:t>
            </a:r>
          </a:p>
        </p:txBody>
      </p:sp>
    </p:spTree>
    <p:extLst>
      <p:ext uri="{BB962C8B-B14F-4D97-AF65-F5344CB8AC3E}">
        <p14:creationId xmlns:p14="http://schemas.microsoft.com/office/powerpoint/2010/main" val="1486439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3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2080366"/>
            <a:ext cx="10924717" cy="4243089"/>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9941829" y="19662"/>
            <a:ext cx="2250171" cy="1967541"/>
          </a:xfrm>
          <a:prstGeom prst="rect">
            <a:avLst/>
          </a:prstGeom>
        </p:spPr>
      </p:pic>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527526" y="1393350"/>
            <a:ext cx="9511824" cy="568013"/>
          </a:xfrm>
        </p:spPr>
        <p:txBody>
          <a:bodyPr>
            <a:normAutofit/>
          </a:bodyPr>
          <a:lstStyle>
            <a:lvl1pPr marL="0" indent="0" algn="l">
              <a:buNone/>
              <a:defRPr sz="2800">
                <a:solidFill>
                  <a:srgbClr val="01C2F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2" name="Graphic 6">
            <a:extLst>
              <a:ext uri="{FF2B5EF4-FFF2-40B4-BE49-F238E27FC236}">
                <a16:creationId xmlns:a16="http://schemas.microsoft.com/office/drawing/2014/main" id="{B7EE27FD-792F-CCA0-FB1E-760E6E0EDAF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9C833E11-1D45-4E9E-A867-91B0519EFDD5}"/>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1B72D5F6-ED8C-4D39-3B37-77F972CFA145}"/>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2EA01EE1-79B1-F56F-C864-038D25AA9DE1}"/>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6AF32D16-433B-F79C-D302-239A380C68B6}"/>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4DAF4FB2-3B0D-88C7-BA42-E701D419AFB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59FE6AC6-6E6A-C1F6-AF4A-D32A11BA9D7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82D90D4D-13D0-B788-E3D0-8E2BE66043D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8BC6E086-C36F-9BAC-84C2-B785FF3E1A6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7B88904D-20E5-E181-EE02-FF76D123A7B0}"/>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BBC61D86-E4A3-46C0-C176-E0B6C61D879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93B26803-3E9E-F4A8-C7EA-1F7BB8DB5E6A}"/>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9E584B0D-3326-1D8B-80C6-82EB1DD7FBA0}"/>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1D6452FA-189A-1D71-7F25-99416F89F194}"/>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03AF5381-379C-614A-E84F-64145620FB65}"/>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F10A9B54-5997-ADFE-7BF2-FD1449937350}"/>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723F5D66-D9F2-5AAB-1A73-012CE8377E8D}"/>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9CD784ED-9E91-3BF0-A7AF-60A0EAA3EBA4}"/>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7BDE2FAC-E9BE-910B-7900-B709E7A9B77A}"/>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A8EBEDBE-872E-E19F-6C5A-0A392C4A3173}"/>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B5CC8D65-0AA1-88BD-9FBB-1361154C8A5B}"/>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86A01B1D-AD7A-B522-0A66-54575ACFBFB3}"/>
              </a:ext>
            </a:extLst>
          </p:cNvPr>
          <p:cNvSpPr>
            <a:spLocks noGrp="1"/>
          </p:cNvSpPr>
          <p:nvPr>
            <p:ph type="title" hasCustomPrompt="1"/>
          </p:nvPr>
        </p:nvSpPr>
        <p:spPr>
          <a:xfrm>
            <a:off x="539687" y="371475"/>
            <a:ext cx="9499663" cy="764629"/>
          </a:xfrm>
        </p:spPr>
        <p:txBody>
          <a:bodyPr/>
          <a:lstStyle>
            <a:lvl1pPr>
              <a:defRPr b="1"/>
            </a:lvl1pPr>
          </a:lstStyle>
          <a:p>
            <a:r>
              <a:rPr lang="en-US" dirty="0"/>
              <a:t>Click to add title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4/28/2025</a:t>
            </a:fld>
            <a:endParaRPr lang="en-US" dirty="0"/>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86" r:id="rId3"/>
    <p:sldLayoutId id="2147483677" r:id="rId4"/>
    <p:sldLayoutId id="2147483674" r:id="rId5"/>
    <p:sldLayoutId id="2147483690" r:id="rId6"/>
    <p:sldLayoutId id="2147483680" r:id="rId7"/>
    <p:sldLayoutId id="2147483691" r:id="rId8"/>
    <p:sldLayoutId id="2147483683" r:id="rId9"/>
    <p:sldLayoutId id="2147483697" r:id="rId10"/>
    <p:sldLayoutId id="2147483687" r:id="rId11"/>
    <p:sldLayoutId id="2147483675" r:id="rId12"/>
    <p:sldLayoutId id="2147483678" r:id="rId13"/>
    <p:sldLayoutId id="2147483692" r:id="rId14"/>
    <p:sldLayoutId id="2147483681" r:id="rId15"/>
    <p:sldLayoutId id="2147483689" r:id="rId16"/>
    <p:sldLayoutId id="2147483684" r:id="rId17"/>
    <p:sldLayoutId id="2147483693" r:id="rId18"/>
    <p:sldLayoutId id="2147483688" r:id="rId19"/>
    <p:sldLayoutId id="2147483676" r:id="rId20"/>
    <p:sldLayoutId id="2147483694" r:id="rId21"/>
    <p:sldLayoutId id="2147483679" r:id="rId22"/>
    <p:sldLayoutId id="2147483682" r:id="rId23"/>
    <p:sldLayoutId id="2147483695" r:id="rId24"/>
    <p:sldLayoutId id="2147483685" r:id="rId25"/>
    <p:sldLayoutId id="2147483696" r:id="rId26"/>
    <p:sldLayoutId id="2147483698" r:id="rId27"/>
    <p:sldLayoutId id="2147483699"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a:solidFill>
                  <a:srgbClr val="000000"/>
                </a:solidFill>
              </a:rPr>
              <a:t>Energy and Daily Choices</a:t>
            </a:r>
            <a:br>
              <a:rPr lang="en-US" dirty="0"/>
            </a:br>
            <a:r>
              <a:rPr lang="en-US" dirty="0"/>
              <a:t>Understand</a:t>
            </a:r>
          </a:p>
        </p:txBody>
      </p:sp>
      <p:sp>
        <p:nvSpPr>
          <p:cNvPr id="3" name="Subtitle 2"/>
          <p:cNvSpPr>
            <a:spLocks noGrp="1"/>
          </p:cNvSpPr>
          <p:nvPr>
            <p:ph type="subTitle" idx="1"/>
          </p:nvPr>
        </p:nvSpPr>
        <p:spPr>
          <a:xfrm>
            <a:off x="2937389" y="4327244"/>
            <a:ext cx="8356253" cy="607910"/>
          </a:xfrm>
        </p:spPr>
        <p:txBody>
          <a:bodyPr/>
          <a:lstStyle/>
          <a:p>
            <a:r>
              <a:rPr lang="en-US" dirty="0"/>
              <a:t>How can I use less energy?</a:t>
            </a:r>
          </a:p>
          <a:p>
            <a:endParaRPr lang="en-US" dirty="0"/>
          </a:p>
        </p:txBody>
      </p:sp>
    </p:spTree>
    <p:extLst>
      <p:ext uri="{BB962C8B-B14F-4D97-AF65-F5344CB8AC3E}">
        <p14:creationId xmlns:p14="http://schemas.microsoft.com/office/powerpoint/2010/main" val="977195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F7CEF4-BBAA-4F0E-0247-D077E6563F33}"/>
              </a:ext>
            </a:extLst>
          </p:cNvPr>
          <p:cNvSpPr>
            <a:spLocks noGrp="1"/>
          </p:cNvSpPr>
          <p:nvPr>
            <p:ph type="title"/>
          </p:nvPr>
        </p:nvSpPr>
        <p:spPr>
          <a:xfrm>
            <a:off x="2029527" y="323849"/>
            <a:ext cx="9952923" cy="749731"/>
          </a:xfrm>
        </p:spPr>
        <p:txBody>
          <a:bodyPr vert="horz" lIns="91440" tIns="45720" rIns="91440" bIns="45720" rtlCol="0" anchor="b">
            <a:normAutofit/>
          </a:bodyPr>
          <a:lstStyle/>
          <a:p>
            <a:r>
              <a:rPr lang="en-US" dirty="0"/>
              <a:t>Understand Investigation, slide 4</a:t>
            </a:r>
          </a:p>
        </p:txBody>
      </p:sp>
      <p:sp>
        <p:nvSpPr>
          <p:cNvPr id="2" name="Content Placeholder 1"/>
          <p:cNvSpPr>
            <a:spLocks noGrp="1"/>
          </p:cNvSpPr>
          <p:nvPr>
            <p:ph sz="quarter" idx="11"/>
          </p:nvPr>
        </p:nvSpPr>
        <p:spPr>
          <a:xfrm>
            <a:off x="633641" y="1941443"/>
            <a:ext cx="10924717" cy="4358794"/>
          </a:xfrm>
        </p:spPr>
        <p:txBody>
          <a:bodyPr/>
          <a:lstStyle/>
          <a:p>
            <a:pPr lvl="0">
              <a:buFont typeface="+mj-lt"/>
              <a:buAutoNum type="arabicPeriod" startAt="3"/>
            </a:pPr>
            <a:r>
              <a:rPr lang="en-US" dirty="0"/>
              <a:t>Review the results of your investigations. Identify where energy is wasted, such as when people drive alone instead of sharing rides or products travel long distances instead of coming from local sources. Discuss potential alternatives that could reduce energy waste, such as increasing shared transportation, walking or biking for short trips, or choosing products made or grown nearby.</a:t>
            </a:r>
          </a:p>
          <a:p>
            <a:pPr lvl="0">
              <a:buFont typeface="+mj-lt"/>
              <a:buAutoNum type="arabicPeriod" startAt="3"/>
            </a:pPr>
            <a:r>
              <a:rPr lang="en-US" dirty="0"/>
              <a:t>Using your findings, create a list of strategies that could work in your community. Then select one energy-saving habit to adopt and explain how it can make an impact.</a:t>
            </a:r>
          </a:p>
        </p:txBody>
      </p:sp>
    </p:spTree>
    <p:extLst>
      <p:ext uri="{BB962C8B-B14F-4D97-AF65-F5344CB8AC3E}">
        <p14:creationId xmlns:p14="http://schemas.microsoft.com/office/powerpoint/2010/main" val="755838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027541-FA84-D61F-3290-BE39B79ECE69}"/>
              </a:ext>
            </a:extLst>
          </p:cNvPr>
          <p:cNvSpPr>
            <a:spLocks noGrp="1"/>
          </p:cNvSpPr>
          <p:nvPr>
            <p:ph type="title"/>
          </p:nvPr>
        </p:nvSpPr>
        <p:spPr/>
        <p:txBody>
          <a:bodyPr vert="horz" lIns="91440" tIns="45720" rIns="91440" bIns="45720" rtlCol="0" anchor="b">
            <a:normAutofit/>
          </a:bodyPr>
          <a:lstStyle/>
          <a:p>
            <a:r>
              <a:rPr lang="en-US" sz="4000" dirty="0"/>
              <a:t>Understand Research Extension</a:t>
            </a:r>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a:xfrm>
            <a:off x="527526" y="1292753"/>
            <a:ext cx="7221166" cy="851099"/>
          </a:xfrm>
        </p:spPr>
        <p:txBody>
          <a:bodyPr/>
          <a:lstStyle/>
          <a:p>
            <a:r>
              <a:rPr lang="en-US" dirty="0"/>
              <a:t>Research More! </a:t>
            </a:r>
          </a:p>
        </p:txBody>
      </p:sp>
      <p:sp>
        <p:nvSpPr>
          <p:cNvPr id="2" name="Content Placeholder 1"/>
          <p:cNvSpPr>
            <a:spLocks noGrp="1"/>
          </p:cNvSpPr>
          <p:nvPr>
            <p:ph sz="quarter" idx="11"/>
          </p:nvPr>
        </p:nvSpPr>
        <p:spPr>
          <a:xfrm>
            <a:off x="527526" y="4320209"/>
            <a:ext cx="10924717" cy="2050870"/>
          </a:xfrm>
        </p:spPr>
        <p:txBody>
          <a:bodyPr/>
          <a:lstStyle/>
          <a:p>
            <a:pPr lvl="0"/>
            <a:r>
              <a:rPr lang="en-US" dirty="0"/>
              <a:t>Choose whether you want to focus on changes to energy use at home that you explored in the Discover activity or energy use in transportation that you explored in the Understand activity.</a:t>
            </a:r>
          </a:p>
        </p:txBody>
      </p:sp>
      <p:sp>
        <p:nvSpPr>
          <p:cNvPr id="7" name="TextBox 6">
            <a:extLst>
              <a:ext uri="{FF2B5EF4-FFF2-40B4-BE49-F238E27FC236}">
                <a16:creationId xmlns:a16="http://schemas.microsoft.com/office/drawing/2014/main" id="{3179A3EB-9C72-7089-748D-45CB32586E41}"/>
              </a:ext>
            </a:extLst>
          </p:cNvPr>
          <p:cNvSpPr txBox="1"/>
          <p:nvPr/>
        </p:nvSpPr>
        <p:spPr>
          <a:xfrm>
            <a:off x="474517" y="1813677"/>
            <a:ext cx="10924717" cy="2308324"/>
          </a:xfrm>
          <a:prstGeom prst="rect">
            <a:avLst/>
          </a:prstGeom>
          <a:noFill/>
        </p:spPr>
        <p:txBody>
          <a:bodyPr wrap="square">
            <a:spAutoFit/>
          </a:bodyPr>
          <a:lstStyle/>
          <a:p>
            <a:r>
              <a:rPr lang="en-US" sz="2400" dirty="0"/>
              <a:t>Two of the main ways people use energy are activities at home and transportation. Some energy use is efficient, while other habits waste resources. Reducing waste takes creativity and problem-solving. Small changes, like adjusting lighting or using different transportation methods, can have a big impact. Understanding barriers such as cost, convenience, or infrastructure can help uncover solutions that make sustainable energy use more accessible.</a:t>
            </a:r>
          </a:p>
        </p:txBody>
      </p:sp>
    </p:spTree>
    <p:extLst>
      <p:ext uri="{BB962C8B-B14F-4D97-AF65-F5344CB8AC3E}">
        <p14:creationId xmlns:p14="http://schemas.microsoft.com/office/powerpoint/2010/main" val="3225843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CFEAB3-0DDD-5D12-B028-7836DDA667C4}"/>
              </a:ext>
            </a:extLst>
          </p:cNvPr>
          <p:cNvSpPr>
            <a:spLocks noGrp="1"/>
          </p:cNvSpPr>
          <p:nvPr>
            <p:ph type="title"/>
          </p:nvPr>
        </p:nvSpPr>
        <p:spPr>
          <a:xfrm>
            <a:off x="527525" y="342900"/>
            <a:ext cx="10086975" cy="772270"/>
          </a:xfrm>
        </p:spPr>
        <p:txBody>
          <a:bodyPr vert="horz" lIns="91440" tIns="45720" rIns="91440" bIns="45720" rtlCol="0" anchor="b">
            <a:noAutofit/>
          </a:bodyPr>
          <a:lstStyle/>
          <a:p>
            <a:r>
              <a:rPr lang="en-US" sz="3600" dirty="0"/>
              <a:t>Understand Research Extension, slide 2</a:t>
            </a:r>
          </a:p>
        </p:txBody>
      </p:sp>
      <p:sp>
        <p:nvSpPr>
          <p:cNvPr id="2" name="Content Placeholder 1"/>
          <p:cNvSpPr>
            <a:spLocks noGrp="1"/>
          </p:cNvSpPr>
          <p:nvPr>
            <p:ph sz="quarter" idx="11"/>
          </p:nvPr>
        </p:nvSpPr>
        <p:spPr/>
        <p:txBody>
          <a:bodyPr>
            <a:normAutofit fontScale="85000" lnSpcReduction="10000"/>
          </a:bodyPr>
          <a:lstStyle/>
          <a:p>
            <a:pPr>
              <a:buFont typeface="+mj-lt"/>
              <a:buAutoNum type="arabicPeriod" startAt="2"/>
            </a:pPr>
            <a:r>
              <a:rPr lang="en-US" dirty="0"/>
              <a:t>Think quietly to yourself about the following questions and record your answers on the Avoid, Shift, Improve Worksheet.</a:t>
            </a:r>
          </a:p>
          <a:p>
            <a:pPr marL="1027113">
              <a:buFont typeface="+mj-lt"/>
              <a:buAutoNum type="alphaLcPeriod"/>
            </a:pPr>
            <a:r>
              <a:rPr lang="en-US" dirty="0"/>
              <a:t>How could you help your community avoid energy use habits that are not sustainable?</a:t>
            </a:r>
          </a:p>
          <a:p>
            <a:pPr marL="1027113">
              <a:buFont typeface="+mj-lt"/>
              <a:buAutoNum type="alphaLcPeriod"/>
            </a:pPr>
            <a:r>
              <a:rPr lang="en-US" dirty="0"/>
              <a:t>How could you help your community shift to energy use habits that are more sustainable?</a:t>
            </a:r>
          </a:p>
          <a:p>
            <a:pPr marL="1027113">
              <a:buFont typeface="+mj-lt"/>
              <a:buAutoNum type="alphaLcPeriod"/>
            </a:pPr>
            <a:r>
              <a:rPr lang="en-US" dirty="0"/>
              <a:t>How could you help improve energy use habits in your community?</a:t>
            </a:r>
          </a:p>
          <a:p>
            <a:pPr marL="1027113" indent="0">
              <a:buNone/>
            </a:pPr>
            <a:r>
              <a:rPr lang="en-US" b="1" dirty="0"/>
              <a:t>Resource: Avoid, Shift, Improve Worksheet</a:t>
            </a:r>
          </a:p>
          <a:p>
            <a:pPr>
              <a:buFont typeface="+mj-lt"/>
              <a:buAutoNum type="arabicPeriod" startAt="3"/>
            </a:pPr>
            <a:r>
              <a:rPr lang="en-US" dirty="0"/>
              <a:t>Avoid: Think about how your community uses energy at home or through transportation. Identify one place or situation where energy use could be avoided or reduced. </a:t>
            </a:r>
          </a:p>
          <a:p>
            <a:pPr>
              <a:buFont typeface="+mj-lt"/>
              <a:buAutoNum type="arabicPeriod" startAt="3"/>
            </a:pPr>
            <a:r>
              <a:rPr lang="en-US" dirty="0"/>
              <a:t>Shift: Review your investigations. Where did you see energy being wasted? Research or brainstorm ways to reduce energy use in these areas. Identify one habit that could be changed immediately.</a:t>
            </a:r>
          </a:p>
          <a:p>
            <a:pPr>
              <a:buFont typeface="+mj-lt"/>
              <a:buAutoNum type="arabicPeriod" startAt="3"/>
            </a:pPr>
            <a:r>
              <a:rPr lang="en-US" dirty="0"/>
              <a:t>Improve: Research or observe barriers that prevent people from using less energy at home or through their transportation choices. </a:t>
            </a:r>
          </a:p>
        </p:txBody>
      </p:sp>
    </p:spTree>
    <p:extLst>
      <p:ext uri="{BB962C8B-B14F-4D97-AF65-F5344CB8AC3E}">
        <p14:creationId xmlns:p14="http://schemas.microsoft.com/office/powerpoint/2010/main" val="227199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3E910-9F36-B5E2-7563-ADA4FCFFB434}"/>
              </a:ext>
            </a:extLst>
          </p:cNvPr>
          <p:cNvSpPr>
            <a:spLocks noGrp="1"/>
          </p:cNvSpPr>
          <p:nvPr>
            <p:ph type="title"/>
          </p:nvPr>
        </p:nvSpPr>
        <p:spPr/>
        <p:txBody>
          <a:bodyPr/>
          <a:lstStyle/>
          <a:p>
            <a:r>
              <a:rPr lang="en-US" dirty="0"/>
              <a:t>Understand Overview</a:t>
            </a:r>
          </a:p>
        </p:txBody>
      </p:sp>
      <p:sp>
        <p:nvSpPr>
          <p:cNvPr id="3" name="Subtitle 2">
            <a:extLst>
              <a:ext uri="{FF2B5EF4-FFF2-40B4-BE49-F238E27FC236}">
                <a16:creationId xmlns:a16="http://schemas.microsoft.com/office/drawing/2014/main" id="{7EC61346-F738-FFBA-CDEE-E79B6688D2B5}"/>
              </a:ext>
            </a:extLst>
          </p:cNvPr>
          <p:cNvSpPr>
            <a:spLocks noGrp="1"/>
          </p:cNvSpPr>
          <p:nvPr>
            <p:ph type="subTitle" idx="1"/>
          </p:nvPr>
        </p:nvSpPr>
        <p:spPr/>
        <p:txBody>
          <a:bodyPr/>
          <a:lstStyle/>
          <a:p>
            <a:r>
              <a:rPr lang="en-US" dirty="0"/>
              <a:t>Learning Objective: </a:t>
            </a:r>
          </a:p>
          <a:p>
            <a:r>
              <a:rPr lang="en-US" sz="2800" b="0" dirty="0"/>
              <a:t>We will be able identify opportunities to change energy use in their community and propose strategies to reduce consumption.</a:t>
            </a:r>
          </a:p>
        </p:txBody>
      </p:sp>
      <p:sp>
        <p:nvSpPr>
          <p:cNvPr id="2" name="Content Placeholder 1">
            <a:extLst>
              <a:ext uri="{FF2B5EF4-FFF2-40B4-BE49-F238E27FC236}">
                <a16:creationId xmlns:a16="http://schemas.microsoft.com/office/drawing/2014/main" id="{FA4AEFB5-D794-A465-101C-EBE3917F395B}"/>
              </a:ext>
            </a:extLst>
          </p:cNvPr>
          <p:cNvSpPr>
            <a:spLocks noGrp="1"/>
          </p:cNvSpPr>
          <p:nvPr>
            <p:ph sz="quarter" idx="11"/>
          </p:nvPr>
        </p:nvSpPr>
        <p:spPr/>
        <p:txBody>
          <a:bodyPr>
            <a:normAutofit fontScale="85000" lnSpcReduction="20000"/>
          </a:bodyPr>
          <a:lstStyle/>
          <a:p>
            <a:pPr lvl="0"/>
            <a:r>
              <a:rPr lang="en-US" b="1" dirty="0"/>
              <a:t>Understand Reading (optional):</a:t>
            </a:r>
            <a:r>
              <a:rPr lang="en-US" dirty="0"/>
              <a:t> A 1-page reading on how transportation contributes to greenhouse gas emissions and how different choices can help reduce carbon dioxide output.</a:t>
            </a:r>
          </a:p>
          <a:p>
            <a:pPr lvl="0"/>
            <a:endParaRPr lang="en-US" dirty="0"/>
          </a:p>
          <a:p>
            <a:pPr lvl="0"/>
            <a:r>
              <a:rPr lang="en-US" b="1" dirty="0"/>
              <a:t>Understand Investigation: </a:t>
            </a:r>
            <a:r>
              <a:rPr lang="en-US" dirty="0"/>
              <a:t>Students investigate energy use within the community by identifying areas of waste and exploring practical strategies for reducing it.</a:t>
            </a:r>
          </a:p>
          <a:p>
            <a:pPr lvl="0"/>
            <a:endParaRPr lang="en-US" dirty="0"/>
          </a:p>
          <a:p>
            <a:pPr lvl="0"/>
            <a:r>
              <a:rPr lang="en-US" b="1" dirty="0"/>
              <a:t>Understand Research Extension (optional): </a:t>
            </a:r>
            <a:r>
              <a:rPr lang="en-US" dirty="0"/>
              <a:t>Students can extend their learning by researching energy use habits, identifying barriers to reducing waste, and developing creative solutions to promote reducing energy use in their community.</a:t>
            </a:r>
          </a:p>
          <a:p>
            <a:endParaRPr lang="en-US" dirty="0"/>
          </a:p>
        </p:txBody>
      </p:sp>
    </p:spTree>
    <p:extLst>
      <p:ext uri="{BB962C8B-B14F-4D97-AF65-F5344CB8AC3E}">
        <p14:creationId xmlns:p14="http://schemas.microsoft.com/office/powerpoint/2010/main" val="3548019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DCA5FE-62A3-C4FC-B8E0-D3C5A4C989DA}"/>
              </a:ext>
              <a:ext uri="{C183D7F6-B498-43B3-948B-1728B52AA6E4}">
                <adec:decorative xmlns:adec="http://schemas.microsoft.com/office/drawing/2017/decorative" val="0"/>
              </a:ext>
            </a:extLst>
          </p:cNvPr>
          <p:cNvSpPr>
            <a:spLocks noGrp="1"/>
          </p:cNvSpPr>
          <p:nvPr>
            <p:ph type="title"/>
          </p:nvPr>
        </p:nvSpPr>
        <p:spPr>
          <a:xfrm>
            <a:off x="3446841" y="9525"/>
            <a:ext cx="5932111" cy="980445"/>
          </a:xfrm>
        </p:spPr>
        <p:txBody>
          <a:bodyPr vert="horz" lIns="91440" tIns="45720" rIns="91440" bIns="45720" rtlCol="0" anchor="b">
            <a:normAutofit/>
          </a:bodyPr>
          <a:lstStyle/>
          <a:p>
            <a:r>
              <a:rPr lang="en-US" dirty="0"/>
              <a:t>Understand Reading</a:t>
            </a:r>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a:xfrm>
            <a:off x="2802313" y="1415315"/>
            <a:ext cx="7221166" cy="838175"/>
          </a:xfrm>
        </p:spPr>
        <p:txBody>
          <a:bodyPr/>
          <a:lstStyle/>
          <a:p>
            <a:r>
              <a:rPr lang="en-US" dirty="0"/>
              <a:t>Transportation and Emissions</a:t>
            </a:r>
          </a:p>
        </p:txBody>
      </p:sp>
      <p:sp>
        <p:nvSpPr>
          <p:cNvPr id="2" name="Content Placeholder 1">
            <a:extLst>
              <a:ext uri="{C183D7F6-B498-43B3-948B-1728B52AA6E4}">
                <adec:decorative xmlns:adec="http://schemas.microsoft.com/office/drawing/2017/decorative" val="0"/>
              </a:ext>
            </a:extLst>
          </p:cNvPr>
          <p:cNvSpPr>
            <a:spLocks noGrp="1"/>
          </p:cNvSpPr>
          <p:nvPr>
            <p:ph sz="quarter" idx="11"/>
          </p:nvPr>
        </p:nvSpPr>
        <p:spPr>
          <a:xfrm>
            <a:off x="401729" y="2153478"/>
            <a:ext cx="7045993" cy="4538870"/>
          </a:xfrm>
        </p:spPr>
        <p:txBody>
          <a:bodyPr>
            <a:normAutofit/>
          </a:bodyPr>
          <a:lstStyle/>
          <a:p>
            <a:r>
              <a:rPr lang="en-US" dirty="0"/>
              <a:t>We use energy every day. We each could make different choices to use less. While many of our energy decisions happen at home, another major area where we have control over energy use is transportation. The types of transportation we choose have a big impact on how much energy we consume and the greenhouse gases we produce.</a:t>
            </a:r>
          </a:p>
        </p:txBody>
      </p:sp>
      <p:pic>
        <p:nvPicPr>
          <p:cNvPr id="8" name="Picture 7" descr="Rear view of a blue bus emitting black smoke from its exhaust pipe while driving on a city street, indicating air pollution from fossil fuels. Buildings, trees, and other vehicles are visible in the background.">
            <a:extLst>
              <a:ext uri="{FF2B5EF4-FFF2-40B4-BE49-F238E27FC236}">
                <a16:creationId xmlns:a16="http://schemas.microsoft.com/office/drawing/2014/main" id="{E06C966D-2E66-EB12-3B72-373266BEF3E6}"/>
              </a:ext>
            </a:extLst>
          </p:cNvPr>
          <p:cNvPicPr>
            <a:picLocks noChangeAspect="1"/>
          </p:cNvPicPr>
          <p:nvPr/>
        </p:nvPicPr>
        <p:blipFill>
          <a:blip r:embed="rId2"/>
          <a:stretch>
            <a:fillRect/>
          </a:stretch>
        </p:blipFill>
        <p:spPr>
          <a:xfrm>
            <a:off x="7348681" y="2552150"/>
            <a:ext cx="4600438" cy="3079954"/>
          </a:xfrm>
          <a:prstGeom prst="rect">
            <a:avLst/>
          </a:prstGeom>
          <a:ln w="38100">
            <a:solidFill>
              <a:srgbClr val="E60BAC"/>
            </a:solidFill>
          </a:ln>
        </p:spPr>
      </p:pic>
    </p:spTree>
    <p:extLst>
      <p:ext uri="{BB962C8B-B14F-4D97-AF65-F5344CB8AC3E}">
        <p14:creationId xmlns:p14="http://schemas.microsoft.com/office/powerpoint/2010/main" val="1033933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326B33-16E7-FBB5-1188-88A36335A781}"/>
              </a:ext>
            </a:extLst>
          </p:cNvPr>
          <p:cNvSpPr>
            <a:spLocks noGrp="1"/>
          </p:cNvSpPr>
          <p:nvPr>
            <p:ph type="title"/>
          </p:nvPr>
        </p:nvSpPr>
        <p:spPr>
          <a:xfrm>
            <a:off x="2802314" y="156516"/>
            <a:ext cx="8065711" cy="894720"/>
          </a:xfrm>
        </p:spPr>
        <p:txBody>
          <a:bodyPr vert="horz" lIns="91440" tIns="45720" rIns="91440" bIns="45720" rtlCol="0" anchor="b">
            <a:normAutofit/>
          </a:bodyPr>
          <a:lstStyle/>
          <a:p>
            <a:r>
              <a:rPr lang="en-US" dirty="0"/>
              <a:t>Understand Reading, slide 2</a:t>
            </a:r>
          </a:p>
        </p:txBody>
      </p:sp>
      <p:sp>
        <p:nvSpPr>
          <p:cNvPr id="2" name="Content Placeholder 1"/>
          <p:cNvSpPr>
            <a:spLocks noGrp="1"/>
          </p:cNvSpPr>
          <p:nvPr>
            <p:ph sz="quarter" idx="11"/>
          </p:nvPr>
        </p:nvSpPr>
        <p:spPr>
          <a:xfrm>
            <a:off x="290741" y="1934304"/>
            <a:ext cx="11715729" cy="4365933"/>
          </a:xfrm>
        </p:spPr>
        <p:txBody>
          <a:bodyPr>
            <a:normAutofit/>
          </a:bodyPr>
          <a:lstStyle/>
          <a:p>
            <a:r>
              <a:rPr lang="en-US" dirty="0"/>
              <a:t>Several main types of transportation use fossil fuels, such as oil or natural gas, that are taken out of the Earth. When these fossil fuels are burned for energy, greenhouse gases are released (or emitted) into the atmosphere. These greenhouse gases trap heat, causing the global atmosphere to warm and the climate to change. Globally, transportation is responsible for 14% of greenhouse gases that are released. But in many countries, it is an even higher percentage. For example, transportation creates 28% of the greenhouse gases released in the United States. The most common greenhouse gas is carbon dioxide (CO2).</a:t>
            </a:r>
          </a:p>
        </p:txBody>
      </p:sp>
    </p:spTree>
    <p:extLst>
      <p:ext uri="{BB962C8B-B14F-4D97-AF65-F5344CB8AC3E}">
        <p14:creationId xmlns:p14="http://schemas.microsoft.com/office/powerpoint/2010/main" val="859592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1A7CD4-89D2-6052-1A47-0C17EF661FD3}"/>
              </a:ext>
            </a:extLst>
          </p:cNvPr>
          <p:cNvSpPr>
            <a:spLocks noGrp="1"/>
          </p:cNvSpPr>
          <p:nvPr>
            <p:ph type="title"/>
          </p:nvPr>
        </p:nvSpPr>
        <p:spPr>
          <a:xfrm>
            <a:off x="2726114" y="124455"/>
            <a:ext cx="8208586" cy="913770"/>
          </a:xfrm>
        </p:spPr>
        <p:txBody>
          <a:bodyPr vert="horz" lIns="91440" tIns="45720" rIns="91440" bIns="45720" rtlCol="0" anchor="b">
            <a:normAutofit/>
          </a:bodyPr>
          <a:lstStyle/>
          <a:p>
            <a:r>
              <a:rPr lang="en-US" dirty="0"/>
              <a:t>Understand Reading, slide 3</a:t>
            </a:r>
          </a:p>
        </p:txBody>
      </p:sp>
      <p:sp>
        <p:nvSpPr>
          <p:cNvPr id="2" name="Content Placeholder 1"/>
          <p:cNvSpPr>
            <a:spLocks noGrp="1"/>
          </p:cNvSpPr>
          <p:nvPr>
            <p:ph sz="quarter" idx="11"/>
          </p:nvPr>
        </p:nvSpPr>
        <p:spPr>
          <a:xfrm>
            <a:off x="1042758" y="1934305"/>
            <a:ext cx="10515600" cy="760770"/>
          </a:xfrm>
        </p:spPr>
        <p:txBody>
          <a:bodyPr>
            <a:normAutofit fontScale="92500" lnSpcReduction="10000"/>
          </a:bodyPr>
          <a:lstStyle/>
          <a:p>
            <a:r>
              <a:rPr lang="en-US" dirty="0"/>
              <a:t>Examine this graph of Global CO2 Emissions from Transport. Discuss with your team:</a:t>
            </a:r>
          </a:p>
        </p:txBody>
      </p:sp>
      <p:sp>
        <p:nvSpPr>
          <p:cNvPr id="9" name="Content Placeholder 1"/>
          <p:cNvSpPr txBox="1">
            <a:spLocks/>
          </p:cNvSpPr>
          <p:nvPr/>
        </p:nvSpPr>
        <p:spPr>
          <a:xfrm>
            <a:off x="449157" y="2871536"/>
            <a:ext cx="6289573" cy="3593433"/>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69913" indent="-396875">
              <a:buFont typeface="Arial" charset="0"/>
              <a:buChar char="•"/>
            </a:pPr>
            <a:r>
              <a:rPr lang="en-US" b="1" dirty="0"/>
              <a:t>Notice: </a:t>
            </a:r>
            <a:r>
              <a:rPr lang="en-US" dirty="0"/>
              <a:t>What do you notice about the graph? For example, which categories are the largest?</a:t>
            </a:r>
          </a:p>
          <a:p>
            <a:pPr marL="569913" indent="-396875">
              <a:buFont typeface="Arial" charset="0"/>
              <a:buChar char="•"/>
            </a:pPr>
            <a:r>
              <a:rPr lang="en-US" b="1" dirty="0"/>
              <a:t>Think: </a:t>
            </a:r>
            <a:r>
              <a:rPr lang="en-US" dirty="0"/>
              <a:t>What do you think is important about the graph? For example, if you wanted to decrease global CO2 emissions from transportation, what might you try to do?</a:t>
            </a:r>
          </a:p>
          <a:p>
            <a:pPr marL="569913" indent="-396875">
              <a:buFont typeface="Arial" charset="0"/>
              <a:buChar char="•"/>
            </a:pPr>
            <a:r>
              <a:rPr lang="en-US" b="1" dirty="0"/>
              <a:t>Wonder: </a:t>
            </a:r>
            <a:r>
              <a:rPr lang="en-US" dirty="0"/>
              <a:t>What do you wonder about global emissions and transportation that is not answered in the graph?</a:t>
            </a:r>
          </a:p>
        </p:txBody>
      </p:sp>
      <p:pic>
        <p:nvPicPr>
          <p:cNvPr id="4" name="Picture 3">
            <a:extLst>
              <a:ext uri="{FF2B5EF4-FFF2-40B4-BE49-F238E27FC236}">
                <a16:creationId xmlns:a16="http://schemas.microsoft.com/office/drawing/2014/main" id="{932818C3-7337-0A88-F491-15358531DE88}"/>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92" y="1637107"/>
            <a:ext cx="1276350" cy="1355166"/>
          </a:xfrm>
          <a:prstGeom prst="rect">
            <a:avLst/>
          </a:prstGeom>
        </p:spPr>
      </p:pic>
      <p:pic>
        <p:nvPicPr>
          <p:cNvPr id="7" name="Picture 6" descr="A horizonal bar graph of percent global emissions from transport 45% is from passenger vehicles, 29% from freight trucks, 9.4% from passenger aviation, 2.2% from freight aviation, 10.6% from shipping, 1% from rail and 2.2% from other.">
            <a:extLst>
              <a:ext uri="{FF2B5EF4-FFF2-40B4-BE49-F238E27FC236}">
                <a16:creationId xmlns:a16="http://schemas.microsoft.com/office/drawing/2014/main" id="{0D1FCBAA-AB26-6ECC-20AF-DD4B62DFA6E6}"/>
              </a:ext>
            </a:extLst>
          </p:cNvPr>
          <p:cNvPicPr>
            <a:picLocks noChangeAspect="1"/>
          </p:cNvPicPr>
          <p:nvPr/>
        </p:nvPicPr>
        <p:blipFill>
          <a:blip r:embed="rId3"/>
          <a:stretch>
            <a:fillRect/>
          </a:stretch>
        </p:blipFill>
        <p:spPr>
          <a:xfrm>
            <a:off x="6672469" y="2940856"/>
            <a:ext cx="5297818" cy="3029248"/>
          </a:xfrm>
          <a:prstGeom prst="rect">
            <a:avLst/>
          </a:prstGeom>
          <a:ln w="28575">
            <a:solidFill>
              <a:srgbClr val="E60BAC"/>
            </a:solidFill>
          </a:ln>
        </p:spPr>
      </p:pic>
    </p:spTree>
    <p:extLst>
      <p:ext uri="{BB962C8B-B14F-4D97-AF65-F5344CB8AC3E}">
        <p14:creationId xmlns:p14="http://schemas.microsoft.com/office/powerpoint/2010/main" val="1654263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7386FD-C382-8E15-5A34-B03CE8987B47}"/>
              </a:ext>
            </a:extLst>
          </p:cNvPr>
          <p:cNvSpPr>
            <a:spLocks noGrp="1"/>
          </p:cNvSpPr>
          <p:nvPr>
            <p:ph type="title"/>
          </p:nvPr>
        </p:nvSpPr>
        <p:spPr>
          <a:xfrm>
            <a:off x="1945064" y="191130"/>
            <a:ext cx="10515600" cy="894720"/>
          </a:xfrm>
        </p:spPr>
        <p:txBody>
          <a:bodyPr vert="horz" lIns="91440" tIns="45720" rIns="91440" bIns="45720" rtlCol="0" anchor="b">
            <a:normAutofit/>
          </a:bodyPr>
          <a:lstStyle/>
          <a:p>
            <a:r>
              <a:rPr lang="en-US" dirty="0"/>
              <a:t>Understand Reading, slide 4</a:t>
            </a:r>
          </a:p>
        </p:txBody>
      </p:sp>
      <p:sp>
        <p:nvSpPr>
          <p:cNvPr id="2" name="Content Placeholder 1"/>
          <p:cNvSpPr>
            <a:spLocks noGrp="1"/>
          </p:cNvSpPr>
          <p:nvPr>
            <p:ph sz="quarter" idx="11"/>
          </p:nvPr>
        </p:nvSpPr>
        <p:spPr>
          <a:xfrm>
            <a:off x="4313062" y="2547711"/>
            <a:ext cx="7288388" cy="2976789"/>
          </a:xfrm>
        </p:spPr>
        <p:txBody>
          <a:bodyPr/>
          <a:lstStyle/>
          <a:p>
            <a:r>
              <a:rPr lang="en-US" b="1" dirty="0"/>
              <a:t>Community connection:</a:t>
            </a:r>
            <a:r>
              <a:rPr lang="en-US" dirty="0"/>
              <a:t> Which parts of this graph might relate to decisions that you can help make? Which types of transportation do you think you might be able to use to decrease the greenhouse gases related to transportation? </a:t>
            </a:r>
          </a:p>
        </p:txBody>
      </p:sp>
      <p:pic>
        <p:nvPicPr>
          <p:cNvPr id="4" name="Picture 3">
            <a:extLst>
              <a:ext uri="{FF2B5EF4-FFF2-40B4-BE49-F238E27FC236}">
                <a16:creationId xmlns:a16="http://schemas.microsoft.com/office/drawing/2014/main" id="{BC8C06FB-1CCC-0222-1970-34B052FFF62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228" y="2070118"/>
            <a:ext cx="3780645" cy="3780645"/>
          </a:xfrm>
          <a:prstGeom prst="rect">
            <a:avLst/>
          </a:prstGeom>
        </p:spPr>
      </p:pic>
    </p:spTree>
    <p:extLst>
      <p:ext uri="{BB962C8B-B14F-4D97-AF65-F5344CB8AC3E}">
        <p14:creationId xmlns:p14="http://schemas.microsoft.com/office/powerpoint/2010/main" val="877392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56FE82-34E5-3656-565B-C4AA9B21C215}"/>
              </a:ext>
            </a:extLst>
          </p:cNvPr>
          <p:cNvSpPr>
            <a:spLocks noGrp="1"/>
          </p:cNvSpPr>
          <p:nvPr>
            <p:ph type="title"/>
          </p:nvPr>
        </p:nvSpPr>
        <p:spPr>
          <a:xfrm>
            <a:off x="2624377" y="1"/>
            <a:ext cx="9920749" cy="1067922"/>
          </a:xfrm>
        </p:spPr>
        <p:txBody>
          <a:bodyPr vert="horz" lIns="91440" tIns="45720" rIns="91440" bIns="45720" rtlCol="0" anchor="b">
            <a:normAutofit/>
          </a:bodyPr>
          <a:lstStyle/>
          <a:p>
            <a:r>
              <a:rPr lang="en-US" dirty="0"/>
              <a:t>Understand Investigation</a:t>
            </a:r>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p:txBody>
          <a:bodyPr/>
          <a:lstStyle/>
          <a:p>
            <a:r>
              <a:rPr lang="en-US" dirty="0"/>
              <a:t>How can I use less energy?</a:t>
            </a:r>
          </a:p>
        </p:txBody>
      </p:sp>
      <p:sp>
        <p:nvSpPr>
          <p:cNvPr id="2" name="Content Placeholder 1"/>
          <p:cNvSpPr>
            <a:spLocks noGrp="1"/>
          </p:cNvSpPr>
          <p:nvPr>
            <p:ph sz="quarter" idx="11"/>
          </p:nvPr>
        </p:nvSpPr>
        <p:spPr>
          <a:xfrm>
            <a:off x="633641" y="2326793"/>
            <a:ext cx="5654516" cy="3973444"/>
          </a:xfrm>
        </p:spPr>
        <p:txBody>
          <a:bodyPr/>
          <a:lstStyle/>
          <a:p>
            <a:pPr marL="0" indent="0">
              <a:buNone/>
            </a:pPr>
            <a:r>
              <a:rPr lang="en-US" dirty="0"/>
              <a:t>Communities use energy every day for a variety of activities. Transportation is one of those activities that requires a lot of energy—but there are ways to use less of it. By exploring how energy is used in the community, we can find ways to reduce waste and make smarter choices for a more sustainable future.</a:t>
            </a:r>
          </a:p>
        </p:txBody>
      </p:sp>
      <p:pic>
        <p:nvPicPr>
          <p:cNvPr id="9" name="Picture 8" descr="View of a city street including a train and cars">
            <a:extLst>
              <a:ext uri="{FF2B5EF4-FFF2-40B4-BE49-F238E27FC236}">
                <a16:creationId xmlns:a16="http://schemas.microsoft.com/office/drawing/2014/main" id="{5A3B503F-D1A5-2B5A-482E-C50BA25DC9F6}"/>
              </a:ext>
            </a:extLst>
          </p:cNvPr>
          <p:cNvPicPr>
            <a:picLocks noChangeAspect="1"/>
          </p:cNvPicPr>
          <p:nvPr/>
        </p:nvPicPr>
        <p:blipFill>
          <a:blip r:embed="rId2"/>
          <a:stretch>
            <a:fillRect/>
          </a:stretch>
        </p:blipFill>
        <p:spPr>
          <a:xfrm>
            <a:off x="6428510" y="2326793"/>
            <a:ext cx="4941455" cy="2779568"/>
          </a:xfrm>
          <a:prstGeom prst="rect">
            <a:avLst/>
          </a:prstGeom>
          <a:ln w="38100">
            <a:solidFill>
              <a:srgbClr val="E60BAC"/>
            </a:solidFill>
          </a:ln>
        </p:spPr>
      </p:pic>
    </p:spTree>
    <p:extLst>
      <p:ext uri="{BB962C8B-B14F-4D97-AF65-F5344CB8AC3E}">
        <p14:creationId xmlns:p14="http://schemas.microsoft.com/office/powerpoint/2010/main" val="1531229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22CE14-5313-7B11-21B5-36E25F88F6F6}"/>
              </a:ext>
            </a:extLst>
          </p:cNvPr>
          <p:cNvSpPr>
            <a:spLocks noGrp="1"/>
          </p:cNvSpPr>
          <p:nvPr>
            <p:ph type="title"/>
          </p:nvPr>
        </p:nvSpPr>
        <p:spPr/>
        <p:txBody>
          <a:bodyPr vert="horz" lIns="91440" tIns="45720" rIns="91440" bIns="45720" rtlCol="0" anchor="b">
            <a:normAutofit/>
          </a:bodyPr>
          <a:lstStyle/>
          <a:p>
            <a:r>
              <a:rPr lang="en-US" dirty="0"/>
              <a:t>Understand Investigation, slide 2</a:t>
            </a:r>
          </a:p>
        </p:txBody>
      </p:sp>
      <p:sp>
        <p:nvSpPr>
          <p:cNvPr id="2" name="Content Placeholder 1"/>
          <p:cNvSpPr>
            <a:spLocks noGrp="1"/>
          </p:cNvSpPr>
          <p:nvPr>
            <p:ph sz="quarter" idx="11"/>
          </p:nvPr>
        </p:nvSpPr>
        <p:spPr>
          <a:xfrm>
            <a:off x="214541" y="2206487"/>
            <a:ext cx="10924717" cy="4651513"/>
          </a:xfrm>
        </p:spPr>
        <p:txBody>
          <a:bodyPr>
            <a:normAutofit/>
          </a:bodyPr>
          <a:lstStyle/>
          <a:p>
            <a:r>
              <a:rPr lang="en-US" dirty="0"/>
              <a:t>Discuss with your group: </a:t>
            </a:r>
          </a:p>
          <a:p>
            <a:pPr marL="1027113">
              <a:buFont typeface="+mj-lt"/>
              <a:buAutoNum type="alphaLcPeriod"/>
            </a:pPr>
            <a:r>
              <a:rPr lang="en-US" dirty="0"/>
              <a:t>What types of transportation are used in your community? Think about how people and goods move from place to place.</a:t>
            </a:r>
          </a:p>
          <a:p>
            <a:pPr marL="1027113">
              <a:buFont typeface="+mj-lt"/>
              <a:buAutoNum type="alphaLcPeriod"/>
            </a:pPr>
            <a:r>
              <a:rPr lang="en-US" dirty="0"/>
              <a:t>Where do you think energy is wasted in transportation? Consider things like driving habits, vehicle choices, and shipping distances.</a:t>
            </a:r>
          </a:p>
          <a:p>
            <a:pPr lvl="1"/>
            <a:endParaRPr lang="en-US" dirty="0"/>
          </a:p>
        </p:txBody>
      </p:sp>
    </p:spTree>
    <p:extLst>
      <p:ext uri="{BB962C8B-B14F-4D97-AF65-F5344CB8AC3E}">
        <p14:creationId xmlns:p14="http://schemas.microsoft.com/office/powerpoint/2010/main" val="1490101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22CE14-5313-7B11-21B5-36E25F88F6F6}"/>
              </a:ext>
            </a:extLst>
          </p:cNvPr>
          <p:cNvSpPr>
            <a:spLocks noGrp="1"/>
          </p:cNvSpPr>
          <p:nvPr>
            <p:ph type="title"/>
          </p:nvPr>
        </p:nvSpPr>
        <p:spPr/>
        <p:txBody>
          <a:bodyPr vert="horz" lIns="91440" tIns="45720" rIns="91440" bIns="45720" rtlCol="0" anchor="b">
            <a:normAutofit/>
          </a:bodyPr>
          <a:lstStyle/>
          <a:p>
            <a:r>
              <a:rPr lang="en-US" dirty="0"/>
              <a:t>Understand Investigation, slide 3</a:t>
            </a:r>
          </a:p>
        </p:txBody>
      </p:sp>
      <p:sp>
        <p:nvSpPr>
          <p:cNvPr id="2" name="Content Placeholder 1"/>
          <p:cNvSpPr>
            <a:spLocks noGrp="1"/>
          </p:cNvSpPr>
          <p:nvPr>
            <p:ph sz="quarter" idx="11"/>
          </p:nvPr>
        </p:nvSpPr>
        <p:spPr>
          <a:xfrm>
            <a:off x="214541" y="1704975"/>
            <a:ext cx="10924717" cy="5153025"/>
          </a:xfrm>
        </p:spPr>
        <p:txBody>
          <a:bodyPr>
            <a:normAutofit/>
          </a:bodyPr>
          <a:lstStyle/>
          <a:p>
            <a:pPr>
              <a:buFont typeface="+mj-lt"/>
              <a:buAutoNum type="arabicPeriod" startAt="2"/>
            </a:pPr>
            <a:r>
              <a:rPr lang="en-US" dirty="0"/>
              <a:t>Transportation is a major way communities use energy. Your group will explore different aspects of transportation energy use and their impact. Your group can divide into three smaller teams, set up stations and rotate, or choose just one area to investigate.</a:t>
            </a:r>
          </a:p>
        </p:txBody>
      </p:sp>
      <p:sp>
        <p:nvSpPr>
          <p:cNvPr id="13" name="Content Placeholder 1"/>
          <p:cNvSpPr txBox="1">
            <a:spLocks/>
          </p:cNvSpPr>
          <p:nvPr/>
        </p:nvSpPr>
        <p:spPr>
          <a:xfrm>
            <a:off x="609296" y="3103164"/>
            <a:ext cx="9472885" cy="3225445"/>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8975" lvl="1" indent="-457200">
              <a:buFont typeface="+mj-lt"/>
              <a:buAutoNum type="alphaLcPeriod"/>
            </a:pPr>
            <a:r>
              <a:rPr lang="en-US" dirty="0"/>
              <a:t>Personal transportation: Explore the carbon footprint of the transportation you use. </a:t>
            </a:r>
            <a:r>
              <a:rPr lang="en-US" b="1" dirty="0"/>
              <a:t>Resource: Personal Transportation Worksheet</a:t>
            </a:r>
          </a:p>
          <a:p>
            <a:pPr marL="688975" lvl="1" indent="-457200">
              <a:buFont typeface="+mj-lt"/>
              <a:buAutoNum type="alphaLcPeriod"/>
            </a:pPr>
            <a:r>
              <a:rPr lang="en-US" dirty="0"/>
              <a:t>Shared transportation: Compare how many people share vehicles or drive together. </a:t>
            </a:r>
            <a:r>
              <a:rPr lang="en-US" b="1" dirty="0"/>
              <a:t>Resource: Shared Transportation Investigation Worksheet</a:t>
            </a:r>
          </a:p>
          <a:p>
            <a:pPr marL="688975" lvl="1" indent="-457200">
              <a:buFont typeface="+mj-lt"/>
              <a:buAutoNum type="alphaLcPeriod"/>
            </a:pPr>
            <a:r>
              <a:rPr lang="en-US" dirty="0"/>
              <a:t>Freight transportation: Investigate how far items you use have traveled before they reach you. </a:t>
            </a:r>
            <a:r>
              <a:rPr lang="en-US" b="1" dirty="0"/>
              <a:t>Item Origin Investigation slides</a:t>
            </a:r>
            <a:endParaRPr lang="en-US" dirty="0"/>
          </a:p>
          <a:p>
            <a:pPr lvl="1"/>
            <a:endParaRPr lang="en-US" dirty="0"/>
          </a:p>
          <a:p>
            <a:pPr lvl="1"/>
            <a:endParaRPr lang="en-US" dirty="0"/>
          </a:p>
        </p:txBody>
      </p:sp>
      <p:pic>
        <p:nvPicPr>
          <p:cNvPr id="26625" name="Picture 1">
            <a:extLs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23248" y="3554503"/>
            <a:ext cx="1593603" cy="1915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1381186"/>
      </p:ext>
    </p:extLst>
  </p:cSld>
  <p:clrMapOvr>
    <a:masterClrMapping/>
  </p:clrMapOvr>
</p:sld>
</file>

<file path=ppt/theme/theme1.xml><?xml version="1.0" encoding="utf-8"?>
<a:theme xmlns:a="http://schemas.openxmlformats.org/drawingml/2006/main" name="Custom">
  <a:themeElements>
    <a:clrScheme name="whit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93">
      <a:majorFont>
        <a:latin typeface="Rockwell"/>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33787325_Lab safety_win32_sl_v3" id="{D64AF424-20BD-49B4-B694-301E69FF220B}" vid="{9707B19F-3C0C-4510-9A4B-339DEF251C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D08BDDB5-E934-477E-B1FB-ADAB629705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A80BEFE-7C8F-4057-BD8C-435CCDE695C1}">
  <ds:schemaRefs>
    <ds:schemaRef ds:uri="http://schemas.microsoft.com/sharepoint/v3/contenttype/forms"/>
  </ds:schemaRefs>
</ds:datastoreItem>
</file>

<file path=customXml/itemProps3.xml><?xml version="1.0" encoding="utf-8"?>
<ds:datastoreItem xmlns:ds="http://schemas.openxmlformats.org/officeDocument/2006/customXml" ds:itemID="{114D777B-D8CE-45EA-8FDD-C1BE86991304}">
  <ds:schemaRefs>
    <ds:schemaRef ds:uri="16c05727-aa75-4e4a-9b5f-8a80a1165891"/>
    <ds:schemaRef ds:uri="http://purl.org/dc/elements/1.1/"/>
    <ds:schemaRef ds:uri="71af3243-3dd4-4a8d-8c0d-dd76da1f02a5"/>
    <ds:schemaRef ds:uri="http://purl.org/dc/terms/"/>
    <ds:schemaRef ds:uri="http://schemas.microsoft.com/sharepoint/v3"/>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230e9df3-be65-4c73-a93b-d1236ebd677e"/>
    <ds:schemaRef ds:uri="http://schemas.microsoft.com/office/2006/metadata/properties"/>
    <ds:schemaRef ds:uri="http://purl.org/dc/dcmityp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7228</TotalTime>
  <Words>1061</Words>
  <Application>Microsoft Office PowerPoint</Application>
  <PresentationFormat>Widescreen</PresentationFormat>
  <Paragraphs>50</Paragraphs>
  <Slides>12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Rockwell</vt:lpstr>
      <vt:lpstr>Tahoma</vt:lpstr>
      <vt:lpstr>Custom</vt:lpstr>
      <vt:lpstr>Energy and Daily Choices Understand</vt:lpstr>
      <vt:lpstr>Understand Overview</vt:lpstr>
      <vt:lpstr>Understand Reading</vt:lpstr>
      <vt:lpstr>Understand Reading, slide 2</vt:lpstr>
      <vt:lpstr>Understand Reading, slide 3</vt:lpstr>
      <vt:lpstr>Understand Reading, slide 4</vt:lpstr>
      <vt:lpstr>Understand Investigation</vt:lpstr>
      <vt:lpstr>Understand Investigation, slide 2</vt:lpstr>
      <vt:lpstr>Understand Investigation, slide 3</vt:lpstr>
      <vt:lpstr>Understand Investigation, slide 4</vt:lpstr>
      <vt:lpstr>Understand Research Extension</vt:lpstr>
      <vt:lpstr>Understand Research Extension, slide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Jill Curry</dc:creator>
  <cp:lastModifiedBy>Osborn, Hannah</cp:lastModifiedBy>
  <cp:revision>61</cp:revision>
  <dcterms:created xsi:type="dcterms:W3CDTF">2024-12-17T02:33:39Z</dcterms:created>
  <dcterms:modified xsi:type="dcterms:W3CDTF">2025-04-28T13:44:38Z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