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svg" ContentType="image/svg+xml"/>
  <Default Extension="ti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51"/>
  </p:notesMasterIdLst>
  <p:handoutMasterIdLst>
    <p:handoutMasterId r:id="rId52"/>
  </p:handoutMasterIdLst>
  <p:sldIdLst>
    <p:sldId id="271" r:id="rId5"/>
    <p:sldId id="272" r:id="rId6"/>
    <p:sldId id="283" r:id="rId7"/>
    <p:sldId id="309" r:id="rId8"/>
    <p:sldId id="274" r:id="rId9"/>
    <p:sldId id="276" r:id="rId10"/>
    <p:sldId id="315" r:id="rId11"/>
    <p:sldId id="313" r:id="rId12"/>
    <p:sldId id="310" r:id="rId13"/>
    <p:sldId id="278" r:id="rId14"/>
    <p:sldId id="279" r:id="rId15"/>
    <p:sldId id="280" r:id="rId16"/>
    <p:sldId id="281" r:id="rId17"/>
    <p:sldId id="316" r:id="rId18"/>
    <p:sldId id="317" r:id="rId19"/>
    <p:sldId id="282" r:id="rId20"/>
    <p:sldId id="284" r:id="rId21"/>
    <p:sldId id="311" r:id="rId22"/>
    <p:sldId id="287" r:id="rId23"/>
    <p:sldId id="288" r:id="rId24"/>
    <p:sldId id="318" r:id="rId25"/>
    <p:sldId id="290" r:id="rId26"/>
    <p:sldId id="291" r:id="rId27"/>
    <p:sldId id="292" r:id="rId28"/>
    <p:sldId id="319" r:id="rId29"/>
    <p:sldId id="293" r:id="rId30"/>
    <p:sldId id="294" r:id="rId31"/>
    <p:sldId id="295" r:id="rId32"/>
    <p:sldId id="296" r:id="rId33"/>
    <p:sldId id="320" r:id="rId34"/>
    <p:sldId id="297" r:id="rId35"/>
    <p:sldId id="298" r:id="rId36"/>
    <p:sldId id="312" r:id="rId37"/>
    <p:sldId id="300" r:id="rId38"/>
    <p:sldId id="301" r:id="rId39"/>
    <p:sldId id="321" r:id="rId40"/>
    <p:sldId id="302" r:id="rId41"/>
    <p:sldId id="303" r:id="rId42"/>
    <p:sldId id="304" r:id="rId43"/>
    <p:sldId id="305" r:id="rId44"/>
    <p:sldId id="306" r:id="rId45"/>
    <p:sldId id="307" r:id="rId46"/>
    <p:sldId id="308" r:id="rId47"/>
    <p:sldId id="314" r:id="rId48"/>
    <p:sldId id="322" r:id="rId49"/>
    <p:sldId id="323" r:id="rId5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D5799FB-6A48-3A88-09F5-7DA05B759D4A}" name="Jill Curry" initials="JC" userId="6d20847c813eac6f"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F00"/>
    <a:srgbClr val="E60BAC"/>
    <a:srgbClr val="01C2FD"/>
    <a:srgbClr val="01774B"/>
    <a:srgbClr val="FFC000"/>
    <a:srgbClr val="D3A02A"/>
    <a:srgbClr val="EA3F33"/>
    <a:srgbClr val="173668"/>
    <a:srgbClr val="18558B"/>
    <a:srgbClr val="60BB4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08F3AF8-7F8A-496A-99E3-474AFA99F907}" v="1" dt="2025-06-09T15:56:06.66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inimized" horzBarState="maximized">
    <p:restoredLeft sz="5225" autoAdjust="0"/>
    <p:restoredTop sz="93165" autoAdjust="0"/>
  </p:normalViewPr>
  <p:slideViewPr>
    <p:cSldViewPr snapToGrid="0">
      <p:cViewPr varScale="1">
        <p:scale>
          <a:sx n="83" d="100"/>
          <a:sy n="83" d="100"/>
        </p:scale>
        <p:origin x="1109" y="101"/>
      </p:cViewPr>
      <p:guideLst>
        <p:guide orient="horz" pos="2160"/>
        <p:guide pos="3840"/>
      </p:guideLst>
    </p:cSldViewPr>
  </p:slideViewPr>
  <p:outlineViewPr>
    <p:cViewPr>
      <p:scale>
        <a:sx n="33" d="100"/>
        <a:sy n="33" d="100"/>
      </p:scale>
      <p:origin x="0" y="-30156"/>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82" d="100"/>
          <a:sy n="82" d="100"/>
        </p:scale>
        <p:origin x="3234" y="9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presProps" Target="presProps.xml"/><Relationship Id="rId58" Type="http://schemas.microsoft.com/office/2015/10/relationships/revisionInfo" Target="revisionInfo.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notesMaster" Target="notesMasters/notesMaster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microsoft.com/office/2018/10/relationships/authors" Target="author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microsoft.com/office/2016/11/relationships/changesInfo" Target="changesInfos/changesInfo1.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handoutMaster" Target="handoutMasters/handout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essica Zapata Tangarife" userId="5761ae2a-2841-4f8d-b925-00afd0a8daa0" providerId="ADAL" clId="{F08F3AF8-7F8A-496A-99E3-474AFA99F907}"/>
    <pc:docChg chg="custSel modSld">
      <pc:chgData name="Jessica Zapata Tangarife" userId="5761ae2a-2841-4f8d-b925-00afd0a8daa0" providerId="ADAL" clId="{F08F3AF8-7F8A-496A-99E3-474AFA99F907}" dt="2025-06-09T15:57:18.535" v="8" actId="1076"/>
      <pc:docMkLst>
        <pc:docMk/>
      </pc:docMkLst>
      <pc:sldChg chg="modSp mod">
        <pc:chgData name="Jessica Zapata Tangarife" userId="5761ae2a-2841-4f8d-b925-00afd0a8daa0" providerId="ADAL" clId="{F08F3AF8-7F8A-496A-99E3-474AFA99F907}" dt="2025-06-09T15:57:18.535" v="8" actId="1076"/>
        <pc:sldMkLst>
          <pc:docMk/>
          <pc:sldMk cId="359278058" sldId="302"/>
        </pc:sldMkLst>
        <pc:spChg chg="mod">
          <ac:chgData name="Jessica Zapata Tangarife" userId="5761ae2a-2841-4f8d-b925-00afd0a8daa0" providerId="ADAL" clId="{F08F3AF8-7F8A-496A-99E3-474AFA99F907}" dt="2025-06-09T15:57:18.535" v="8" actId="1076"/>
          <ac:spMkLst>
            <pc:docMk/>
            <pc:sldMk cId="359278058" sldId="302"/>
            <ac:spMk id="3" creationId="{00000000-0000-0000-0000-000000000000}"/>
          </ac:spMkLst>
        </pc:spChg>
      </pc:sldChg>
      <pc:sldChg chg="modSp mod">
        <pc:chgData name="Jessica Zapata Tangarife" userId="5761ae2a-2841-4f8d-b925-00afd0a8daa0" providerId="ADAL" clId="{F08F3AF8-7F8A-496A-99E3-474AFA99F907}" dt="2025-06-09T15:55:48.822" v="1" actId="1076"/>
        <pc:sldMkLst>
          <pc:docMk/>
          <pc:sldMk cId="1429276797" sldId="309"/>
        </pc:sldMkLst>
        <pc:spChg chg="mod">
          <ac:chgData name="Jessica Zapata Tangarife" userId="5761ae2a-2841-4f8d-b925-00afd0a8daa0" providerId="ADAL" clId="{F08F3AF8-7F8A-496A-99E3-474AFA99F907}" dt="2025-06-09T15:55:48.822" v="1" actId="1076"/>
          <ac:spMkLst>
            <pc:docMk/>
            <pc:sldMk cId="1429276797" sldId="309"/>
            <ac:spMk id="4" creationId="{6532359F-7557-123D-C087-AEC9390817E7}"/>
          </ac:spMkLst>
        </pc:spChg>
      </pc:sldChg>
      <pc:sldChg chg="addSp delSp modSp mod">
        <pc:chgData name="Jessica Zapata Tangarife" userId="5761ae2a-2841-4f8d-b925-00afd0a8daa0" providerId="ADAL" clId="{F08F3AF8-7F8A-496A-99E3-474AFA99F907}" dt="2025-06-09T15:56:14.767" v="7" actId="1076"/>
        <pc:sldMkLst>
          <pc:docMk/>
          <pc:sldMk cId="2018943629" sldId="315"/>
        </pc:sldMkLst>
        <pc:picChg chg="add mod">
          <ac:chgData name="Jessica Zapata Tangarife" userId="5761ae2a-2841-4f8d-b925-00afd0a8daa0" providerId="ADAL" clId="{F08F3AF8-7F8A-496A-99E3-474AFA99F907}" dt="2025-06-09T15:56:14.767" v="7" actId="1076"/>
          <ac:picMkLst>
            <pc:docMk/>
            <pc:sldMk cId="2018943629" sldId="315"/>
            <ac:picMk id="5" creationId="{299A12B2-68E4-1DD0-2EC1-943700AEE016}"/>
          </ac:picMkLst>
        </pc:picChg>
        <pc:picChg chg="del">
          <ac:chgData name="Jessica Zapata Tangarife" userId="5761ae2a-2841-4f8d-b925-00afd0a8daa0" providerId="ADAL" clId="{F08F3AF8-7F8A-496A-99E3-474AFA99F907}" dt="2025-06-09T15:56:05.902" v="2" actId="478"/>
          <ac:picMkLst>
            <pc:docMk/>
            <pc:sldMk cId="2018943629" sldId="315"/>
            <ac:picMk id="7" creationId="{C4F3041B-846F-B9DD-E42F-7595AF201F38}"/>
          </ac:picMkLst>
        </pc:picChg>
      </pc:sldChg>
      <pc:sldChg chg="modSp mod">
        <pc:chgData name="Jessica Zapata Tangarife" userId="5761ae2a-2841-4f8d-b925-00afd0a8daa0" providerId="ADAL" clId="{F08F3AF8-7F8A-496A-99E3-474AFA99F907}" dt="2025-06-09T15:56:06.780" v="4" actId="27636"/>
        <pc:sldMkLst>
          <pc:docMk/>
          <pc:sldMk cId="2778778554" sldId="321"/>
        </pc:sldMkLst>
        <pc:spChg chg="mod">
          <ac:chgData name="Jessica Zapata Tangarife" userId="5761ae2a-2841-4f8d-b925-00afd0a8daa0" providerId="ADAL" clId="{F08F3AF8-7F8A-496A-99E3-474AFA99F907}" dt="2025-06-09T15:56:06.780" v="4" actId="27636"/>
          <ac:spMkLst>
            <pc:docMk/>
            <pc:sldMk cId="2778778554" sldId="321"/>
            <ac:spMk id="2" creationId="{00000000-0000-0000-0000-000000000000}"/>
          </ac:spMkLst>
        </pc:spChg>
      </pc:sldChg>
    </pc:docChg>
  </pc:docChgLst>
  <pc:docChgLst>
    <pc:chgData name="Jessica Zapata Tangarife" userId="5761ae2a-2841-4f8d-b925-00afd0a8daa0" providerId="ADAL" clId="{83BD5C4E-D8B0-4023-B3C9-329A0A5F7D08}"/>
    <pc:docChg chg="custSel modSld">
      <pc:chgData name="Jessica Zapata Tangarife" userId="5761ae2a-2841-4f8d-b925-00afd0a8daa0" providerId="ADAL" clId="{83BD5C4E-D8B0-4023-B3C9-329A0A5F7D08}" dt="2025-06-05T18:59:02.527" v="57" actId="14100"/>
      <pc:docMkLst>
        <pc:docMk/>
      </pc:docMkLst>
      <pc:sldChg chg="modSp mod">
        <pc:chgData name="Jessica Zapata Tangarife" userId="5761ae2a-2841-4f8d-b925-00afd0a8daa0" providerId="ADAL" clId="{83BD5C4E-D8B0-4023-B3C9-329A0A5F7D08}" dt="2025-06-05T18:58:37.229" v="46" actId="27636"/>
        <pc:sldMkLst>
          <pc:docMk/>
          <pc:sldMk cId="1119733248" sldId="271"/>
        </pc:sldMkLst>
        <pc:spChg chg="mod">
          <ac:chgData name="Jessica Zapata Tangarife" userId="5761ae2a-2841-4f8d-b925-00afd0a8daa0" providerId="ADAL" clId="{83BD5C4E-D8B0-4023-B3C9-329A0A5F7D08}" dt="2025-06-05T18:58:37.229" v="46" actId="27636"/>
          <ac:spMkLst>
            <pc:docMk/>
            <pc:sldMk cId="1119733248" sldId="271"/>
            <ac:spMk id="2" creationId="{00000000-0000-0000-0000-000000000000}"/>
          </ac:spMkLst>
        </pc:spChg>
      </pc:sldChg>
      <pc:sldChg chg="modSp mod">
        <pc:chgData name="Jessica Zapata Tangarife" userId="5761ae2a-2841-4f8d-b925-00afd0a8daa0" providerId="ADAL" clId="{83BD5C4E-D8B0-4023-B3C9-329A0A5F7D08}" dt="2025-06-05T18:58:37.264" v="50" actId="27636"/>
        <pc:sldMkLst>
          <pc:docMk/>
          <pc:sldMk cId="249101071" sldId="274"/>
        </pc:sldMkLst>
        <pc:spChg chg="mod">
          <ac:chgData name="Jessica Zapata Tangarife" userId="5761ae2a-2841-4f8d-b925-00afd0a8daa0" providerId="ADAL" clId="{83BD5C4E-D8B0-4023-B3C9-329A0A5F7D08}" dt="2025-06-05T18:58:37.264" v="50" actId="27636"/>
          <ac:spMkLst>
            <pc:docMk/>
            <pc:sldMk cId="249101071" sldId="274"/>
            <ac:spMk id="2" creationId="{00000000-0000-0000-0000-000000000000}"/>
          </ac:spMkLst>
        </pc:spChg>
        <pc:spChg chg="mod">
          <ac:chgData name="Jessica Zapata Tangarife" userId="5761ae2a-2841-4f8d-b925-00afd0a8daa0" providerId="ADAL" clId="{83BD5C4E-D8B0-4023-B3C9-329A0A5F7D08}" dt="2025-06-05T18:58:37.262" v="49" actId="27636"/>
          <ac:spMkLst>
            <pc:docMk/>
            <pc:sldMk cId="249101071" sldId="274"/>
            <ac:spMk id="3" creationId="{00000000-0000-0000-0000-000000000000}"/>
          </ac:spMkLst>
        </pc:spChg>
      </pc:sldChg>
      <pc:sldChg chg="addSp delSp modSp mod">
        <pc:chgData name="Jessica Zapata Tangarife" userId="5761ae2a-2841-4f8d-b925-00afd0a8daa0" providerId="ADAL" clId="{83BD5C4E-D8B0-4023-B3C9-329A0A5F7D08}" dt="2025-06-05T18:58:42.319" v="52" actId="14100"/>
        <pc:sldMkLst>
          <pc:docMk/>
          <pc:sldMk cId="1677965726" sldId="276"/>
        </pc:sldMkLst>
        <pc:spChg chg="mod">
          <ac:chgData name="Jessica Zapata Tangarife" userId="5761ae2a-2841-4f8d-b925-00afd0a8daa0" providerId="ADAL" clId="{83BD5C4E-D8B0-4023-B3C9-329A0A5F7D08}" dt="2025-06-05T18:58:36.927" v="2" actId="27636"/>
          <ac:spMkLst>
            <pc:docMk/>
            <pc:sldMk cId="1677965726" sldId="276"/>
            <ac:spMk id="3" creationId="{317A1C55-0D1D-0907-F940-40688D09A9A0}"/>
          </ac:spMkLst>
        </pc:spChg>
        <pc:picChg chg="add mod">
          <ac:chgData name="Jessica Zapata Tangarife" userId="5761ae2a-2841-4f8d-b925-00afd0a8daa0" providerId="ADAL" clId="{83BD5C4E-D8B0-4023-B3C9-329A0A5F7D08}" dt="2025-06-05T18:58:42.319" v="52" actId="14100"/>
          <ac:picMkLst>
            <pc:docMk/>
            <pc:sldMk cId="1677965726" sldId="276"/>
            <ac:picMk id="4" creationId="{9E9B8069-1A55-6F4D-5479-822D17A241CA}"/>
          </ac:picMkLst>
        </pc:picChg>
      </pc:sldChg>
      <pc:sldChg chg="modSp mod">
        <pc:chgData name="Jessica Zapata Tangarife" userId="5761ae2a-2841-4f8d-b925-00afd0a8daa0" providerId="ADAL" clId="{83BD5C4E-D8B0-4023-B3C9-329A0A5F7D08}" dt="2025-06-05T18:58:36.975" v="9" actId="27636"/>
        <pc:sldMkLst>
          <pc:docMk/>
          <pc:sldMk cId="1998989286" sldId="280"/>
        </pc:sldMkLst>
        <pc:spChg chg="mod">
          <ac:chgData name="Jessica Zapata Tangarife" userId="5761ae2a-2841-4f8d-b925-00afd0a8daa0" providerId="ADAL" clId="{83BD5C4E-D8B0-4023-B3C9-329A0A5F7D08}" dt="2025-06-05T18:58:36.975" v="9" actId="27636"/>
          <ac:spMkLst>
            <pc:docMk/>
            <pc:sldMk cId="1998989286" sldId="280"/>
            <ac:spMk id="2" creationId="{00000000-0000-0000-0000-000000000000}"/>
          </ac:spMkLst>
        </pc:spChg>
      </pc:sldChg>
      <pc:sldChg chg="modSp mod">
        <pc:chgData name="Jessica Zapata Tangarife" userId="5761ae2a-2841-4f8d-b925-00afd0a8daa0" providerId="ADAL" clId="{83BD5C4E-D8B0-4023-B3C9-329A0A5F7D08}" dt="2025-06-05T18:58:36.995" v="13" actId="27636"/>
        <pc:sldMkLst>
          <pc:docMk/>
          <pc:sldMk cId="884548789" sldId="282"/>
        </pc:sldMkLst>
        <pc:spChg chg="mod">
          <ac:chgData name="Jessica Zapata Tangarife" userId="5761ae2a-2841-4f8d-b925-00afd0a8daa0" providerId="ADAL" clId="{83BD5C4E-D8B0-4023-B3C9-329A0A5F7D08}" dt="2025-06-05T18:58:36.995" v="13" actId="27636"/>
          <ac:spMkLst>
            <pc:docMk/>
            <pc:sldMk cId="884548789" sldId="282"/>
            <ac:spMk id="4" creationId="{FC436D25-51C0-CEBF-5D2F-8E8C2740D66B}"/>
          </ac:spMkLst>
        </pc:spChg>
      </pc:sldChg>
      <pc:sldChg chg="modSp mod">
        <pc:chgData name="Jessica Zapata Tangarife" userId="5761ae2a-2841-4f8d-b925-00afd0a8daa0" providerId="ADAL" clId="{83BD5C4E-D8B0-4023-B3C9-329A0A5F7D08}" dt="2025-06-05T18:58:37.023" v="17" actId="27636"/>
        <pc:sldMkLst>
          <pc:docMk/>
          <pc:sldMk cId="1033933664" sldId="287"/>
        </pc:sldMkLst>
        <pc:spChg chg="mod">
          <ac:chgData name="Jessica Zapata Tangarife" userId="5761ae2a-2841-4f8d-b925-00afd0a8daa0" providerId="ADAL" clId="{83BD5C4E-D8B0-4023-B3C9-329A0A5F7D08}" dt="2025-06-05T18:58:37.020" v="15" actId="27636"/>
          <ac:spMkLst>
            <pc:docMk/>
            <pc:sldMk cId="1033933664" sldId="287"/>
            <ac:spMk id="2" creationId="{00000000-0000-0000-0000-000000000000}"/>
          </ac:spMkLst>
        </pc:spChg>
        <pc:spChg chg="mod">
          <ac:chgData name="Jessica Zapata Tangarife" userId="5761ae2a-2841-4f8d-b925-00afd0a8daa0" providerId="ADAL" clId="{83BD5C4E-D8B0-4023-B3C9-329A0A5F7D08}" dt="2025-06-05T18:58:37.023" v="17" actId="27636"/>
          <ac:spMkLst>
            <pc:docMk/>
            <pc:sldMk cId="1033933664" sldId="287"/>
            <ac:spMk id="3" creationId="{00000000-0000-0000-0000-000000000000}"/>
          </ac:spMkLst>
        </pc:spChg>
        <pc:spChg chg="mod">
          <ac:chgData name="Jessica Zapata Tangarife" userId="5761ae2a-2841-4f8d-b925-00afd0a8daa0" providerId="ADAL" clId="{83BD5C4E-D8B0-4023-B3C9-329A0A5F7D08}" dt="2025-06-05T18:58:37.022" v="16" actId="27636"/>
          <ac:spMkLst>
            <pc:docMk/>
            <pc:sldMk cId="1033933664" sldId="287"/>
            <ac:spMk id="5" creationId="{30DCA5FE-62A3-C4FC-B8E0-D3C5A4C989DA}"/>
          </ac:spMkLst>
        </pc:spChg>
      </pc:sldChg>
      <pc:sldChg chg="modSp mod">
        <pc:chgData name="Jessica Zapata Tangarife" userId="5761ae2a-2841-4f8d-b925-00afd0a8daa0" providerId="ADAL" clId="{83BD5C4E-D8B0-4023-B3C9-329A0A5F7D08}" dt="2025-06-05T18:58:37.029" v="18" actId="27636"/>
        <pc:sldMkLst>
          <pc:docMk/>
          <pc:sldMk cId="1654263301" sldId="288"/>
        </pc:sldMkLst>
        <pc:spChg chg="mod">
          <ac:chgData name="Jessica Zapata Tangarife" userId="5761ae2a-2841-4f8d-b925-00afd0a8daa0" providerId="ADAL" clId="{83BD5C4E-D8B0-4023-B3C9-329A0A5F7D08}" dt="2025-06-05T18:58:37.029" v="18" actId="27636"/>
          <ac:spMkLst>
            <pc:docMk/>
            <pc:sldMk cId="1654263301" sldId="288"/>
            <ac:spMk id="3" creationId="{651A7CD4-89D2-6052-1A47-0C17EF661FD3}"/>
          </ac:spMkLst>
        </pc:spChg>
      </pc:sldChg>
      <pc:sldChg chg="modSp mod">
        <pc:chgData name="Jessica Zapata Tangarife" userId="5761ae2a-2841-4f8d-b925-00afd0a8daa0" providerId="ADAL" clId="{83BD5C4E-D8B0-4023-B3C9-329A0A5F7D08}" dt="2025-06-05T18:58:37.055" v="21" actId="27636"/>
        <pc:sldMkLst>
          <pc:docMk/>
          <pc:sldMk cId="877392205" sldId="290"/>
        </pc:sldMkLst>
        <pc:spChg chg="mod">
          <ac:chgData name="Jessica Zapata Tangarife" userId="5761ae2a-2841-4f8d-b925-00afd0a8daa0" providerId="ADAL" clId="{83BD5C4E-D8B0-4023-B3C9-329A0A5F7D08}" dt="2025-06-05T18:58:37.055" v="21" actId="27636"/>
          <ac:spMkLst>
            <pc:docMk/>
            <pc:sldMk cId="877392205" sldId="290"/>
            <ac:spMk id="3" creationId="{A37386FD-C382-8E15-5A34-B03CE8987B47}"/>
          </ac:spMkLst>
        </pc:spChg>
      </pc:sldChg>
      <pc:sldChg chg="modSp mod">
        <pc:chgData name="Jessica Zapata Tangarife" userId="5761ae2a-2841-4f8d-b925-00afd0a8daa0" providerId="ADAL" clId="{83BD5C4E-D8B0-4023-B3C9-329A0A5F7D08}" dt="2025-06-05T18:58:37.066" v="22" actId="27636"/>
        <pc:sldMkLst>
          <pc:docMk/>
          <pc:sldMk cId="1531229088" sldId="291"/>
        </pc:sldMkLst>
        <pc:spChg chg="mod">
          <ac:chgData name="Jessica Zapata Tangarife" userId="5761ae2a-2841-4f8d-b925-00afd0a8daa0" providerId="ADAL" clId="{83BD5C4E-D8B0-4023-B3C9-329A0A5F7D08}" dt="2025-06-05T18:58:37.066" v="22" actId="27636"/>
          <ac:spMkLst>
            <pc:docMk/>
            <pc:sldMk cId="1531229088" sldId="291"/>
            <ac:spMk id="3" creationId="{00000000-0000-0000-0000-000000000000}"/>
          </ac:spMkLst>
        </pc:spChg>
      </pc:sldChg>
      <pc:sldChg chg="modSp mod">
        <pc:chgData name="Jessica Zapata Tangarife" userId="5761ae2a-2841-4f8d-b925-00afd0a8daa0" providerId="ADAL" clId="{83BD5C4E-D8B0-4023-B3C9-329A0A5F7D08}" dt="2025-06-05T18:58:37.077" v="23" actId="27636"/>
        <pc:sldMkLst>
          <pc:docMk/>
          <pc:sldMk cId="1490101841" sldId="292"/>
        </pc:sldMkLst>
        <pc:spChg chg="mod">
          <ac:chgData name="Jessica Zapata Tangarife" userId="5761ae2a-2841-4f8d-b925-00afd0a8daa0" providerId="ADAL" clId="{83BD5C4E-D8B0-4023-B3C9-329A0A5F7D08}" dt="2025-06-05T18:58:37.077" v="23" actId="27636"/>
          <ac:spMkLst>
            <pc:docMk/>
            <pc:sldMk cId="1490101841" sldId="292"/>
            <ac:spMk id="3" creationId="{2922CE14-5313-7B11-21B5-36E25F88F6F6}"/>
          </ac:spMkLst>
        </pc:spChg>
      </pc:sldChg>
      <pc:sldChg chg="modSp mod">
        <pc:chgData name="Jessica Zapata Tangarife" userId="5761ae2a-2841-4f8d-b925-00afd0a8daa0" providerId="ADAL" clId="{83BD5C4E-D8B0-4023-B3C9-329A0A5F7D08}" dt="2025-06-05T18:58:37.091" v="25" actId="27636"/>
        <pc:sldMkLst>
          <pc:docMk/>
          <pc:sldMk cId="755838110" sldId="293"/>
        </pc:sldMkLst>
        <pc:spChg chg="mod">
          <ac:chgData name="Jessica Zapata Tangarife" userId="5761ae2a-2841-4f8d-b925-00afd0a8daa0" providerId="ADAL" clId="{83BD5C4E-D8B0-4023-B3C9-329A0A5F7D08}" dt="2025-06-05T18:58:37.091" v="25" actId="27636"/>
          <ac:spMkLst>
            <pc:docMk/>
            <pc:sldMk cId="755838110" sldId="293"/>
            <ac:spMk id="3" creationId="{3CF7CEF4-BBAA-4F0E-0247-D077E6563F33}"/>
          </ac:spMkLst>
        </pc:spChg>
      </pc:sldChg>
      <pc:sldChg chg="modSp mod">
        <pc:chgData name="Jessica Zapata Tangarife" userId="5761ae2a-2841-4f8d-b925-00afd0a8daa0" providerId="ADAL" clId="{83BD5C4E-D8B0-4023-B3C9-329A0A5F7D08}" dt="2025-06-05T18:58:37.095" v="26" actId="27636"/>
        <pc:sldMkLst>
          <pc:docMk/>
          <pc:sldMk cId="322584319" sldId="294"/>
        </pc:sldMkLst>
        <pc:spChg chg="mod">
          <ac:chgData name="Jessica Zapata Tangarife" userId="5761ae2a-2841-4f8d-b925-00afd0a8daa0" providerId="ADAL" clId="{83BD5C4E-D8B0-4023-B3C9-329A0A5F7D08}" dt="2025-06-05T18:58:37.095" v="26" actId="27636"/>
          <ac:spMkLst>
            <pc:docMk/>
            <pc:sldMk cId="322584319" sldId="294"/>
            <ac:spMk id="4" creationId="{55027541-FA84-D61F-3290-BE39B79ECE69}"/>
          </ac:spMkLst>
        </pc:spChg>
      </pc:sldChg>
      <pc:sldChg chg="modSp mod">
        <pc:chgData name="Jessica Zapata Tangarife" userId="5761ae2a-2841-4f8d-b925-00afd0a8daa0" providerId="ADAL" clId="{83BD5C4E-D8B0-4023-B3C9-329A0A5F7D08}" dt="2025-06-05T18:58:37.110" v="28" actId="27636"/>
        <pc:sldMkLst>
          <pc:docMk/>
          <pc:sldMk cId="976409459" sldId="296"/>
        </pc:sldMkLst>
        <pc:spChg chg="mod">
          <ac:chgData name="Jessica Zapata Tangarife" userId="5761ae2a-2841-4f8d-b925-00afd0a8daa0" providerId="ADAL" clId="{83BD5C4E-D8B0-4023-B3C9-329A0A5F7D08}" dt="2025-06-05T18:58:37.110" v="28" actId="27636"/>
          <ac:spMkLst>
            <pc:docMk/>
            <pc:sldMk cId="976409459" sldId="296"/>
            <ac:spMk id="2" creationId="{00000000-0000-0000-0000-000000000000}"/>
          </ac:spMkLst>
        </pc:spChg>
        <pc:spChg chg="mod">
          <ac:chgData name="Jessica Zapata Tangarife" userId="5761ae2a-2841-4f8d-b925-00afd0a8daa0" providerId="ADAL" clId="{83BD5C4E-D8B0-4023-B3C9-329A0A5F7D08}" dt="2025-06-05T18:58:37.106" v="27" actId="27636"/>
          <ac:spMkLst>
            <pc:docMk/>
            <pc:sldMk cId="976409459" sldId="296"/>
            <ac:spMk id="3" creationId="{0AAEAF22-F5F1-0E0E-1116-D3D71A871A73}"/>
          </ac:spMkLst>
        </pc:spChg>
      </pc:sldChg>
      <pc:sldChg chg="modSp mod">
        <pc:chgData name="Jessica Zapata Tangarife" userId="5761ae2a-2841-4f8d-b925-00afd0a8daa0" providerId="ADAL" clId="{83BD5C4E-D8B0-4023-B3C9-329A0A5F7D08}" dt="2025-06-05T18:58:37.128" v="30" actId="27636"/>
        <pc:sldMkLst>
          <pc:docMk/>
          <pc:sldMk cId="252248477" sldId="300"/>
        </pc:sldMkLst>
        <pc:spChg chg="mod">
          <ac:chgData name="Jessica Zapata Tangarife" userId="5761ae2a-2841-4f8d-b925-00afd0a8daa0" providerId="ADAL" clId="{83BD5C4E-D8B0-4023-B3C9-329A0A5F7D08}" dt="2025-06-05T18:58:37.128" v="30" actId="27636"/>
          <ac:spMkLst>
            <pc:docMk/>
            <pc:sldMk cId="252248477" sldId="300"/>
            <ac:spMk id="3" creationId="{BF92563E-BE75-AD1C-D717-3FBA899F7FEF}"/>
          </ac:spMkLst>
        </pc:spChg>
      </pc:sldChg>
      <pc:sldChg chg="modSp mod">
        <pc:chgData name="Jessica Zapata Tangarife" userId="5761ae2a-2841-4f8d-b925-00afd0a8daa0" providerId="ADAL" clId="{83BD5C4E-D8B0-4023-B3C9-329A0A5F7D08}" dt="2025-06-05T18:58:37.138" v="32" actId="27636"/>
        <pc:sldMkLst>
          <pc:docMk/>
          <pc:sldMk cId="1149712222" sldId="301"/>
        </pc:sldMkLst>
        <pc:spChg chg="mod">
          <ac:chgData name="Jessica Zapata Tangarife" userId="5761ae2a-2841-4f8d-b925-00afd0a8daa0" providerId="ADAL" clId="{83BD5C4E-D8B0-4023-B3C9-329A0A5F7D08}" dt="2025-06-05T18:58:37.135" v="31" actId="27636"/>
          <ac:spMkLst>
            <pc:docMk/>
            <pc:sldMk cId="1149712222" sldId="301"/>
            <ac:spMk id="3" creationId="{4E034448-CD62-EF5C-2892-8CE753283DE6}"/>
          </ac:spMkLst>
        </pc:spChg>
        <pc:spChg chg="mod">
          <ac:chgData name="Jessica Zapata Tangarife" userId="5761ae2a-2841-4f8d-b925-00afd0a8daa0" providerId="ADAL" clId="{83BD5C4E-D8B0-4023-B3C9-329A0A5F7D08}" dt="2025-06-05T18:58:37.138" v="32" actId="27636"/>
          <ac:spMkLst>
            <pc:docMk/>
            <pc:sldMk cId="1149712222" sldId="301"/>
            <ac:spMk id="4" creationId="{00000000-0000-0000-0000-000000000000}"/>
          </ac:spMkLst>
        </pc:spChg>
      </pc:sldChg>
      <pc:sldChg chg="modSp mod">
        <pc:chgData name="Jessica Zapata Tangarife" userId="5761ae2a-2841-4f8d-b925-00afd0a8daa0" providerId="ADAL" clId="{83BD5C4E-D8B0-4023-B3C9-329A0A5F7D08}" dt="2025-06-05T18:58:37.154" v="35" actId="27636"/>
        <pc:sldMkLst>
          <pc:docMk/>
          <pc:sldMk cId="359278058" sldId="302"/>
        </pc:sldMkLst>
        <pc:spChg chg="mod">
          <ac:chgData name="Jessica Zapata Tangarife" userId="5761ae2a-2841-4f8d-b925-00afd0a8daa0" providerId="ADAL" clId="{83BD5C4E-D8B0-4023-B3C9-329A0A5F7D08}" dt="2025-06-05T18:58:37.152" v="34" actId="27636"/>
          <ac:spMkLst>
            <pc:docMk/>
            <pc:sldMk cId="359278058" sldId="302"/>
            <ac:spMk id="2" creationId="{00000000-0000-0000-0000-000000000000}"/>
          </ac:spMkLst>
        </pc:spChg>
        <pc:spChg chg="mod">
          <ac:chgData name="Jessica Zapata Tangarife" userId="5761ae2a-2841-4f8d-b925-00afd0a8daa0" providerId="ADAL" clId="{83BD5C4E-D8B0-4023-B3C9-329A0A5F7D08}" dt="2025-06-05T18:58:37.154" v="35" actId="27636"/>
          <ac:spMkLst>
            <pc:docMk/>
            <pc:sldMk cId="359278058" sldId="302"/>
            <ac:spMk id="3" creationId="{00000000-0000-0000-0000-000000000000}"/>
          </ac:spMkLst>
        </pc:spChg>
      </pc:sldChg>
      <pc:sldChg chg="modSp mod">
        <pc:chgData name="Jessica Zapata Tangarife" userId="5761ae2a-2841-4f8d-b925-00afd0a8daa0" providerId="ADAL" clId="{83BD5C4E-D8B0-4023-B3C9-329A0A5F7D08}" dt="2025-06-05T18:58:37.177" v="37" actId="27636"/>
        <pc:sldMkLst>
          <pc:docMk/>
          <pc:sldMk cId="841949799" sldId="303"/>
        </pc:sldMkLst>
        <pc:spChg chg="mod">
          <ac:chgData name="Jessica Zapata Tangarife" userId="5761ae2a-2841-4f8d-b925-00afd0a8daa0" providerId="ADAL" clId="{83BD5C4E-D8B0-4023-B3C9-329A0A5F7D08}" dt="2025-06-05T18:58:37.177" v="37" actId="27636"/>
          <ac:spMkLst>
            <pc:docMk/>
            <pc:sldMk cId="841949799" sldId="303"/>
            <ac:spMk id="2" creationId="{00000000-0000-0000-0000-000000000000}"/>
          </ac:spMkLst>
        </pc:spChg>
        <pc:spChg chg="mod">
          <ac:chgData name="Jessica Zapata Tangarife" userId="5761ae2a-2841-4f8d-b925-00afd0a8daa0" providerId="ADAL" clId="{83BD5C4E-D8B0-4023-B3C9-329A0A5F7D08}" dt="2025-06-05T18:58:37.172" v="36" actId="27636"/>
          <ac:spMkLst>
            <pc:docMk/>
            <pc:sldMk cId="841949799" sldId="303"/>
            <ac:spMk id="3" creationId="{D2F4D1B7-1C83-8FF6-C293-092BAFC62592}"/>
          </ac:spMkLst>
        </pc:spChg>
      </pc:sldChg>
      <pc:sldChg chg="modSp mod">
        <pc:chgData name="Jessica Zapata Tangarife" userId="5761ae2a-2841-4f8d-b925-00afd0a8daa0" providerId="ADAL" clId="{83BD5C4E-D8B0-4023-B3C9-329A0A5F7D08}" dt="2025-06-05T18:58:37.192" v="39" actId="27636"/>
        <pc:sldMkLst>
          <pc:docMk/>
          <pc:sldMk cId="280470922" sldId="304"/>
        </pc:sldMkLst>
        <pc:spChg chg="mod">
          <ac:chgData name="Jessica Zapata Tangarife" userId="5761ae2a-2841-4f8d-b925-00afd0a8daa0" providerId="ADAL" clId="{83BD5C4E-D8B0-4023-B3C9-329A0A5F7D08}" dt="2025-06-05T18:58:37.192" v="39" actId="27636"/>
          <ac:spMkLst>
            <pc:docMk/>
            <pc:sldMk cId="280470922" sldId="304"/>
            <ac:spMk id="2" creationId="{00000000-0000-0000-0000-000000000000}"/>
          </ac:spMkLst>
        </pc:spChg>
        <pc:spChg chg="mod">
          <ac:chgData name="Jessica Zapata Tangarife" userId="5761ae2a-2841-4f8d-b925-00afd0a8daa0" providerId="ADAL" clId="{83BD5C4E-D8B0-4023-B3C9-329A0A5F7D08}" dt="2025-06-05T18:58:37.183" v="38" actId="27636"/>
          <ac:spMkLst>
            <pc:docMk/>
            <pc:sldMk cId="280470922" sldId="304"/>
            <ac:spMk id="3" creationId="{ADDB2904-D5FE-89A1-4B2F-857D2B330878}"/>
          </ac:spMkLst>
        </pc:spChg>
      </pc:sldChg>
      <pc:sldChg chg="modSp mod">
        <pc:chgData name="Jessica Zapata Tangarife" userId="5761ae2a-2841-4f8d-b925-00afd0a8daa0" providerId="ADAL" clId="{83BD5C4E-D8B0-4023-B3C9-329A0A5F7D08}" dt="2025-06-05T18:58:37.197" v="40" actId="27636"/>
        <pc:sldMkLst>
          <pc:docMk/>
          <pc:sldMk cId="246208913" sldId="305"/>
        </pc:sldMkLst>
        <pc:spChg chg="mod">
          <ac:chgData name="Jessica Zapata Tangarife" userId="5761ae2a-2841-4f8d-b925-00afd0a8daa0" providerId="ADAL" clId="{83BD5C4E-D8B0-4023-B3C9-329A0A5F7D08}" dt="2025-06-05T18:58:37.197" v="40" actId="27636"/>
          <ac:spMkLst>
            <pc:docMk/>
            <pc:sldMk cId="246208913" sldId="305"/>
            <ac:spMk id="3" creationId="{077A56B7-301B-7053-613E-854D34753C4B}"/>
          </ac:spMkLst>
        </pc:spChg>
      </pc:sldChg>
      <pc:sldChg chg="modSp mod">
        <pc:chgData name="Jessica Zapata Tangarife" userId="5761ae2a-2841-4f8d-b925-00afd0a8daa0" providerId="ADAL" clId="{83BD5C4E-D8B0-4023-B3C9-329A0A5F7D08}" dt="2025-06-05T18:58:37.203" v="42" actId="27636"/>
        <pc:sldMkLst>
          <pc:docMk/>
          <pc:sldMk cId="43312864" sldId="306"/>
        </pc:sldMkLst>
        <pc:spChg chg="mod">
          <ac:chgData name="Jessica Zapata Tangarife" userId="5761ae2a-2841-4f8d-b925-00afd0a8daa0" providerId="ADAL" clId="{83BD5C4E-D8B0-4023-B3C9-329A0A5F7D08}" dt="2025-06-05T18:58:37.202" v="41" actId="27636"/>
          <ac:spMkLst>
            <pc:docMk/>
            <pc:sldMk cId="43312864" sldId="306"/>
            <ac:spMk id="4" creationId="{00000000-0000-0000-0000-000000000000}"/>
          </ac:spMkLst>
        </pc:spChg>
        <pc:spChg chg="mod">
          <ac:chgData name="Jessica Zapata Tangarife" userId="5761ae2a-2841-4f8d-b925-00afd0a8daa0" providerId="ADAL" clId="{83BD5C4E-D8B0-4023-B3C9-329A0A5F7D08}" dt="2025-06-05T18:58:37.203" v="42" actId="27636"/>
          <ac:spMkLst>
            <pc:docMk/>
            <pc:sldMk cId="43312864" sldId="306"/>
            <ac:spMk id="5" creationId="{AA8D0E16-DC68-1B56-5EEE-3134A1E60AA3}"/>
          </ac:spMkLst>
        </pc:spChg>
      </pc:sldChg>
      <pc:sldChg chg="modSp mod">
        <pc:chgData name="Jessica Zapata Tangarife" userId="5761ae2a-2841-4f8d-b925-00afd0a8daa0" providerId="ADAL" clId="{83BD5C4E-D8B0-4023-B3C9-329A0A5F7D08}" dt="2025-06-05T18:58:37.211" v="44" actId="27636"/>
        <pc:sldMkLst>
          <pc:docMk/>
          <pc:sldMk cId="1279288554" sldId="307"/>
        </pc:sldMkLst>
        <pc:spChg chg="mod">
          <ac:chgData name="Jessica Zapata Tangarife" userId="5761ae2a-2841-4f8d-b925-00afd0a8daa0" providerId="ADAL" clId="{83BD5C4E-D8B0-4023-B3C9-329A0A5F7D08}" dt="2025-06-05T18:58:37.209" v="43" actId="27636"/>
          <ac:spMkLst>
            <pc:docMk/>
            <pc:sldMk cId="1279288554" sldId="307"/>
            <ac:spMk id="3" creationId="{DDA74836-8065-0FB8-5497-82396C7660DE}"/>
          </ac:spMkLst>
        </pc:spChg>
        <pc:spChg chg="mod">
          <ac:chgData name="Jessica Zapata Tangarife" userId="5761ae2a-2841-4f8d-b925-00afd0a8daa0" providerId="ADAL" clId="{83BD5C4E-D8B0-4023-B3C9-329A0A5F7D08}" dt="2025-06-05T18:58:37.211" v="44" actId="27636"/>
          <ac:spMkLst>
            <pc:docMk/>
            <pc:sldMk cId="1279288554" sldId="307"/>
            <ac:spMk id="11" creationId="{00000000-0000-0000-0000-000000000000}"/>
          </ac:spMkLst>
        </pc:spChg>
      </pc:sldChg>
      <pc:sldChg chg="modSp mod">
        <pc:chgData name="Jessica Zapata Tangarife" userId="5761ae2a-2841-4f8d-b925-00afd0a8daa0" providerId="ADAL" clId="{83BD5C4E-D8B0-4023-B3C9-329A0A5F7D08}" dt="2025-06-05T18:58:37.216" v="45" actId="27636"/>
        <pc:sldMkLst>
          <pc:docMk/>
          <pc:sldMk cId="301228494" sldId="308"/>
        </pc:sldMkLst>
        <pc:spChg chg="mod">
          <ac:chgData name="Jessica Zapata Tangarife" userId="5761ae2a-2841-4f8d-b925-00afd0a8daa0" providerId="ADAL" clId="{83BD5C4E-D8B0-4023-B3C9-329A0A5F7D08}" dt="2025-06-05T18:58:37.216" v="45" actId="27636"/>
          <ac:spMkLst>
            <pc:docMk/>
            <pc:sldMk cId="301228494" sldId="308"/>
            <ac:spMk id="5" creationId="{B500A0B1-DA0B-3003-F948-201F3E95DCB3}"/>
          </ac:spMkLst>
        </pc:spChg>
      </pc:sldChg>
      <pc:sldChg chg="modSp mod">
        <pc:chgData name="Jessica Zapata Tangarife" userId="5761ae2a-2841-4f8d-b925-00afd0a8daa0" providerId="ADAL" clId="{83BD5C4E-D8B0-4023-B3C9-329A0A5F7D08}" dt="2025-06-05T18:58:37.253" v="48" actId="27636"/>
        <pc:sldMkLst>
          <pc:docMk/>
          <pc:sldMk cId="1429276797" sldId="309"/>
        </pc:sldMkLst>
        <pc:spChg chg="mod">
          <ac:chgData name="Jessica Zapata Tangarife" userId="5761ae2a-2841-4f8d-b925-00afd0a8daa0" providerId="ADAL" clId="{83BD5C4E-D8B0-4023-B3C9-329A0A5F7D08}" dt="2025-06-05T18:58:37.248" v="47" actId="27636"/>
          <ac:spMkLst>
            <pc:docMk/>
            <pc:sldMk cId="1429276797" sldId="309"/>
            <ac:spMk id="2" creationId="{8344F75E-0A53-6697-8D98-BB41054899A7}"/>
          </ac:spMkLst>
        </pc:spChg>
        <pc:spChg chg="mod">
          <ac:chgData name="Jessica Zapata Tangarife" userId="5761ae2a-2841-4f8d-b925-00afd0a8daa0" providerId="ADAL" clId="{83BD5C4E-D8B0-4023-B3C9-329A0A5F7D08}" dt="2025-06-05T18:58:37.253" v="48" actId="27636"/>
          <ac:spMkLst>
            <pc:docMk/>
            <pc:sldMk cId="1429276797" sldId="309"/>
            <ac:spMk id="4" creationId="{6532359F-7557-123D-C087-AEC9390817E7}"/>
          </ac:spMkLst>
        </pc:spChg>
      </pc:sldChg>
      <pc:sldChg chg="modSp mod">
        <pc:chgData name="Jessica Zapata Tangarife" userId="5761ae2a-2841-4f8d-b925-00afd0a8daa0" providerId="ADAL" clId="{83BD5C4E-D8B0-4023-B3C9-329A0A5F7D08}" dt="2025-06-05T18:58:36.964" v="8" actId="27636"/>
        <pc:sldMkLst>
          <pc:docMk/>
          <pc:sldMk cId="1135553507" sldId="310"/>
        </pc:sldMkLst>
        <pc:spChg chg="mod">
          <ac:chgData name="Jessica Zapata Tangarife" userId="5761ae2a-2841-4f8d-b925-00afd0a8daa0" providerId="ADAL" clId="{83BD5C4E-D8B0-4023-B3C9-329A0A5F7D08}" dt="2025-06-05T18:58:36.964" v="8" actId="27636"/>
          <ac:spMkLst>
            <pc:docMk/>
            <pc:sldMk cId="1135553507" sldId="310"/>
            <ac:spMk id="2" creationId="{80270430-DB69-071C-CFC6-58E9FD937ACC}"/>
          </ac:spMkLst>
        </pc:spChg>
        <pc:spChg chg="mod">
          <ac:chgData name="Jessica Zapata Tangarife" userId="5761ae2a-2841-4f8d-b925-00afd0a8daa0" providerId="ADAL" clId="{83BD5C4E-D8B0-4023-B3C9-329A0A5F7D08}" dt="2025-06-05T18:58:36.962" v="7" actId="27636"/>
          <ac:spMkLst>
            <pc:docMk/>
            <pc:sldMk cId="1135553507" sldId="310"/>
            <ac:spMk id="3" creationId="{AF161D01-3513-B5AE-1271-C95911CA8314}"/>
          </ac:spMkLst>
        </pc:spChg>
      </pc:sldChg>
      <pc:sldChg chg="modSp mod">
        <pc:chgData name="Jessica Zapata Tangarife" userId="5761ae2a-2841-4f8d-b925-00afd0a8daa0" providerId="ADAL" clId="{83BD5C4E-D8B0-4023-B3C9-329A0A5F7D08}" dt="2025-06-05T18:58:37.012" v="14" actId="27636"/>
        <pc:sldMkLst>
          <pc:docMk/>
          <pc:sldMk cId="3548019939" sldId="311"/>
        </pc:sldMkLst>
        <pc:spChg chg="mod">
          <ac:chgData name="Jessica Zapata Tangarife" userId="5761ae2a-2841-4f8d-b925-00afd0a8daa0" providerId="ADAL" clId="{83BD5C4E-D8B0-4023-B3C9-329A0A5F7D08}" dt="2025-06-05T18:58:37.012" v="14" actId="27636"/>
          <ac:spMkLst>
            <pc:docMk/>
            <pc:sldMk cId="3548019939" sldId="311"/>
            <ac:spMk id="2" creationId="{FA4AEFB5-D794-A465-101C-EBE3917F395B}"/>
          </ac:spMkLst>
        </pc:spChg>
      </pc:sldChg>
      <pc:sldChg chg="modSp mod">
        <pc:chgData name="Jessica Zapata Tangarife" userId="5761ae2a-2841-4f8d-b925-00afd0a8daa0" providerId="ADAL" clId="{83BD5C4E-D8B0-4023-B3C9-329A0A5F7D08}" dt="2025-06-05T18:58:36.957" v="6" actId="27636"/>
        <pc:sldMkLst>
          <pc:docMk/>
          <pc:sldMk cId="1904510239" sldId="313"/>
        </pc:sldMkLst>
        <pc:spChg chg="mod">
          <ac:chgData name="Jessica Zapata Tangarife" userId="5761ae2a-2841-4f8d-b925-00afd0a8daa0" providerId="ADAL" clId="{83BD5C4E-D8B0-4023-B3C9-329A0A5F7D08}" dt="2025-06-05T18:58:36.957" v="6" actId="27636"/>
          <ac:spMkLst>
            <pc:docMk/>
            <pc:sldMk cId="1904510239" sldId="313"/>
            <ac:spMk id="2" creationId="{00000000-0000-0000-0000-000000000000}"/>
          </ac:spMkLst>
        </pc:spChg>
        <pc:spChg chg="mod">
          <ac:chgData name="Jessica Zapata Tangarife" userId="5761ae2a-2841-4f8d-b925-00afd0a8daa0" providerId="ADAL" clId="{83BD5C4E-D8B0-4023-B3C9-329A0A5F7D08}" dt="2025-06-05T18:58:36.953" v="5" actId="27636"/>
          <ac:spMkLst>
            <pc:docMk/>
            <pc:sldMk cId="1904510239" sldId="313"/>
            <ac:spMk id="3" creationId="{63911446-A6F4-B815-49C1-9DEBE9EE1D68}"/>
          </ac:spMkLst>
        </pc:spChg>
      </pc:sldChg>
      <pc:sldChg chg="addSp delSp modSp mod">
        <pc:chgData name="Jessica Zapata Tangarife" userId="5761ae2a-2841-4f8d-b925-00afd0a8daa0" providerId="ADAL" clId="{83BD5C4E-D8B0-4023-B3C9-329A0A5F7D08}" dt="2025-06-05T18:59:02.527" v="57" actId="14100"/>
        <pc:sldMkLst>
          <pc:docMk/>
          <pc:sldMk cId="2018943629" sldId="315"/>
        </pc:sldMkLst>
        <pc:spChg chg="mod">
          <ac:chgData name="Jessica Zapata Tangarife" userId="5761ae2a-2841-4f8d-b925-00afd0a8daa0" providerId="ADAL" clId="{83BD5C4E-D8B0-4023-B3C9-329A0A5F7D08}" dt="2025-06-05T18:58:36.946" v="4" actId="27636"/>
          <ac:spMkLst>
            <pc:docMk/>
            <pc:sldMk cId="2018943629" sldId="315"/>
            <ac:spMk id="2" creationId="{00000000-0000-0000-0000-000000000000}"/>
          </ac:spMkLst>
        </pc:spChg>
        <pc:spChg chg="mod">
          <ac:chgData name="Jessica Zapata Tangarife" userId="5761ae2a-2841-4f8d-b925-00afd0a8daa0" providerId="ADAL" clId="{83BD5C4E-D8B0-4023-B3C9-329A0A5F7D08}" dt="2025-06-05T18:58:36.942" v="3" actId="27636"/>
          <ac:spMkLst>
            <pc:docMk/>
            <pc:sldMk cId="2018943629" sldId="315"/>
            <ac:spMk id="3" creationId="{317A1C55-0D1D-0907-F940-40688D09A9A0}"/>
          </ac:spMkLst>
        </pc:spChg>
      </pc:sldChg>
      <pc:sldChg chg="modSp mod">
        <pc:chgData name="Jessica Zapata Tangarife" userId="5761ae2a-2841-4f8d-b925-00afd0a8daa0" providerId="ADAL" clId="{83BD5C4E-D8B0-4023-B3C9-329A0A5F7D08}" dt="2025-06-05T18:58:36.987" v="11" actId="27636"/>
        <pc:sldMkLst>
          <pc:docMk/>
          <pc:sldMk cId="3710068148" sldId="316"/>
        </pc:sldMkLst>
        <pc:spChg chg="mod">
          <ac:chgData name="Jessica Zapata Tangarife" userId="5761ae2a-2841-4f8d-b925-00afd0a8daa0" providerId="ADAL" clId="{83BD5C4E-D8B0-4023-B3C9-329A0A5F7D08}" dt="2025-06-05T18:58:36.987" v="11" actId="27636"/>
          <ac:spMkLst>
            <pc:docMk/>
            <pc:sldMk cId="3710068148" sldId="316"/>
            <ac:spMk id="2" creationId="{00000000-0000-0000-0000-000000000000}"/>
          </ac:spMkLst>
        </pc:spChg>
        <pc:spChg chg="mod">
          <ac:chgData name="Jessica Zapata Tangarife" userId="5761ae2a-2841-4f8d-b925-00afd0a8daa0" providerId="ADAL" clId="{83BD5C4E-D8B0-4023-B3C9-329A0A5F7D08}" dt="2025-06-05T18:58:36.984" v="10" actId="27636"/>
          <ac:spMkLst>
            <pc:docMk/>
            <pc:sldMk cId="3710068148" sldId="316"/>
            <ac:spMk id="4" creationId="{4DDDE2E1-6BA0-3098-610E-E87D5AA1C88C}"/>
          </ac:spMkLst>
        </pc:spChg>
      </pc:sldChg>
      <pc:sldChg chg="modSp mod">
        <pc:chgData name="Jessica Zapata Tangarife" userId="5761ae2a-2841-4f8d-b925-00afd0a8daa0" providerId="ADAL" clId="{83BD5C4E-D8B0-4023-B3C9-329A0A5F7D08}" dt="2025-06-05T18:58:36.992" v="12" actId="27636"/>
        <pc:sldMkLst>
          <pc:docMk/>
          <pc:sldMk cId="913086554" sldId="317"/>
        </pc:sldMkLst>
        <pc:spChg chg="mod">
          <ac:chgData name="Jessica Zapata Tangarife" userId="5761ae2a-2841-4f8d-b925-00afd0a8daa0" providerId="ADAL" clId="{83BD5C4E-D8B0-4023-B3C9-329A0A5F7D08}" dt="2025-06-05T18:58:36.992" v="12" actId="27636"/>
          <ac:spMkLst>
            <pc:docMk/>
            <pc:sldMk cId="913086554" sldId="317"/>
            <ac:spMk id="4" creationId="{4DDDE2E1-6BA0-3098-610E-E87D5AA1C88C}"/>
          </ac:spMkLst>
        </pc:spChg>
      </pc:sldChg>
      <pc:sldChg chg="modSp mod">
        <pc:chgData name="Jessica Zapata Tangarife" userId="5761ae2a-2841-4f8d-b925-00afd0a8daa0" providerId="ADAL" clId="{83BD5C4E-D8B0-4023-B3C9-329A0A5F7D08}" dt="2025-06-05T18:58:37.047" v="20" actId="27636"/>
        <pc:sldMkLst>
          <pc:docMk/>
          <pc:sldMk cId="3321511348" sldId="318"/>
        </pc:sldMkLst>
        <pc:spChg chg="mod">
          <ac:chgData name="Jessica Zapata Tangarife" userId="5761ae2a-2841-4f8d-b925-00afd0a8daa0" providerId="ADAL" clId="{83BD5C4E-D8B0-4023-B3C9-329A0A5F7D08}" dt="2025-06-05T18:58:37.041" v="19" actId="27636"/>
          <ac:spMkLst>
            <pc:docMk/>
            <pc:sldMk cId="3321511348" sldId="318"/>
            <ac:spMk id="3" creationId="{651A7CD4-89D2-6052-1A47-0C17EF661FD3}"/>
          </ac:spMkLst>
        </pc:spChg>
        <pc:spChg chg="mod">
          <ac:chgData name="Jessica Zapata Tangarife" userId="5761ae2a-2841-4f8d-b925-00afd0a8daa0" providerId="ADAL" clId="{83BD5C4E-D8B0-4023-B3C9-329A0A5F7D08}" dt="2025-06-05T18:58:37.047" v="20" actId="27636"/>
          <ac:spMkLst>
            <pc:docMk/>
            <pc:sldMk cId="3321511348" sldId="318"/>
            <ac:spMk id="9" creationId="{00000000-0000-0000-0000-000000000000}"/>
          </ac:spMkLst>
        </pc:spChg>
      </pc:sldChg>
      <pc:sldChg chg="modSp mod">
        <pc:chgData name="Jessica Zapata Tangarife" userId="5761ae2a-2841-4f8d-b925-00afd0a8daa0" providerId="ADAL" clId="{83BD5C4E-D8B0-4023-B3C9-329A0A5F7D08}" dt="2025-06-05T18:58:37.082" v="24" actId="27636"/>
        <pc:sldMkLst>
          <pc:docMk/>
          <pc:sldMk cId="3358317200" sldId="319"/>
        </pc:sldMkLst>
        <pc:spChg chg="mod">
          <ac:chgData name="Jessica Zapata Tangarife" userId="5761ae2a-2841-4f8d-b925-00afd0a8daa0" providerId="ADAL" clId="{83BD5C4E-D8B0-4023-B3C9-329A0A5F7D08}" dt="2025-06-05T18:58:37.082" v="24" actId="27636"/>
          <ac:spMkLst>
            <pc:docMk/>
            <pc:sldMk cId="3358317200" sldId="319"/>
            <ac:spMk id="3" creationId="{2922CE14-5313-7B11-21B5-36E25F88F6F6}"/>
          </ac:spMkLst>
        </pc:spChg>
      </pc:sldChg>
      <pc:sldChg chg="modSp mod">
        <pc:chgData name="Jessica Zapata Tangarife" userId="5761ae2a-2841-4f8d-b925-00afd0a8daa0" providerId="ADAL" clId="{83BD5C4E-D8B0-4023-B3C9-329A0A5F7D08}" dt="2025-06-05T18:58:37.119" v="29" actId="27636"/>
        <pc:sldMkLst>
          <pc:docMk/>
          <pc:sldMk cId="421267523" sldId="320"/>
        </pc:sldMkLst>
        <pc:spChg chg="mod">
          <ac:chgData name="Jessica Zapata Tangarife" userId="5761ae2a-2841-4f8d-b925-00afd0a8daa0" providerId="ADAL" clId="{83BD5C4E-D8B0-4023-B3C9-329A0A5F7D08}" dt="2025-06-05T18:58:37.119" v="29" actId="27636"/>
          <ac:spMkLst>
            <pc:docMk/>
            <pc:sldMk cId="421267523" sldId="320"/>
            <ac:spMk id="3" creationId="{0AAEAF22-F5F1-0E0E-1116-D3D71A871A73}"/>
          </ac:spMkLst>
        </pc:spChg>
      </pc:sldChg>
      <pc:sldChg chg="modSp mod">
        <pc:chgData name="Jessica Zapata Tangarife" userId="5761ae2a-2841-4f8d-b925-00afd0a8daa0" providerId="ADAL" clId="{83BD5C4E-D8B0-4023-B3C9-329A0A5F7D08}" dt="2025-06-05T18:58:37.143" v="33" actId="27636"/>
        <pc:sldMkLst>
          <pc:docMk/>
          <pc:sldMk cId="2778778554" sldId="321"/>
        </pc:sldMkLst>
        <pc:spChg chg="mod">
          <ac:chgData name="Jessica Zapata Tangarife" userId="5761ae2a-2841-4f8d-b925-00afd0a8daa0" providerId="ADAL" clId="{83BD5C4E-D8B0-4023-B3C9-329A0A5F7D08}" dt="2025-06-05T18:58:37.143" v="33" actId="27636"/>
          <ac:spMkLst>
            <pc:docMk/>
            <pc:sldMk cId="2778778554" sldId="321"/>
            <ac:spMk id="3" creationId="{4E034448-CD62-EF5C-2892-8CE753283DE6}"/>
          </ac:spMkLst>
        </pc:spChg>
      </pc:sldChg>
    </pc:docChg>
  </pc:docChgLst>
  <pc:docChgLst>
    <pc:chgData name="Osborn, Hannah" userId="5d18528b-c4b5-40a1-923a-111b6417dfa3" providerId="ADAL" clId="{2BEB6762-AA17-4DBE-B53F-18AE7B899C9B}"/>
    <pc:docChg chg="modSld">
      <pc:chgData name="Osborn, Hannah" userId="5d18528b-c4b5-40a1-923a-111b6417dfa3" providerId="ADAL" clId="{2BEB6762-AA17-4DBE-B53F-18AE7B899C9B}" dt="2025-05-07T19:24:47.012" v="2" actId="14826"/>
      <pc:docMkLst>
        <pc:docMk/>
      </pc:docMkLst>
      <pc:sldChg chg="modSp">
        <pc:chgData name="Osborn, Hannah" userId="5d18528b-c4b5-40a1-923a-111b6417dfa3" providerId="ADAL" clId="{2BEB6762-AA17-4DBE-B53F-18AE7B899C9B}" dt="2025-05-07T19:24:47.012" v="2" actId="14826"/>
        <pc:sldMkLst>
          <pc:docMk/>
          <pc:sldMk cId="1279288554" sldId="307"/>
        </pc:sldMkLst>
        <pc:picChg chg="mod">
          <ac:chgData name="Osborn, Hannah" userId="5d18528b-c4b5-40a1-923a-111b6417dfa3" providerId="ADAL" clId="{2BEB6762-AA17-4DBE-B53F-18AE7B899C9B}" dt="2025-05-07T19:24:40.918" v="1" actId="14826"/>
          <ac:picMkLst>
            <pc:docMk/>
            <pc:sldMk cId="1279288554" sldId="307"/>
            <ac:picMk id="6" creationId="{00000000-0000-0000-0000-000000000000}"/>
          </ac:picMkLst>
        </pc:picChg>
        <pc:picChg chg="mod">
          <ac:chgData name="Osborn, Hannah" userId="5d18528b-c4b5-40a1-923a-111b6417dfa3" providerId="ADAL" clId="{2BEB6762-AA17-4DBE-B53F-18AE7B899C9B}" dt="2025-05-07T19:24:29.937" v="0" actId="14826"/>
          <ac:picMkLst>
            <pc:docMk/>
            <pc:sldMk cId="1279288554" sldId="307"/>
            <ac:picMk id="10" creationId="{91D70F7F-E4A3-6608-F009-3A862AE3F208}"/>
          </ac:picMkLst>
        </pc:picChg>
        <pc:picChg chg="mod">
          <ac:chgData name="Osborn, Hannah" userId="5d18528b-c4b5-40a1-923a-111b6417dfa3" providerId="ADAL" clId="{2BEB6762-AA17-4DBE-B53F-18AE7B899C9B}" dt="2025-05-07T19:24:47.012" v="2" actId="14826"/>
          <ac:picMkLst>
            <pc:docMk/>
            <pc:sldMk cId="1279288554" sldId="307"/>
            <ac:picMk id="12" creationId="{9B2FEBE5-323F-98E7-C1BF-E3C5BB0F36D3}"/>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47FC7C1-D8AA-B091-1F6F-DF34F496CEC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9F44C66C-4BFB-810C-145A-0148EAF322CE}"/>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52948B2-9F39-4214-ADF8-BB8A8597363A}" type="datetimeFigureOut">
              <a:rPr lang="en-US" smtClean="0"/>
              <a:t>6/9/2025</a:t>
            </a:fld>
            <a:endParaRPr lang="en-US" dirty="0"/>
          </a:p>
        </p:txBody>
      </p:sp>
      <p:sp>
        <p:nvSpPr>
          <p:cNvPr id="4" name="Footer Placeholder 3">
            <a:extLst>
              <a:ext uri="{FF2B5EF4-FFF2-40B4-BE49-F238E27FC236}">
                <a16:creationId xmlns:a16="http://schemas.microsoft.com/office/drawing/2014/main" id="{9CA74DF4-2BD2-B359-2542-5A3171304AA8}"/>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AB6933CE-E538-0BA9-37EF-03D2B904A56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09620F8-C27B-45D3-8113-3F786F5F3AEC}" type="slidenum">
              <a:rPr lang="en-US" smtClean="0"/>
              <a:t>‹Nº›</a:t>
            </a:fld>
            <a:endParaRPr lang="en-US" dirty="0"/>
          </a:p>
        </p:txBody>
      </p:sp>
    </p:spTree>
    <p:extLst>
      <p:ext uri="{BB962C8B-B14F-4D97-AF65-F5344CB8AC3E}">
        <p14:creationId xmlns:p14="http://schemas.microsoft.com/office/powerpoint/2010/main" val="171302636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2F9B0E6-B9BF-4E2D-AE08-8C7EBB196A2E}" type="datetimeFigureOut">
              <a:rPr lang="en-US" smtClean="0"/>
              <a:t>6/9/2025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853816F-A1CF-4485-B308-1B9F14B36EAD}" type="slidenum">
              <a:rPr lang="en-US" smtClean="0"/>
              <a:t>‹Nº›</a:t>
            </a:fld>
            <a:endParaRPr lang="en-US" dirty="0"/>
          </a:p>
        </p:txBody>
      </p:sp>
    </p:spTree>
    <p:extLst>
      <p:ext uri="{BB962C8B-B14F-4D97-AF65-F5344CB8AC3E}">
        <p14:creationId xmlns:p14="http://schemas.microsoft.com/office/powerpoint/2010/main" val="17268391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US" dirty="0"/>
          </a:p>
        </p:txBody>
      </p:sp>
      <p:sp>
        <p:nvSpPr>
          <p:cNvPr id="4" name="Slide Number Placeholder 3"/>
          <p:cNvSpPr>
            <a:spLocks noGrp="1"/>
          </p:cNvSpPr>
          <p:nvPr>
            <p:ph type="sldNum" sz="quarter" idx="5"/>
          </p:nvPr>
        </p:nvSpPr>
        <p:spPr/>
        <p:txBody>
          <a:bodyPr/>
          <a:lstStyle/>
          <a:p>
            <a:pPr algn="l" rtl="0"/>
            <a:fld id="{C853816F-A1CF-4485-B308-1B9F14B36EAD}" type="slidenum">
              <a:rPr/>
              <a:t>10</a:t>
            </a:fld>
            <a:endParaRPr lang="es-US" dirty="0"/>
          </a:p>
        </p:txBody>
      </p:sp>
    </p:spTree>
    <p:extLst>
      <p:ext uri="{BB962C8B-B14F-4D97-AF65-F5344CB8AC3E}">
        <p14:creationId xmlns:p14="http://schemas.microsoft.com/office/powerpoint/2010/main" val="16443195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US" dirty="0"/>
          </a:p>
        </p:txBody>
      </p:sp>
      <p:sp>
        <p:nvSpPr>
          <p:cNvPr id="4" name="Slide Number Placeholder 3"/>
          <p:cNvSpPr>
            <a:spLocks noGrp="1"/>
          </p:cNvSpPr>
          <p:nvPr>
            <p:ph type="sldNum" sz="quarter" idx="5"/>
          </p:nvPr>
        </p:nvSpPr>
        <p:spPr/>
        <p:txBody>
          <a:bodyPr/>
          <a:lstStyle/>
          <a:p>
            <a:pPr algn="l" rtl="0"/>
            <a:fld id="{C853816F-A1CF-4485-B308-1B9F14B36EAD}" type="slidenum">
              <a:rPr/>
              <a:t>46</a:t>
            </a:fld>
            <a:endParaRPr lang="es-US" dirty="0"/>
          </a:p>
        </p:txBody>
      </p:sp>
    </p:spTree>
    <p:extLst>
      <p:ext uri="{BB962C8B-B14F-4D97-AF65-F5344CB8AC3E}">
        <p14:creationId xmlns:p14="http://schemas.microsoft.com/office/powerpoint/2010/main" val="21682717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8" Type="http://schemas.openxmlformats.org/officeDocument/2006/relationships/image" Target="../media/image11.svg"/><Relationship Id="rId13" Type="http://schemas.openxmlformats.org/officeDocument/2006/relationships/image" Target="../media/image16.pn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5.sv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9.sv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svg"/><Relationship Id="rId4" Type="http://schemas.openxmlformats.org/officeDocument/2006/relationships/image" Target="../media/image7.svg"/><Relationship Id="rId9" Type="http://schemas.openxmlformats.org/officeDocument/2006/relationships/image" Target="../media/image12.png"/><Relationship Id="rId14" Type="http://schemas.openxmlformats.org/officeDocument/2006/relationships/image" Target="../media/image17.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8" Type="http://schemas.openxmlformats.org/officeDocument/2006/relationships/image" Target="../media/image11.svg"/><Relationship Id="rId13" Type="http://schemas.openxmlformats.org/officeDocument/2006/relationships/image" Target="../media/image16.pn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5.sv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9.sv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svg"/><Relationship Id="rId4" Type="http://schemas.openxmlformats.org/officeDocument/2006/relationships/image" Target="../media/image7.svg"/><Relationship Id="rId9" Type="http://schemas.openxmlformats.org/officeDocument/2006/relationships/image" Target="../media/image12.png"/><Relationship Id="rId14" Type="http://schemas.openxmlformats.org/officeDocument/2006/relationships/image" Target="../media/image17.png"/></Relationships>
</file>

<file path=ppt/slideLayouts/_rels/slideLayout16.xml.rels><?xml version="1.0" encoding="UTF-8" standalone="yes"?>
<Relationships xmlns="http://schemas.openxmlformats.org/package/2006/relationships"><Relationship Id="rId8" Type="http://schemas.openxmlformats.org/officeDocument/2006/relationships/image" Target="../media/image11.svg"/><Relationship Id="rId13" Type="http://schemas.openxmlformats.org/officeDocument/2006/relationships/image" Target="../media/image16.pn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5.sv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9.sv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svg"/><Relationship Id="rId4" Type="http://schemas.openxmlformats.org/officeDocument/2006/relationships/image" Target="../media/image7.svg"/><Relationship Id="rId9" Type="http://schemas.openxmlformats.org/officeDocument/2006/relationships/image" Target="../media/image12.png"/><Relationship Id="rId14" Type="http://schemas.openxmlformats.org/officeDocument/2006/relationships/image" Target="../media/image17.png"/></Relationships>
</file>

<file path=ppt/slideLayouts/_rels/slideLayout17.xml.rels><?xml version="1.0" encoding="UTF-8" standalone="yes"?>
<Relationships xmlns="http://schemas.openxmlformats.org/package/2006/relationships"><Relationship Id="rId8" Type="http://schemas.openxmlformats.org/officeDocument/2006/relationships/image" Target="../media/image11.svg"/><Relationship Id="rId13" Type="http://schemas.openxmlformats.org/officeDocument/2006/relationships/image" Target="../media/image16.pn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5.sv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9.sv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svg"/><Relationship Id="rId4" Type="http://schemas.openxmlformats.org/officeDocument/2006/relationships/image" Target="../media/image7.svg"/><Relationship Id="rId9" Type="http://schemas.openxmlformats.org/officeDocument/2006/relationships/image" Target="../media/image12.png"/><Relationship Id="rId14" Type="http://schemas.openxmlformats.org/officeDocument/2006/relationships/image" Target="../media/image17.png"/></Relationships>
</file>

<file path=ppt/slideLayouts/_rels/slideLayout18.xml.rels><?xml version="1.0" encoding="UTF-8" standalone="yes"?>
<Relationships xmlns="http://schemas.openxmlformats.org/package/2006/relationships"><Relationship Id="rId8" Type="http://schemas.openxmlformats.org/officeDocument/2006/relationships/image" Target="../media/image11.svg"/><Relationship Id="rId13" Type="http://schemas.openxmlformats.org/officeDocument/2006/relationships/image" Target="../media/image16.pn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5.sv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9.sv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svg"/><Relationship Id="rId4" Type="http://schemas.openxmlformats.org/officeDocument/2006/relationships/image" Target="../media/image7.svg"/><Relationship Id="rId9" Type="http://schemas.openxmlformats.org/officeDocument/2006/relationships/image" Target="../media/image12.png"/><Relationship Id="rId14" Type="http://schemas.openxmlformats.org/officeDocument/2006/relationships/image" Target="../media/image17.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8" Type="http://schemas.openxmlformats.org/officeDocument/2006/relationships/image" Target="../media/image11.svg"/><Relationship Id="rId13" Type="http://schemas.openxmlformats.org/officeDocument/2006/relationships/image" Target="../media/image16.pn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5.sv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9.sv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svg"/><Relationship Id="rId4" Type="http://schemas.openxmlformats.org/officeDocument/2006/relationships/image" Target="../media/image7.svg"/><Relationship Id="rId9" Type="http://schemas.openxmlformats.org/officeDocument/2006/relationships/image" Target="../media/image12.png"/><Relationship Id="rId14" Type="http://schemas.openxmlformats.org/officeDocument/2006/relationships/image" Target="../media/image17.png"/></Relationships>
</file>

<file path=ppt/slideLayouts/_rels/slideLayout24.xml.rels><?xml version="1.0" encoding="UTF-8" standalone="yes"?>
<Relationships xmlns="http://schemas.openxmlformats.org/package/2006/relationships"><Relationship Id="rId8" Type="http://schemas.openxmlformats.org/officeDocument/2006/relationships/image" Target="../media/image11.svg"/><Relationship Id="rId13" Type="http://schemas.openxmlformats.org/officeDocument/2006/relationships/image" Target="../media/image16.pn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5.sv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9.sv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svg"/><Relationship Id="rId4" Type="http://schemas.openxmlformats.org/officeDocument/2006/relationships/image" Target="../media/image7.svg"/><Relationship Id="rId9" Type="http://schemas.openxmlformats.org/officeDocument/2006/relationships/image" Target="../media/image12.png"/><Relationship Id="rId14" Type="http://schemas.openxmlformats.org/officeDocument/2006/relationships/image" Target="../media/image17.png"/></Relationships>
</file>

<file path=ppt/slideLayouts/_rels/slideLayout25.xml.rels><?xml version="1.0" encoding="UTF-8" standalone="yes"?>
<Relationships xmlns="http://schemas.openxmlformats.org/package/2006/relationships"><Relationship Id="rId8" Type="http://schemas.openxmlformats.org/officeDocument/2006/relationships/image" Target="../media/image11.svg"/><Relationship Id="rId13" Type="http://schemas.openxmlformats.org/officeDocument/2006/relationships/image" Target="../media/image16.pn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5.sv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9.sv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svg"/><Relationship Id="rId4" Type="http://schemas.openxmlformats.org/officeDocument/2006/relationships/image" Target="../media/image7.svg"/><Relationship Id="rId9" Type="http://schemas.openxmlformats.org/officeDocument/2006/relationships/image" Target="../media/image12.png"/><Relationship Id="rId14" Type="http://schemas.openxmlformats.org/officeDocument/2006/relationships/image" Target="../media/image17.png"/></Relationships>
</file>

<file path=ppt/slideLayouts/_rels/slideLayout26.xml.rels><?xml version="1.0" encoding="UTF-8" standalone="yes"?>
<Relationships xmlns="http://schemas.openxmlformats.org/package/2006/relationships"><Relationship Id="rId8" Type="http://schemas.openxmlformats.org/officeDocument/2006/relationships/image" Target="../media/image11.svg"/><Relationship Id="rId13" Type="http://schemas.openxmlformats.org/officeDocument/2006/relationships/image" Target="../media/image16.pn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5.sv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9.sv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svg"/><Relationship Id="rId4" Type="http://schemas.openxmlformats.org/officeDocument/2006/relationships/image" Target="../media/image7.svg"/><Relationship Id="rId9" Type="http://schemas.openxmlformats.org/officeDocument/2006/relationships/image" Target="../media/image12.png"/><Relationship Id="rId14" Type="http://schemas.openxmlformats.org/officeDocument/2006/relationships/image" Target="../media/image17.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4.png"/><Relationship Id="rId18" Type="http://schemas.openxmlformats.org/officeDocument/2006/relationships/image" Target="../media/image20.png"/><Relationship Id="rId26" Type="http://schemas.openxmlformats.org/officeDocument/2006/relationships/image" Target="../media/image17.png"/><Relationship Id="rId3" Type="http://schemas.openxmlformats.org/officeDocument/2006/relationships/image" Target="../media/image7.svg"/><Relationship Id="rId21" Type="http://schemas.openxmlformats.org/officeDocument/2006/relationships/image" Target="../media/image23.png"/><Relationship Id="rId7" Type="http://schemas.openxmlformats.org/officeDocument/2006/relationships/image" Target="../media/image19.svg"/><Relationship Id="rId12" Type="http://schemas.openxmlformats.org/officeDocument/2006/relationships/image" Target="../media/image3.png"/><Relationship Id="rId17" Type="http://schemas.openxmlformats.org/officeDocument/2006/relationships/image" Target="../media/image2.png"/><Relationship Id="rId25" Type="http://schemas.openxmlformats.org/officeDocument/2006/relationships/image" Target="../media/image16.png"/><Relationship Id="rId2" Type="http://schemas.openxmlformats.org/officeDocument/2006/relationships/image" Target="../media/image6.png"/><Relationship Id="rId16" Type="http://schemas.openxmlformats.org/officeDocument/2006/relationships/image" Target="../media/image5.png"/><Relationship Id="rId20" Type="http://schemas.openxmlformats.org/officeDocument/2006/relationships/image" Target="../media/image22.png"/><Relationship Id="rId1" Type="http://schemas.openxmlformats.org/officeDocument/2006/relationships/slideMaster" Target="../slideMasters/slideMaster1.xml"/><Relationship Id="rId6" Type="http://schemas.openxmlformats.org/officeDocument/2006/relationships/image" Target="../media/image18.png"/><Relationship Id="rId11" Type="http://schemas.openxmlformats.org/officeDocument/2006/relationships/image" Target="../media/image13.svg"/><Relationship Id="rId24" Type="http://schemas.openxmlformats.org/officeDocument/2006/relationships/image" Target="../media/image1.png"/><Relationship Id="rId5" Type="http://schemas.openxmlformats.org/officeDocument/2006/relationships/image" Target="../media/image9.svg"/><Relationship Id="rId15" Type="http://schemas.openxmlformats.org/officeDocument/2006/relationships/image" Target="../media/image4.png"/><Relationship Id="rId23" Type="http://schemas.openxmlformats.org/officeDocument/2006/relationships/image" Target="../media/image25.png"/><Relationship Id="rId10" Type="http://schemas.openxmlformats.org/officeDocument/2006/relationships/image" Target="../media/image12.png"/><Relationship Id="rId19" Type="http://schemas.openxmlformats.org/officeDocument/2006/relationships/image" Target="../media/image21.png"/><Relationship Id="rId4" Type="http://schemas.openxmlformats.org/officeDocument/2006/relationships/image" Target="../media/image8.png"/><Relationship Id="rId9" Type="http://schemas.openxmlformats.org/officeDocument/2006/relationships/image" Target="../media/image11.svg"/><Relationship Id="rId14" Type="http://schemas.openxmlformats.org/officeDocument/2006/relationships/image" Target="../media/image15.svg"/><Relationship Id="rId22" Type="http://schemas.openxmlformats.org/officeDocument/2006/relationships/image" Target="../media/image24.png"/><Relationship Id="rId27" Type="http://schemas.openxmlformats.org/officeDocument/2006/relationships/image" Target="../media/image26.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11.svg"/><Relationship Id="rId13" Type="http://schemas.openxmlformats.org/officeDocument/2006/relationships/image" Target="../media/image16.pn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5.sv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9.sv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svg"/><Relationship Id="rId4" Type="http://schemas.openxmlformats.org/officeDocument/2006/relationships/image" Target="../media/image7.svg"/><Relationship Id="rId9" Type="http://schemas.openxmlformats.org/officeDocument/2006/relationships/image" Target="../media/image12.png"/><Relationship Id="rId14" Type="http://schemas.openxmlformats.org/officeDocument/2006/relationships/image" Target="../media/image17.png"/></Relationships>
</file>

<file path=ppt/slideLayouts/_rels/slideLayout8.xml.rels><?xml version="1.0" encoding="UTF-8" standalone="yes"?>
<Relationships xmlns="http://schemas.openxmlformats.org/package/2006/relationships"><Relationship Id="rId8" Type="http://schemas.openxmlformats.org/officeDocument/2006/relationships/image" Target="../media/image11.svg"/><Relationship Id="rId13" Type="http://schemas.openxmlformats.org/officeDocument/2006/relationships/image" Target="../media/image16.pn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5.sv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9.sv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svg"/><Relationship Id="rId4" Type="http://schemas.openxmlformats.org/officeDocument/2006/relationships/image" Target="../media/image7.svg"/><Relationship Id="rId9" Type="http://schemas.openxmlformats.org/officeDocument/2006/relationships/image" Target="../media/image12.png"/><Relationship Id="rId14" Type="http://schemas.openxmlformats.org/officeDocument/2006/relationships/image" Target="../media/image17.png"/></Relationships>
</file>

<file path=ppt/slideLayouts/_rels/slideLayout9.xml.rels><?xml version="1.0" encoding="UTF-8" standalone="yes"?>
<Relationships xmlns="http://schemas.openxmlformats.org/package/2006/relationships"><Relationship Id="rId8" Type="http://schemas.openxmlformats.org/officeDocument/2006/relationships/image" Target="../media/image11.svg"/><Relationship Id="rId13" Type="http://schemas.openxmlformats.org/officeDocument/2006/relationships/image" Target="../media/image16.pn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5.sv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9.sv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svg"/><Relationship Id="rId4" Type="http://schemas.openxmlformats.org/officeDocument/2006/relationships/image" Target="../media/image7.svg"/><Relationship Id="rId9" Type="http://schemas.openxmlformats.org/officeDocument/2006/relationships/image" Target="../media/image12.png"/><Relationship Id="rId14" Type="http://schemas.openxmlformats.org/officeDocument/2006/relationships/image" Target="../media/image17.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560D5DF-18C4-346A-850F-E3EE2F6D2DEB}"/>
              </a:ext>
            </a:extLst>
          </p:cNvPr>
          <p:cNvSpPr txBox="1"/>
          <p:nvPr userDrawn="1"/>
        </p:nvSpPr>
        <p:spPr>
          <a:xfrm>
            <a:off x="9475076" y="6488668"/>
            <a:ext cx="2559072" cy="292388"/>
          </a:xfrm>
          <a:prstGeom prst="rect">
            <a:avLst/>
          </a:prstGeom>
          <a:noFill/>
        </p:spPr>
        <p:txBody>
          <a:bodyPr wrap="square" rtlCol="0">
            <a:spAutoFit/>
          </a:bodyPr>
          <a:lstStyle/>
          <a:p>
            <a:r>
              <a:rPr lang="en-US" sz="1300" dirty="0">
                <a:solidFill>
                  <a:schemeClr val="bg1"/>
                </a:solidFill>
              </a:rPr>
              <a:t>© Smithsonian Institution 2024</a:t>
            </a:r>
          </a:p>
        </p:txBody>
      </p:sp>
      <p:pic>
        <p:nvPicPr>
          <p:cNvPr id="14" name="Picture 13">
            <a:extLst>
              <a:ext uri="{FF2B5EF4-FFF2-40B4-BE49-F238E27FC236}">
                <a16:creationId xmlns:a16="http://schemas.microsoft.com/office/drawing/2014/main" id="{FFF23187-F68F-28ED-3DE2-13895540D987}"/>
              </a:ext>
            </a:extLst>
          </p:cNvPr>
          <p:cNvPicPr>
            <a:picLocks noChangeAspect="1"/>
          </p:cNvPicPr>
          <p:nvPr userDrawn="1"/>
        </p:nvPicPr>
        <p:blipFill>
          <a:blip r:embed="rId2"/>
          <a:srcRect l="26072" t="21587" r="27768" b="65238"/>
          <a:stretch/>
        </p:blipFill>
        <p:spPr>
          <a:xfrm>
            <a:off x="2768076" y="5438826"/>
            <a:ext cx="6724130" cy="1079503"/>
          </a:xfrm>
          <a:prstGeom prst="rect">
            <a:avLst/>
          </a:prstGeom>
        </p:spPr>
      </p:pic>
      <p:pic>
        <p:nvPicPr>
          <p:cNvPr id="15" name="Picture 14">
            <a:extLst>
              <a:ext uri="{FF2B5EF4-FFF2-40B4-BE49-F238E27FC236}">
                <a16:creationId xmlns:a16="http://schemas.microsoft.com/office/drawing/2014/main" id="{E52436D3-97AB-EA58-FCD8-68E3D9EB091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045408" y="5771974"/>
            <a:ext cx="862888" cy="862888"/>
          </a:xfrm>
          <a:prstGeom prst="rect">
            <a:avLst/>
          </a:prstGeom>
        </p:spPr>
      </p:pic>
      <p:sp>
        <p:nvSpPr>
          <p:cNvPr id="3" name="Rectangle 2"/>
          <p:cNvSpPr/>
          <p:nvPr userDrawn="1"/>
        </p:nvSpPr>
        <p:spPr>
          <a:xfrm>
            <a:off x="-19929" y="-1"/>
            <a:ext cx="1121298" cy="5499848"/>
          </a:xfrm>
          <a:prstGeom prst="rect">
            <a:avLst/>
          </a:prstGeom>
          <a:solidFill>
            <a:srgbClr val="4E9C4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userDrawn="1"/>
        </p:nvSpPr>
        <p:spPr>
          <a:xfrm>
            <a:off x="1149867" y="4408"/>
            <a:ext cx="640080" cy="3553349"/>
          </a:xfrm>
          <a:prstGeom prst="rect">
            <a:avLst/>
          </a:prstGeom>
          <a:solidFill>
            <a:srgbClr val="C433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userDrawn="1"/>
        </p:nvSpPr>
        <p:spPr>
          <a:xfrm>
            <a:off x="1834703" y="13446"/>
            <a:ext cx="640080" cy="3553349"/>
          </a:xfrm>
          <a:prstGeom prst="rect">
            <a:avLst/>
          </a:prstGeom>
          <a:solidFill>
            <a:srgbClr val="EA3F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userDrawn="1"/>
        </p:nvSpPr>
        <p:spPr>
          <a:xfrm>
            <a:off x="3935303" y="13446"/>
            <a:ext cx="640080" cy="3553349"/>
          </a:xfrm>
          <a:prstGeom prst="rect">
            <a:avLst/>
          </a:prstGeom>
          <a:solidFill>
            <a:srgbClr val="90253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userDrawn="1"/>
        </p:nvSpPr>
        <p:spPr>
          <a:xfrm>
            <a:off x="5329635" y="4408"/>
            <a:ext cx="640080" cy="3553349"/>
          </a:xfrm>
          <a:prstGeom prst="rect">
            <a:avLst/>
          </a:prstGeom>
          <a:solidFill>
            <a:srgbClr val="E3458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userDrawn="1"/>
        </p:nvSpPr>
        <p:spPr>
          <a:xfrm>
            <a:off x="4620139" y="13446"/>
            <a:ext cx="640080" cy="3553349"/>
          </a:xfrm>
          <a:prstGeom prst="rect">
            <a:avLst/>
          </a:prstGeom>
          <a:solidFill>
            <a:srgbClr val="ED6C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userDrawn="1"/>
        </p:nvSpPr>
        <p:spPr>
          <a:xfrm>
            <a:off x="3242636" y="13436"/>
            <a:ext cx="640080" cy="3553349"/>
          </a:xfrm>
          <a:prstGeom prst="rect">
            <a:avLst/>
          </a:prstGeom>
          <a:solidFill>
            <a:srgbClr val="F6B7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userDrawn="1"/>
        </p:nvSpPr>
        <p:spPr>
          <a:xfrm>
            <a:off x="2519925" y="13436"/>
            <a:ext cx="640080" cy="3553349"/>
          </a:xfrm>
          <a:prstGeom prst="rect">
            <a:avLst/>
          </a:prstGeom>
          <a:solidFill>
            <a:srgbClr val="4AAFD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userDrawn="1"/>
        </p:nvSpPr>
        <p:spPr>
          <a:xfrm>
            <a:off x="6041224" y="13446"/>
            <a:ext cx="640080" cy="3553349"/>
          </a:xfrm>
          <a:prstGeom prst="rect">
            <a:avLst/>
          </a:prstGeom>
          <a:solidFill>
            <a:srgbClr val="F29D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userDrawn="1"/>
        </p:nvSpPr>
        <p:spPr>
          <a:xfrm>
            <a:off x="6745118" y="13446"/>
            <a:ext cx="640080" cy="3553349"/>
          </a:xfrm>
          <a:prstGeom prst="rect">
            <a:avLst/>
          </a:prstGeom>
          <a:solidFill>
            <a:srgbClr val="CF8D2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userDrawn="1"/>
        </p:nvSpPr>
        <p:spPr>
          <a:xfrm>
            <a:off x="7423885" y="13446"/>
            <a:ext cx="640080" cy="3553349"/>
          </a:xfrm>
          <a:prstGeom prst="rect">
            <a:avLst/>
          </a:prstGeom>
          <a:solidFill>
            <a:srgbClr val="4877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userDrawn="1"/>
        </p:nvSpPr>
        <p:spPr>
          <a:xfrm>
            <a:off x="9461864" y="13446"/>
            <a:ext cx="640080" cy="3553349"/>
          </a:xfrm>
          <a:prstGeom prst="rect">
            <a:avLst/>
          </a:prstGeom>
          <a:solidFill>
            <a:srgbClr val="18558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userDrawn="1"/>
        </p:nvSpPr>
        <p:spPr>
          <a:xfrm>
            <a:off x="10836772" y="4408"/>
            <a:ext cx="640080" cy="3553349"/>
          </a:xfrm>
          <a:prstGeom prst="rect">
            <a:avLst/>
          </a:prstGeom>
          <a:solidFill>
            <a:srgbClr val="EA3F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userDrawn="1"/>
        </p:nvSpPr>
        <p:spPr>
          <a:xfrm>
            <a:off x="10150442" y="13446"/>
            <a:ext cx="640080" cy="3553349"/>
          </a:xfrm>
          <a:prstGeom prst="rect">
            <a:avLst/>
          </a:prstGeom>
          <a:solidFill>
            <a:srgbClr val="17366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userDrawn="1"/>
        </p:nvSpPr>
        <p:spPr>
          <a:xfrm>
            <a:off x="8780561" y="13436"/>
            <a:ext cx="640080" cy="3553349"/>
          </a:xfrm>
          <a:prstGeom prst="rect">
            <a:avLst/>
          </a:prstGeom>
          <a:solidFill>
            <a:srgbClr val="60BB4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userDrawn="1"/>
        </p:nvSpPr>
        <p:spPr>
          <a:xfrm>
            <a:off x="8104330" y="4408"/>
            <a:ext cx="640080" cy="3553349"/>
          </a:xfrm>
          <a:prstGeom prst="rect">
            <a:avLst/>
          </a:prstGeom>
          <a:solidFill>
            <a:srgbClr val="2B7DB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userDrawn="1"/>
        </p:nvSpPr>
        <p:spPr>
          <a:xfrm>
            <a:off x="11539339" y="4408"/>
            <a:ext cx="640080" cy="3553349"/>
          </a:xfrm>
          <a:prstGeom prst="rect">
            <a:avLst/>
          </a:prstGeom>
          <a:solidFill>
            <a:srgbClr val="D3A02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980C5E7-B1A1-4648-89D2-17B0F1E7F5B3}"/>
              </a:ext>
            </a:extLst>
          </p:cNvPr>
          <p:cNvSpPr>
            <a:spLocks noGrp="1"/>
          </p:cNvSpPr>
          <p:nvPr>
            <p:ph type="ctrTitle"/>
          </p:nvPr>
        </p:nvSpPr>
        <p:spPr>
          <a:xfrm>
            <a:off x="400903" y="678387"/>
            <a:ext cx="11458476" cy="2107453"/>
          </a:xfrm>
          <a:solidFill>
            <a:schemeClr val="bg1"/>
          </a:solidFill>
          <a:ln w="38100">
            <a:solidFill>
              <a:schemeClr val="tx1"/>
            </a:solidFill>
            <a:prstDash val="solid"/>
          </a:ln>
        </p:spPr>
        <p:txBody>
          <a:bodyPr anchor="ctr">
            <a:normAutofit/>
          </a:bodyPr>
          <a:lstStyle>
            <a:lvl1pPr algn="ctr">
              <a:defRPr sz="7200">
                <a:solidFill>
                  <a:schemeClr val="tx1"/>
                </a:solidFill>
              </a:defRPr>
            </a:lvl1pPr>
          </a:lstStyle>
          <a:p>
            <a:endParaRPr lang="en-US" dirty="0"/>
          </a:p>
        </p:txBody>
      </p:sp>
      <p:sp>
        <p:nvSpPr>
          <p:cNvPr id="6" name="Subtitle 2">
            <a:extLst>
              <a:ext uri="{FF2B5EF4-FFF2-40B4-BE49-F238E27FC236}">
                <a16:creationId xmlns:a16="http://schemas.microsoft.com/office/drawing/2014/main" id="{5D140298-3E00-4E73-B947-697E69282864}"/>
              </a:ext>
            </a:extLst>
          </p:cNvPr>
          <p:cNvSpPr>
            <a:spLocks noGrp="1"/>
          </p:cNvSpPr>
          <p:nvPr>
            <p:ph type="subTitle" idx="1"/>
          </p:nvPr>
        </p:nvSpPr>
        <p:spPr>
          <a:xfrm>
            <a:off x="1343275" y="3885862"/>
            <a:ext cx="9620000" cy="607910"/>
          </a:xfrm>
          <a:solidFill>
            <a:schemeClr val="bg1"/>
          </a:solidFill>
          <a:ln>
            <a:noFill/>
          </a:ln>
        </p:spPr>
        <p:txBody>
          <a:bodyPr>
            <a:noAutofit/>
          </a:bodyPr>
          <a:lstStyle>
            <a:lvl1pPr marL="0" indent="0" algn="l">
              <a:buNone/>
              <a:defRPr sz="4800" b="1" i="0">
                <a:solidFill>
                  <a:schemeClr val="tx1"/>
                </a:solidFill>
                <a:latin typeface="Rockwell" charset="0"/>
                <a:ea typeface="Rockwell" charset="0"/>
                <a:cs typeface="Rockwel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en-US" dirty="0"/>
          </a:p>
        </p:txBody>
      </p:sp>
      <p:sp>
        <p:nvSpPr>
          <p:cNvPr id="29" name="TextBox 28">
            <a:extLst>
              <a:ext uri="{FF2B5EF4-FFF2-40B4-BE49-F238E27FC236}">
                <a16:creationId xmlns:a16="http://schemas.microsoft.com/office/drawing/2014/main" id="{588CF136-7F17-C9DE-0CA3-453EA3DB5F15}"/>
              </a:ext>
            </a:extLst>
          </p:cNvPr>
          <p:cNvSpPr txBox="1"/>
          <p:nvPr userDrawn="1"/>
        </p:nvSpPr>
        <p:spPr>
          <a:xfrm>
            <a:off x="57403" y="6447209"/>
            <a:ext cx="2559072" cy="292388"/>
          </a:xfrm>
          <a:prstGeom prst="rect">
            <a:avLst/>
          </a:prstGeom>
          <a:noFill/>
        </p:spPr>
        <p:txBody>
          <a:bodyPr wrap="square" rtlCol="0">
            <a:spAutoFit/>
          </a:bodyPr>
          <a:lstStyle/>
          <a:p>
            <a:r>
              <a:rPr lang="en-US" sz="1300" dirty="0">
                <a:solidFill>
                  <a:schemeClr val="tx1"/>
                </a:solidFill>
              </a:rPr>
              <a:t>© Smithsonian </a:t>
            </a:r>
            <a:r>
              <a:rPr lang="en-US" sz="1300">
                <a:solidFill>
                  <a:schemeClr val="tx1"/>
                </a:solidFill>
              </a:rPr>
              <a:t>Institution 2025</a:t>
            </a:r>
            <a:endParaRPr lang="en-US" sz="1300" dirty="0">
              <a:solidFill>
                <a:schemeClr val="tx1"/>
              </a:solidFill>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4_Title and Content 3">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FD992B0-A519-A120-5871-8CEDBBE5696A}"/>
              </a:ext>
            </a:extLst>
          </p:cNvPr>
          <p:cNvSpPr/>
          <p:nvPr userDrawn="1"/>
        </p:nvSpPr>
        <p:spPr>
          <a:xfrm>
            <a:off x="0" y="1136916"/>
            <a:ext cx="12192000" cy="163271"/>
          </a:xfrm>
          <a:prstGeom prst="rect">
            <a:avLst/>
          </a:prstGeom>
          <a:solidFill>
            <a:srgbClr val="01C2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4">
            <a:extLst>
              <a:ext uri="{FF2B5EF4-FFF2-40B4-BE49-F238E27FC236}">
                <a16:creationId xmlns:a16="http://schemas.microsoft.com/office/drawing/2014/main" id="{BCB137BB-D176-29BA-51A9-8D59FA6D0017}"/>
              </a:ext>
            </a:extLst>
          </p:cNvPr>
          <p:cNvSpPr>
            <a:spLocks noGrp="1"/>
          </p:cNvSpPr>
          <p:nvPr>
            <p:ph sz="quarter" idx="11" hasCustomPrompt="1"/>
          </p:nvPr>
        </p:nvSpPr>
        <p:spPr>
          <a:xfrm>
            <a:off x="527526" y="1724025"/>
            <a:ext cx="10924717" cy="4599430"/>
          </a:xfrm>
        </p:spPr>
        <p:txBody>
          <a:bodyPr>
            <a:normAutofit/>
          </a:bodyPr>
          <a:lstStyle>
            <a:lvl1pPr marL="514350" indent="-514350">
              <a:buFont typeface="+mj-lt"/>
              <a:buAutoNum type="arabicPeriod"/>
              <a:defRPr sz="2400" baseline="0">
                <a:solidFill>
                  <a:schemeClr val="tx1"/>
                </a:solidFill>
              </a:defRPr>
            </a:lvl1pPr>
            <a:lvl2pPr>
              <a:defRPr sz="2400">
                <a:solidFill>
                  <a:schemeClr val="tx1"/>
                </a:solidFill>
              </a:defRPr>
            </a:lvl2pPr>
            <a:lvl3pPr>
              <a:defRPr sz="1800">
                <a:solidFill>
                  <a:schemeClr val="tx1"/>
                </a:solidFill>
              </a:defRPr>
            </a:lvl3pPr>
            <a:lvl4pPr>
              <a:defRPr sz="1800">
                <a:solidFill>
                  <a:schemeClr val="tx1"/>
                </a:solidFill>
              </a:defRPr>
            </a:lvl4pPr>
            <a:lvl5pPr>
              <a:defRPr sz="1800">
                <a:solidFill>
                  <a:schemeClr val="tx1"/>
                </a:solidFill>
              </a:defRPr>
            </a:lvl5pPr>
          </a:lstStyle>
          <a:p>
            <a:pPr lvl="0"/>
            <a:r>
              <a:rPr lang="en-US"/>
              <a:t>Investigation Steps</a:t>
            </a:r>
          </a:p>
        </p:txBody>
      </p:sp>
      <p:sp>
        <p:nvSpPr>
          <p:cNvPr id="7" name="TextBox 6">
            <a:extLst>
              <a:ext uri="{FF2B5EF4-FFF2-40B4-BE49-F238E27FC236}">
                <a16:creationId xmlns:a16="http://schemas.microsoft.com/office/drawing/2014/main" id="{588CF136-7F17-C9DE-0CA3-453EA3DB5F15}"/>
              </a:ext>
            </a:extLst>
          </p:cNvPr>
          <p:cNvSpPr txBox="1"/>
          <p:nvPr userDrawn="1"/>
        </p:nvSpPr>
        <p:spPr>
          <a:xfrm>
            <a:off x="9581309" y="6461981"/>
            <a:ext cx="2559072" cy="292388"/>
          </a:xfrm>
          <a:prstGeom prst="rect">
            <a:avLst/>
          </a:prstGeom>
          <a:noFill/>
        </p:spPr>
        <p:txBody>
          <a:bodyPr wrap="square" rtlCol="0">
            <a:spAutoFit/>
          </a:bodyPr>
          <a:lstStyle/>
          <a:p>
            <a:r>
              <a:rPr lang="en-US" sz="1300">
                <a:solidFill>
                  <a:schemeClr val="tx1"/>
                </a:solidFill>
              </a:rPr>
              <a:t>© Smithsonian Institution 2025</a:t>
            </a:r>
          </a:p>
        </p:txBody>
      </p:sp>
      <p:pic>
        <p:nvPicPr>
          <p:cNvPr id="10" name="Picture 9" descr="A blue circle with a white map and a point in the center&#10;&#10;Description automatically generated">
            <a:extLst>
              <a:ext uri="{FF2B5EF4-FFF2-40B4-BE49-F238E27FC236}">
                <a16:creationId xmlns:a16="http://schemas.microsoft.com/office/drawing/2014/main" id="{9655F596-C739-595E-43D4-140DE608D4B0}"/>
              </a:ext>
            </a:extLst>
          </p:cNvPr>
          <p:cNvPicPr>
            <a:picLocks noChangeAspect="1"/>
          </p:cNvPicPr>
          <p:nvPr userDrawn="1"/>
        </p:nvPicPr>
        <p:blipFill>
          <a:blip r:embed="rId2"/>
          <a:stretch>
            <a:fillRect/>
          </a:stretch>
        </p:blipFill>
        <p:spPr>
          <a:xfrm>
            <a:off x="9941829" y="19662"/>
            <a:ext cx="2250171" cy="1967541"/>
          </a:xfrm>
          <a:prstGeom prst="rect">
            <a:avLst/>
          </a:prstGeom>
        </p:spPr>
      </p:pic>
      <p:pic>
        <p:nvPicPr>
          <p:cNvPr id="2" name="Graphic 6">
            <a:extLst>
              <a:ext uri="{FF2B5EF4-FFF2-40B4-BE49-F238E27FC236}">
                <a16:creationId xmlns:a16="http://schemas.microsoft.com/office/drawing/2014/main" id="{B7EE27FD-792F-CCA0-FB1E-760E6E0EDAF5}"/>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734704" y="6436616"/>
            <a:ext cx="421150" cy="421150"/>
          </a:xfrm>
          <a:prstGeom prst="rect">
            <a:avLst/>
          </a:prstGeom>
        </p:spPr>
      </p:pic>
      <p:pic>
        <p:nvPicPr>
          <p:cNvPr id="3" name="Graphic 8">
            <a:extLst>
              <a:ext uri="{FF2B5EF4-FFF2-40B4-BE49-F238E27FC236}">
                <a16:creationId xmlns:a16="http://schemas.microsoft.com/office/drawing/2014/main" id="{9C833E11-1D45-4E9E-A867-91B0519EFDD5}"/>
              </a:ext>
              <a:ext uri="{C183D7F6-B498-43B3-948B-1728B52AA6E4}">
                <adec:decorative xmlns:adec="http://schemas.microsoft.com/office/drawing/2017/decorative" val="1"/>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1789" y="6395544"/>
            <a:ext cx="478636" cy="478636"/>
          </a:xfrm>
          <a:prstGeom prst="rect">
            <a:avLst/>
          </a:prstGeom>
        </p:spPr>
      </p:pic>
      <p:pic>
        <p:nvPicPr>
          <p:cNvPr id="4" name="Graphic 11">
            <a:extLst>
              <a:ext uri="{FF2B5EF4-FFF2-40B4-BE49-F238E27FC236}">
                <a16:creationId xmlns:a16="http://schemas.microsoft.com/office/drawing/2014/main" id="{1B72D5F6-ED8C-4D39-3B37-77F972CFA145}"/>
              </a:ext>
              <a:ext uri="{C183D7F6-B498-43B3-948B-1728B52AA6E4}">
                <adec:decorative xmlns:adec="http://schemas.microsoft.com/office/drawing/2017/decorative" val="1"/>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H="1">
            <a:off x="1823364" y="6440962"/>
            <a:ext cx="406232" cy="402200"/>
          </a:xfrm>
          <a:prstGeom prst="rect">
            <a:avLst/>
          </a:prstGeom>
        </p:spPr>
      </p:pic>
      <p:pic>
        <p:nvPicPr>
          <p:cNvPr id="6" name="Graphic 12">
            <a:extLst>
              <a:ext uri="{FF2B5EF4-FFF2-40B4-BE49-F238E27FC236}">
                <a16:creationId xmlns:a16="http://schemas.microsoft.com/office/drawing/2014/main" id="{2EA01EE1-79B1-F56F-C864-038D25AA9DE1}"/>
              </a:ext>
              <a:ext uri="{C183D7F6-B498-43B3-948B-1728B52AA6E4}">
                <adec:decorative xmlns:adec="http://schemas.microsoft.com/office/drawing/2017/decorative" val="1"/>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93517" y="6473354"/>
            <a:ext cx="374139" cy="374139"/>
          </a:xfrm>
          <a:prstGeom prst="rect">
            <a:avLst/>
          </a:prstGeom>
        </p:spPr>
      </p:pic>
      <p:pic>
        <p:nvPicPr>
          <p:cNvPr id="33" name="Graphic 7">
            <a:extLst>
              <a:ext uri="{FF2B5EF4-FFF2-40B4-BE49-F238E27FC236}">
                <a16:creationId xmlns:a16="http://schemas.microsoft.com/office/drawing/2014/main" id="{6AF32D16-433B-F79C-D302-239A380C68B6}"/>
              </a:ext>
              <a:ext uri="{C183D7F6-B498-43B3-948B-1728B52AA6E4}">
                <adec:decorative xmlns:adec="http://schemas.microsoft.com/office/drawing/2017/decorative" val="1"/>
              </a:ext>
            </a:extLst>
          </p:cNvPr>
          <p:cNvPicPr>
            <a:picLocks noChangeAspect="1"/>
          </p:cNvPicPr>
          <p:nvPr userDrawn="1"/>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15114" r="15244"/>
          <a:stretch/>
        </p:blipFill>
        <p:spPr>
          <a:xfrm>
            <a:off x="2364287" y="6435623"/>
            <a:ext cx="260091" cy="373471"/>
          </a:xfrm>
          <a:prstGeom prst="rect">
            <a:avLst/>
          </a:prstGeom>
        </p:spPr>
      </p:pic>
      <p:pic>
        <p:nvPicPr>
          <p:cNvPr id="34" name="Graphic 6">
            <a:extLst>
              <a:ext uri="{FF2B5EF4-FFF2-40B4-BE49-F238E27FC236}">
                <a16:creationId xmlns:a16="http://schemas.microsoft.com/office/drawing/2014/main" id="{4DAF4FB2-3B0D-88C7-BA42-E701D419AFB5}"/>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850613" y="6427699"/>
            <a:ext cx="421150" cy="421150"/>
          </a:xfrm>
          <a:prstGeom prst="rect">
            <a:avLst/>
          </a:prstGeom>
        </p:spPr>
      </p:pic>
      <p:pic>
        <p:nvPicPr>
          <p:cNvPr id="35" name="Graphic 8">
            <a:extLst>
              <a:ext uri="{FF2B5EF4-FFF2-40B4-BE49-F238E27FC236}">
                <a16:creationId xmlns:a16="http://schemas.microsoft.com/office/drawing/2014/main" id="{59FE6AC6-6E6A-C1F6-AF4A-D32A11BA9D73}"/>
              </a:ext>
              <a:ext uri="{C183D7F6-B498-43B3-948B-1728B52AA6E4}">
                <adec:decorative xmlns:adec="http://schemas.microsoft.com/office/drawing/2017/decorative" val="1"/>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236383" y="6396718"/>
            <a:ext cx="478636" cy="478636"/>
          </a:xfrm>
          <a:prstGeom prst="rect">
            <a:avLst/>
          </a:prstGeom>
        </p:spPr>
      </p:pic>
      <p:pic>
        <p:nvPicPr>
          <p:cNvPr id="36" name="Graphic 11">
            <a:extLst>
              <a:ext uri="{FF2B5EF4-FFF2-40B4-BE49-F238E27FC236}">
                <a16:creationId xmlns:a16="http://schemas.microsoft.com/office/drawing/2014/main" id="{82D90D4D-13D0-B788-E3D0-8E2BE66043DF}"/>
              </a:ext>
              <a:ext uri="{C183D7F6-B498-43B3-948B-1728B52AA6E4}">
                <adec:decorative xmlns:adec="http://schemas.microsoft.com/office/drawing/2017/decorative" val="1"/>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H="1">
            <a:off x="5019654" y="6423681"/>
            <a:ext cx="406232" cy="402200"/>
          </a:xfrm>
          <a:prstGeom prst="rect">
            <a:avLst/>
          </a:prstGeom>
        </p:spPr>
      </p:pic>
      <p:pic>
        <p:nvPicPr>
          <p:cNvPr id="37" name="Graphic 12">
            <a:extLst>
              <a:ext uri="{FF2B5EF4-FFF2-40B4-BE49-F238E27FC236}">
                <a16:creationId xmlns:a16="http://schemas.microsoft.com/office/drawing/2014/main" id="{8BC6E086-C36F-9BAC-84C2-B785FF3E1A6E}"/>
              </a:ext>
              <a:ext uri="{C183D7F6-B498-43B3-948B-1728B52AA6E4}">
                <adec:decorative xmlns:adec="http://schemas.microsoft.com/office/drawing/2017/decorative" val="1"/>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786386" y="6464973"/>
            <a:ext cx="374139" cy="374139"/>
          </a:xfrm>
          <a:prstGeom prst="rect">
            <a:avLst/>
          </a:prstGeom>
        </p:spPr>
      </p:pic>
      <p:pic>
        <p:nvPicPr>
          <p:cNvPr id="38" name="Graphic 7">
            <a:extLst>
              <a:ext uri="{FF2B5EF4-FFF2-40B4-BE49-F238E27FC236}">
                <a16:creationId xmlns:a16="http://schemas.microsoft.com/office/drawing/2014/main" id="{7B88904D-20E5-E181-EE02-FF76D123A7B0}"/>
              </a:ext>
              <a:ext uri="{C183D7F6-B498-43B3-948B-1728B52AA6E4}">
                <adec:decorative xmlns:adec="http://schemas.microsoft.com/office/drawing/2017/decorative" val="1"/>
              </a:ext>
            </a:extLst>
          </p:cNvPr>
          <p:cNvPicPr>
            <a:picLocks noChangeAspect="1"/>
          </p:cNvPicPr>
          <p:nvPr userDrawn="1"/>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15114" r="15244"/>
          <a:stretch/>
        </p:blipFill>
        <p:spPr>
          <a:xfrm>
            <a:off x="5537396" y="6441142"/>
            <a:ext cx="260091" cy="373471"/>
          </a:xfrm>
          <a:prstGeom prst="rect">
            <a:avLst/>
          </a:prstGeom>
        </p:spPr>
      </p:pic>
      <p:pic>
        <p:nvPicPr>
          <p:cNvPr id="39" name="Graphic 6">
            <a:extLst>
              <a:ext uri="{FF2B5EF4-FFF2-40B4-BE49-F238E27FC236}">
                <a16:creationId xmlns:a16="http://schemas.microsoft.com/office/drawing/2014/main" id="{BBC61D86-E4A3-46C0-C176-E0B6C61D8791}"/>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053926" y="6411173"/>
            <a:ext cx="421150" cy="421150"/>
          </a:xfrm>
          <a:prstGeom prst="rect">
            <a:avLst/>
          </a:prstGeom>
        </p:spPr>
      </p:pic>
      <p:pic>
        <p:nvPicPr>
          <p:cNvPr id="40" name="Graphic 8">
            <a:extLst>
              <a:ext uri="{FF2B5EF4-FFF2-40B4-BE49-F238E27FC236}">
                <a16:creationId xmlns:a16="http://schemas.microsoft.com/office/drawing/2014/main" id="{93B26803-3E9E-F4A8-C7EA-1F7BB8DB5E6A}"/>
              </a:ext>
              <a:ext uri="{C183D7F6-B498-43B3-948B-1728B52AA6E4}">
                <adec:decorative xmlns:adec="http://schemas.microsoft.com/office/drawing/2017/decorative" val="1"/>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362179" y="6392710"/>
            <a:ext cx="478636" cy="478636"/>
          </a:xfrm>
          <a:prstGeom prst="rect">
            <a:avLst/>
          </a:prstGeom>
        </p:spPr>
      </p:pic>
      <p:pic>
        <p:nvPicPr>
          <p:cNvPr id="41" name="Graphic 11">
            <a:extLst>
              <a:ext uri="{FF2B5EF4-FFF2-40B4-BE49-F238E27FC236}">
                <a16:creationId xmlns:a16="http://schemas.microsoft.com/office/drawing/2014/main" id="{9E584B0D-3326-1D8B-80C6-82EB1DD7FBA0}"/>
              </a:ext>
              <a:ext uri="{C183D7F6-B498-43B3-948B-1728B52AA6E4}">
                <adec:decorative xmlns:adec="http://schemas.microsoft.com/office/drawing/2017/decorative" val="1"/>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H="1">
            <a:off x="8210463" y="6435480"/>
            <a:ext cx="406232" cy="402200"/>
          </a:xfrm>
          <a:prstGeom prst="rect">
            <a:avLst/>
          </a:prstGeom>
        </p:spPr>
      </p:pic>
      <p:pic>
        <p:nvPicPr>
          <p:cNvPr id="42" name="Graphic 12">
            <a:extLst>
              <a:ext uri="{FF2B5EF4-FFF2-40B4-BE49-F238E27FC236}">
                <a16:creationId xmlns:a16="http://schemas.microsoft.com/office/drawing/2014/main" id="{1D6452FA-189A-1D71-7F25-99416F89F194}"/>
              </a:ext>
              <a:ext uri="{C183D7F6-B498-43B3-948B-1728B52AA6E4}">
                <adec:decorative xmlns:adec="http://schemas.microsoft.com/office/drawing/2017/decorative" val="1"/>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913188" y="6458184"/>
            <a:ext cx="374139" cy="374139"/>
          </a:xfrm>
          <a:prstGeom prst="rect">
            <a:avLst/>
          </a:prstGeom>
        </p:spPr>
      </p:pic>
      <p:pic>
        <p:nvPicPr>
          <p:cNvPr id="43" name="Graphic 7">
            <a:extLst>
              <a:ext uri="{FF2B5EF4-FFF2-40B4-BE49-F238E27FC236}">
                <a16:creationId xmlns:a16="http://schemas.microsoft.com/office/drawing/2014/main" id="{03AF5381-379C-614A-E84F-64145620FB65}"/>
              </a:ext>
              <a:ext uri="{C183D7F6-B498-43B3-948B-1728B52AA6E4}">
                <adec:decorative xmlns:adec="http://schemas.microsoft.com/office/drawing/2017/decorative" val="1"/>
              </a:ext>
            </a:extLst>
          </p:cNvPr>
          <p:cNvPicPr>
            <a:picLocks noChangeAspect="1"/>
          </p:cNvPicPr>
          <p:nvPr userDrawn="1"/>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15114" r="15244"/>
          <a:stretch/>
        </p:blipFill>
        <p:spPr>
          <a:xfrm>
            <a:off x="8713306" y="6445962"/>
            <a:ext cx="260091" cy="373471"/>
          </a:xfrm>
          <a:prstGeom prst="rect">
            <a:avLst/>
          </a:prstGeom>
        </p:spPr>
      </p:pic>
      <p:pic>
        <p:nvPicPr>
          <p:cNvPr id="44" name="Picture 43" descr="A blue binoculars with black background&#10;&#10;Description automatically generated">
            <a:extLst>
              <a:ext uri="{FF2B5EF4-FFF2-40B4-BE49-F238E27FC236}">
                <a16:creationId xmlns:a16="http://schemas.microsoft.com/office/drawing/2014/main" id="{F10A9B54-5997-ADFE-7BF2-FD1449937350}"/>
              </a:ext>
            </a:extLst>
          </p:cNvPr>
          <p:cNvPicPr>
            <a:picLocks noChangeAspect="1"/>
          </p:cNvPicPr>
          <p:nvPr userDrawn="1"/>
        </p:nvPicPr>
        <p:blipFill>
          <a:blip r:embed="rId13"/>
          <a:stretch>
            <a:fillRect/>
          </a:stretch>
        </p:blipFill>
        <p:spPr>
          <a:xfrm>
            <a:off x="4628795" y="6487733"/>
            <a:ext cx="344488" cy="288590"/>
          </a:xfrm>
          <a:prstGeom prst="rect">
            <a:avLst/>
          </a:prstGeom>
        </p:spPr>
      </p:pic>
      <p:pic>
        <p:nvPicPr>
          <p:cNvPr id="45" name="Picture 44" descr="A yellow globe with a magnifying glass&#10;&#10;Description automatically generated">
            <a:extLst>
              <a:ext uri="{FF2B5EF4-FFF2-40B4-BE49-F238E27FC236}">
                <a16:creationId xmlns:a16="http://schemas.microsoft.com/office/drawing/2014/main" id="{723F5D66-D9F2-5AAB-1A73-012CE8377E8D}"/>
              </a:ext>
            </a:extLst>
          </p:cNvPr>
          <p:cNvPicPr>
            <a:picLocks noChangeAspect="1"/>
          </p:cNvPicPr>
          <p:nvPr userDrawn="1"/>
        </p:nvPicPr>
        <p:blipFill>
          <a:blip r:embed="rId14"/>
          <a:stretch>
            <a:fillRect/>
          </a:stretch>
        </p:blipFill>
        <p:spPr>
          <a:xfrm>
            <a:off x="1030870" y="6452141"/>
            <a:ext cx="360087" cy="365441"/>
          </a:xfrm>
          <a:prstGeom prst="rect">
            <a:avLst/>
          </a:prstGeom>
        </p:spPr>
      </p:pic>
      <p:pic>
        <p:nvPicPr>
          <p:cNvPr id="46" name="Picture 45" descr="A yellow globe with a magnifying glass&#10;&#10;Description automatically generated">
            <a:extLst>
              <a:ext uri="{FF2B5EF4-FFF2-40B4-BE49-F238E27FC236}">
                <a16:creationId xmlns:a16="http://schemas.microsoft.com/office/drawing/2014/main" id="{9CD784ED-9E91-3BF0-A7AF-60A0EAA3EBA4}"/>
              </a:ext>
            </a:extLst>
          </p:cNvPr>
          <p:cNvPicPr>
            <a:picLocks noChangeAspect="1"/>
          </p:cNvPicPr>
          <p:nvPr userDrawn="1"/>
        </p:nvPicPr>
        <p:blipFill>
          <a:blip r:embed="rId14"/>
          <a:stretch>
            <a:fillRect/>
          </a:stretch>
        </p:blipFill>
        <p:spPr>
          <a:xfrm>
            <a:off x="4172602" y="6461981"/>
            <a:ext cx="360087" cy="365441"/>
          </a:xfrm>
          <a:prstGeom prst="rect">
            <a:avLst/>
          </a:prstGeom>
        </p:spPr>
      </p:pic>
      <p:pic>
        <p:nvPicPr>
          <p:cNvPr id="47" name="Picture 46" descr="A yellow globe with a magnifying glass&#10;&#10;Description automatically generated">
            <a:extLst>
              <a:ext uri="{FF2B5EF4-FFF2-40B4-BE49-F238E27FC236}">
                <a16:creationId xmlns:a16="http://schemas.microsoft.com/office/drawing/2014/main" id="{7BDE2FAC-E9BE-910B-7900-B709E7A9B77A}"/>
              </a:ext>
            </a:extLst>
          </p:cNvPr>
          <p:cNvPicPr>
            <a:picLocks noChangeAspect="1"/>
          </p:cNvPicPr>
          <p:nvPr userDrawn="1"/>
        </p:nvPicPr>
        <p:blipFill>
          <a:blip r:embed="rId14"/>
          <a:stretch>
            <a:fillRect/>
          </a:stretch>
        </p:blipFill>
        <p:spPr>
          <a:xfrm>
            <a:off x="7309891" y="6461981"/>
            <a:ext cx="360087" cy="365441"/>
          </a:xfrm>
          <a:prstGeom prst="rect">
            <a:avLst/>
          </a:prstGeom>
        </p:spPr>
      </p:pic>
      <p:pic>
        <p:nvPicPr>
          <p:cNvPr id="48" name="Picture 47" descr="A blue binoculars with black background&#10;&#10;Description automatically generated">
            <a:extLst>
              <a:ext uri="{FF2B5EF4-FFF2-40B4-BE49-F238E27FC236}">
                <a16:creationId xmlns:a16="http://schemas.microsoft.com/office/drawing/2014/main" id="{A8EBEDBE-872E-E19F-6C5A-0A392C4A3173}"/>
              </a:ext>
            </a:extLst>
          </p:cNvPr>
          <p:cNvPicPr>
            <a:picLocks noChangeAspect="1"/>
          </p:cNvPicPr>
          <p:nvPr userDrawn="1"/>
        </p:nvPicPr>
        <p:blipFill>
          <a:blip r:embed="rId13"/>
          <a:stretch>
            <a:fillRect/>
          </a:stretch>
        </p:blipFill>
        <p:spPr>
          <a:xfrm>
            <a:off x="1480221" y="6487733"/>
            <a:ext cx="344488" cy="288590"/>
          </a:xfrm>
          <a:prstGeom prst="rect">
            <a:avLst/>
          </a:prstGeom>
        </p:spPr>
      </p:pic>
      <p:pic>
        <p:nvPicPr>
          <p:cNvPr id="49" name="Picture 48" descr="A blue binoculars with black background&#10;&#10;Description automatically generated">
            <a:extLst>
              <a:ext uri="{FF2B5EF4-FFF2-40B4-BE49-F238E27FC236}">
                <a16:creationId xmlns:a16="http://schemas.microsoft.com/office/drawing/2014/main" id="{B5CC8D65-0AA1-88BD-9FBB-1361154C8A5B}"/>
              </a:ext>
            </a:extLst>
          </p:cNvPr>
          <p:cNvPicPr>
            <a:picLocks noChangeAspect="1"/>
          </p:cNvPicPr>
          <p:nvPr userDrawn="1"/>
        </p:nvPicPr>
        <p:blipFill>
          <a:blip r:embed="rId13"/>
          <a:stretch>
            <a:fillRect/>
          </a:stretch>
        </p:blipFill>
        <p:spPr>
          <a:xfrm>
            <a:off x="7783240" y="6507747"/>
            <a:ext cx="344488" cy="288590"/>
          </a:xfrm>
          <a:prstGeom prst="rect">
            <a:avLst/>
          </a:prstGeom>
        </p:spPr>
      </p:pic>
      <p:sp>
        <p:nvSpPr>
          <p:cNvPr id="8" name="Title 7">
            <a:extLst>
              <a:ext uri="{FF2B5EF4-FFF2-40B4-BE49-F238E27FC236}">
                <a16:creationId xmlns:a16="http://schemas.microsoft.com/office/drawing/2014/main" id="{86A01B1D-AD7A-B522-0A66-54575ACFBFB3}"/>
              </a:ext>
            </a:extLst>
          </p:cNvPr>
          <p:cNvSpPr>
            <a:spLocks noGrp="1"/>
          </p:cNvSpPr>
          <p:nvPr>
            <p:ph type="title" hasCustomPrompt="1"/>
          </p:nvPr>
        </p:nvSpPr>
        <p:spPr>
          <a:xfrm>
            <a:off x="539687" y="371475"/>
            <a:ext cx="9499663" cy="764629"/>
          </a:xfrm>
        </p:spPr>
        <p:txBody>
          <a:bodyPr/>
          <a:lstStyle>
            <a:lvl1pPr>
              <a:defRPr b="1"/>
            </a:lvl1pPr>
          </a:lstStyle>
          <a:p>
            <a:r>
              <a:rPr lang="en-US" dirty="0"/>
              <a:t>Click to add title</a:t>
            </a:r>
          </a:p>
        </p:txBody>
      </p:sp>
    </p:spTree>
    <p:extLst>
      <p:ext uri="{BB962C8B-B14F-4D97-AF65-F5344CB8AC3E}">
        <p14:creationId xmlns:p14="http://schemas.microsoft.com/office/powerpoint/2010/main" val="31431811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862ADDA-0E83-D8FC-AD08-EE3FA2E07167}"/>
              </a:ext>
            </a:extLst>
          </p:cNvPr>
          <p:cNvSpPr/>
          <p:nvPr userDrawn="1"/>
        </p:nvSpPr>
        <p:spPr>
          <a:xfrm>
            <a:off x="0" y="10155"/>
            <a:ext cx="12192000" cy="3920161"/>
          </a:xfrm>
          <a:prstGeom prst="rect">
            <a:avLst/>
          </a:prstGeom>
          <a:solidFill>
            <a:srgbClr val="E60B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A560D5DF-18C4-346A-850F-E3EE2F6D2DEB}"/>
              </a:ext>
            </a:extLst>
          </p:cNvPr>
          <p:cNvSpPr txBox="1"/>
          <p:nvPr userDrawn="1"/>
        </p:nvSpPr>
        <p:spPr>
          <a:xfrm>
            <a:off x="9475076" y="6488668"/>
            <a:ext cx="2559072" cy="292388"/>
          </a:xfrm>
          <a:prstGeom prst="rect">
            <a:avLst/>
          </a:prstGeom>
          <a:noFill/>
        </p:spPr>
        <p:txBody>
          <a:bodyPr wrap="square" rtlCol="0">
            <a:spAutoFit/>
          </a:bodyPr>
          <a:lstStyle/>
          <a:p>
            <a:r>
              <a:rPr lang="en-US" sz="1300" dirty="0">
                <a:solidFill>
                  <a:schemeClr val="bg1"/>
                </a:solidFill>
              </a:rPr>
              <a:t>© Smithsonian Institution 2024</a:t>
            </a:r>
          </a:p>
        </p:txBody>
      </p:sp>
      <p:pic>
        <p:nvPicPr>
          <p:cNvPr id="14" name="Picture 13">
            <a:extLst>
              <a:ext uri="{FF2B5EF4-FFF2-40B4-BE49-F238E27FC236}">
                <a16:creationId xmlns:a16="http://schemas.microsoft.com/office/drawing/2014/main" id="{FFF23187-F68F-28ED-3DE2-13895540D987}"/>
              </a:ext>
            </a:extLst>
          </p:cNvPr>
          <p:cNvPicPr>
            <a:picLocks noChangeAspect="1"/>
          </p:cNvPicPr>
          <p:nvPr userDrawn="1"/>
        </p:nvPicPr>
        <p:blipFill>
          <a:blip r:embed="rId2"/>
          <a:srcRect l="26072" t="21587" r="27768" b="65238"/>
          <a:stretch/>
        </p:blipFill>
        <p:spPr>
          <a:xfrm>
            <a:off x="3194738" y="5799665"/>
            <a:ext cx="5802522" cy="931547"/>
          </a:xfrm>
          <a:prstGeom prst="rect">
            <a:avLst/>
          </a:prstGeom>
        </p:spPr>
      </p:pic>
      <p:sp>
        <p:nvSpPr>
          <p:cNvPr id="2" name="Title 1">
            <a:extLst>
              <a:ext uri="{FF2B5EF4-FFF2-40B4-BE49-F238E27FC236}">
                <a16:creationId xmlns:a16="http://schemas.microsoft.com/office/drawing/2014/main" id="{B980C5E7-B1A1-4648-89D2-17B0F1E7F5B3}"/>
              </a:ext>
            </a:extLst>
          </p:cNvPr>
          <p:cNvSpPr>
            <a:spLocks noGrp="1"/>
          </p:cNvSpPr>
          <p:nvPr>
            <p:ph type="ctrTitle" hasCustomPrompt="1"/>
          </p:nvPr>
        </p:nvSpPr>
        <p:spPr>
          <a:xfrm>
            <a:off x="773747" y="776052"/>
            <a:ext cx="10644505" cy="2388367"/>
          </a:xfrm>
          <a:solidFill>
            <a:schemeClr val="bg1"/>
          </a:solidFill>
          <a:ln w="38100">
            <a:solidFill>
              <a:schemeClr val="tx1"/>
            </a:solidFill>
            <a:prstDash val="solid"/>
          </a:ln>
        </p:spPr>
        <p:txBody>
          <a:bodyPr anchor="ctr">
            <a:normAutofit/>
          </a:bodyPr>
          <a:lstStyle>
            <a:lvl1pPr algn="ctr">
              <a:defRPr sz="6600" baseline="0">
                <a:solidFill>
                  <a:schemeClr val="tx1"/>
                </a:solidFill>
              </a:defRPr>
            </a:lvl1pPr>
          </a:lstStyle>
          <a:p>
            <a:r>
              <a:rPr lang="en-US" dirty="0"/>
              <a:t>Understand Investigation</a:t>
            </a:r>
          </a:p>
        </p:txBody>
      </p:sp>
      <p:sp>
        <p:nvSpPr>
          <p:cNvPr id="6" name="Subtitle 2">
            <a:extLst>
              <a:ext uri="{FF2B5EF4-FFF2-40B4-BE49-F238E27FC236}">
                <a16:creationId xmlns:a16="http://schemas.microsoft.com/office/drawing/2014/main" id="{5D140298-3E00-4E73-B947-697E69282864}"/>
              </a:ext>
            </a:extLst>
          </p:cNvPr>
          <p:cNvSpPr>
            <a:spLocks noGrp="1"/>
          </p:cNvSpPr>
          <p:nvPr>
            <p:ph type="subTitle" idx="1"/>
          </p:nvPr>
        </p:nvSpPr>
        <p:spPr>
          <a:xfrm>
            <a:off x="2616547" y="4696213"/>
            <a:ext cx="7768641" cy="607910"/>
          </a:xfrm>
          <a:solidFill>
            <a:schemeClr val="bg1"/>
          </a:solidFill>
          <a:ln>
            <a:noFill/>
          </a:ln>
        </p:spPr>
        <p:txBody>
          <a:bodyPr>
            <a:noAutofit/>
          </a:bodyPr>
          <a:lstStyle>
            <a:lvl1pPr marL="0" indent="0" algn="l">
              <a:buNone/>
              <a:defRPr sz="4800" b="1" i="0">
                <a:solidFill>
                  <a:schemeClr val="tx1"/>
                </a:solidFill>
                <a:latin typeface="Rockwell" charset="0"/>
                <a:ea typeface="Rockwell" charset="0"/>
                <a:cs typeface="Rockwel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en-US" dirty="0"/>
          </a:p>
        </p:txBody>
      </p:sp>
      <p:sp>
        <p:nvSpPr>
          <p:cNvPr id="29" name="TextBox 28">
            <a:extLst>
              <a:ext uri="{FF2B5EF4-FFF2-40B4-BE49-F238E27FC236}">
                <a16:creationId xmlns:a16="http://schemas.microsoft.com/office/drawing/2014/main" id="{588CF136-7F17-C9DE-0CA3-453EA3DB5F15}"/>
              </a:ext>
            </a:extLst>
          </p:cNvPr>
          <p:cNvSpPr txBox="1"/>
          <p:nvPr userDrawn="1"/>
        </p:nvSpPr>
        <p:spPr>
          <a:xfrm>
            <a:off x="9330402" y="6366174"/>
            <a:ext cx="2559072" cy="292388"/>
          </a:xfrm>
          <a:prstGeom prst="rect">
            <a:avLst/>
          </a:prstGeom>
          <a:noFill/>
        </p:spPr>
        <p:txBody>
          <a:bodyPr wrap="square" rtlCol="0">
            <a:spAutoFit/>
          </a:bodyPr>
          <a:lstStyle/>
          <a:p>
            <a:r>
              <a:rPr lang="en-US" sz="1300" dirty="0">
                <a:solidFill>
                  <a:schemeClr val="tx1"/>
                </a:solidFill>
              </a:rPr>
              <a:t>© Smithsonian </a:t>
            </a:r>
            <a:r>
              <a:rPr lang="en-US" sz="1300">
                <a:solidFill>
                  <a:schemeClr val="tx1"/>
                </a:solidFill>
              </a:rPr>
              <a:t>Institution 2025</a:t>
            </a:r>
            <a:endParaRPr lang="en-US" sz="1300" dirty="0">
              <a:solidFill>
                <a:schemeClr val="tx1"/>
              </a:solidFill>
            </a:endParaRPr>
          </a:p>
        </p:txBody>
      </p:sp>
      <p:pic>
        <p:nvPicPr>
          <p:cNvPr id="10" name="Picture 9" descr="A purple circle with white gears&#10;&#10;Description automatically generated">
            <a:extLst>
              <a:ext uri="{FF2B5EF4-FFF2-40B4-BE49-F238E27FC236}">
                <a16:creationId xmlns:a16="http://schemas.microsoft.com/office/drawing/2014/main" id="{180B90AB-7A84-6B32-4DDF-5B605FC61805}"/>
              </a:ext>
            </a:extLst>
          </p:cNvPr>
          <p:cNvPicPr>
            <a:picLocks noChangeAspect="1"/>
          </p:cNvPicPr>
          <p:nvPr userDrawn="1"/>
        </p:nvPicPr>
        <p:blipFill rotWithShape="1">
          <a:blip r:embed="rId3"/>
          <a:srcRect l="19443" r="11447"/>
          <a:stretch/>
        </p:blipFill>
        <p:spPr>
          <a:xfrm>
            <a:off x="192504" y="4394216"/>
            <a:ext cx="2424043" cy="2094452"/>
          </a:xfrm>
          <a:prstGeom prst="rect">
            <a:avLst/>
          </a:prstGeom>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5_Title and Content 3">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862ADDA-0E83-D8FC-AD08-EE3FA2E07167}"/>
              </a:ext>
            </a:extLst>
          </p:cNvPr>
          <p:cNvSpPr/>
          <p:nvPr userDrawn="1"/>
        </p:nvSpPr>
        <p:spPr>
          <a:xfrm>
            <a:off x="0" y="10155"/>
            <a:ext cx="4287520" cy="6858000"/>
          </a:xfrm>
          <a:prstGeom prst="rect">
            <a:avLst/>
          </a:prstGeom>
          <a:solidFill>
            <a:srgbClr val="E60B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Content Placeholder 4">
            <a:extLst>
              <a:ext uri="{FF2B5EF4-FFF2-40B4-BE49-F238E27FC236}">
                <a16:creationId xmlns:a16="http://schemas.microsoft.com/office/drawing/2014/main" id="{BCB137BB-D176-29BA-51A9-8D59FA6D0017}"/>
              </a:ext>
            </a:extLst>
          </p:cNvPr>
          <p:cNvSpPr>
            <a:spLocks noGrp="1"/>
          </p:cNvSpPr>
          <p:nvPr>
            <p:ph sz="quarter" idx="11" hasCustomPrompt="1"/>
          </p:nvPr>
        </p:nvSpPr>
        <p:spPr>
          <a:xfrm>
            <a:off x="4431552" y="1447940"/>
            <a:ext cx="7191488" cy="4922022"/>
          </a:xfrm>
        </p:spPr>
        <p:txBody>
          <a:bodyPr>
            <a:normAutofit/>
          </a:bodyPr>
          <a:lstStyle>
            <a:lvl1pPr>
              <a:defRPr sz="2800" baseline="0">
                <a:solidFill>
                  <a:schemeClr val="tx1"/>
                </a:solidFill>
              </a:defRPr>
            </a:lvl1pPr>
            <a:lvl2pPr>
              <a:defRPr sz="2400">
                <a:solidFill>
                  <a:schemeClr val="tx1"/>
                </a:solidFill>
              </a:defRPr>
            </a:lvl2pPr>
            <a:lvl3pPr>
              <a:defRPr sz="1800">
                <a:solidFill>
                  <a:schemeClr val="tx1"/>
                </a:solidFill>
              </a:defRPr>
            </a:lvl3pPr>
            <a:lvl4pPr>
              <a:defRPr sz="1800">
                <a:solidFill>
                  <a:schemeClr val="tx1"/>
                </a:solidFill>
              </a:defRPr>
            </a:lvl4pPr>
            <a:lvl5pPr>
              <a:defRPr sz="1800">
                <a:solidFill>
                  <a:schemeClr val="tx1"/>
                </a:solidFill>
              </a:defRPr>
            </a:lvl5pPr>
          </a:lstStyle>
          <a:p>
            <a:pPr lvl="0"/>
            <a:r>
              <a:rPr lang="en-US" dirty="0"/>
              <a:t>Understand Reading (Optional):</a:t>
            </a:r>
          </a:p>
          <a:p>
            <a:pPr lvl="0"/>
            <a:r>
              <a:rPr lang="en-US" dirty="0"/>
              <a:t>Understand Investigation:</a:t>
            </a:r>
          </a:p>
          <a:p>
            <a:pPr lvl="0"/>
            <a:r>
              <a:rPr lang="en-US" dirty="0"/>
              <a:t>Understand Investigation Extension (optional): </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Box 6">
            <a:extLst>
              <a:ext uri="{FF2B5EF4-FFF2-40B4-BE49-F238E27FC236}">
                <a16:creationId xmlns:a16="http://schemas.microsoft.com/office/drawing/2014/main" id="{588CF136-7F17-C9DE-0CA3-453EA3DB5F15}"/>
              </a:ext>
            </a:extLst>
          </p:cNvPr>
          <p:cNvSpPr txBox="1"/>
          <p:nvPr userDrawn="1"/>
        </p:nvSpPr>
        <p:spPr>
          <a:xfrm>
            <a:off x="9475076" y="6488668"/>
            <a:ext cx="2559072" cy="292388"/>
          </a:xfrm>
          <a:prstGeom prst="rect">
            <a:avLst/>
          </a:prstGeom>
          <a:noFill/>
        </p:spPr>
        <p:txBody>
          <a:bodyPr wrap="square" rtlCol="0">
            <a:spAutoFit/>
          </a:bodyPr>
          <a:lstStyle/>
          <a:p>
            <a:r>
              <a:rPr lang="en-US" sz="1300" dirty="0">
                <a:solidFill>
                  <a:schemeClr val="tx1"/>
                </a:solidFill>
              </a:rPr>
              <a:t>© Smithsonian </a:t>
            </a:r>
            <a:r>
              <a:rPr lang="en-US" sz="1300">
                <a:solidFill>
                  <a:schemeClr val="tx1"/>
                </a:solidFill>
              </a:rPr>
              <a:t>Institution 2025</a:t>
            </a:r>
            <a:endParaRPr lang="en-US" sz="1300" dirty="0">
              <a:solidFill>
                <a:schemeClr val="tx1"/>
              </a:solidFill>
            </a:endParaRPr>
          </a:p>
        </p:txBody>
      </p:sp>
      <p:sp>
        <p:nvSpPr>
          <p:cNvPr id="14" name="Title 1">
            <a:extLst>
              <a:ext uri="{FF2B5EF4-FFF2-40B4-BE49-F238E27FC236}">
                <a16:creationId xmlns:a16="http://schemas.microsoft.com/office/drawing/2014/main" id="{C6AAE108-9C7F-4CDC-AD71-B576580A199F}"/>
              </a:ext>
            </a:extLst>
          </p:cNvPr>
          <p:cNvSpPr txBox="1">
            <a:spLocks/>
          </p:cNvSpPr>
          <p:nvPr userDrawn="1"/>
        </p:nvSpPr>
        <p:spPr>
          <a:xfrm>
            <a:off x="4431552" y="70488"/>
            <a:ext cx="8179441" cy="1073579"/>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baseline="0">
                <a:solidFill>
                  <a:schemeClr val="tx1"/>
                </a:solidFill>
                <a:latin typeface="+mj-lt"/>
                <a:ea typeface="+mj-ea"/>
                <a:cs typeface="+mj-cs"/>
              </a:defRPr>
            </a:lvl1pPr>
          </a:lstStyle>
          <a:p>
            <a:endParaRPr lang="en-US" b="1" dirty="0"/>
          </a:p>
        </p:txBody>
      </p:sp>
      <p:pic>
        <p:nvPicPr>
          <p:cNvPr id="12" name="Picture 11" descr="A purple circle with white gears&#10;&#10;Description automatically generated">
            <a:extLst>
              <a:ext uri="{FF2B5EF4-FFF2-40B4-BE49-F238E27FC236}">
                <a16:creationId xmlns:a16="http://schemas.microsoft.com/office/drawing/2014/main" id="{180B90AB-7A84-6B32-4DDF-5B605FC61805}"/>
              </a:ext>
            </a:extLst>
          </p:cNvPr>
          <p:cNvPicPr>
            <a:picLocks noChangeAspect="1"/>
          </p:cNvPicPr>
          <p:nvPr userDrawn="1"/>
        </p:nvPicPr>
        <p:blipFill>
          <a:blip r:embed="rId2"/>
          <a:stretch>
            <a:fillRect/>
          </a:stretch>
        </p:blipFill>
        <p:spPr>
          <a:xfrm>
            <a:off x="10202778" y="134264"/>
            <a:ext cx="2200014" cy="1313676"/>
          </a:xfrm>
          <a:prstGeom prst="rect">
            <a:avLst/>
          </a:prstGeom>
        </p:spPr>
      </p:pic>
      <p:sp>
        <p:nvSpPr>
          <p:cNvPr id="16" name="Subtitle 2">
            <a:extLst>
              <a:ext uri="{FF2B5EF4-FFF2-40B4-BE49-F238E27FC236}">
                <a16:creationId xmlns:a16="http://schemas.microsoft.com/office/drawing/2014/main" id="{5D140298-3E00-4E73-B947-697E69282864}"/>
              </a:ext>
            </a:extLst>
          </p:cNvPr>
          <p:cNvSpPr>
            <a:spLocks noGrp="1"/>
          </p:cNvSpPr>
          <p:nvPr>
            <p:ph type="subTitle" idx="1" hasCustomPrompt="1"/>
          </p:nvPr>
        </p:nvSpPr>
        <p:spPr>
          <a:xfrm>
            <a:off x="344303" y="435621"/>
            <a:ext cx="3510404" cy="5996912"/>
          </a:xfrm>
        </p:spPr>
        <p:style>
          <a:lnRef idx="2">
            <a:schemeClr val="dk1"/>
          </a:lnRef>
          <a:fillRef idx="1">
            <a:schemeClr val="lt1"/>
          </a:fillRef>
          <a:effectRef idx="0">
            <a:schemeClr val="dk1"/>
          </a:effectRef>
          <a:fontRef idx="none"/>
        </p:style>
        <p:txBody>
          <a:bodyPr lIns="274320" rIns="274320" anchor="ctr">
            <a:normAutofit/>
          </a:bodyPr>
          <a:lstStyle>
            <a:lvl1pPr marL="0" indent="0" algn="l">
              <a:buNone/>
              <a:defRPr sz="2800" b="1"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Lesson Objective:</a:t>
            </a:r>
          </a:p>
        </p:txBody>
      </p:sp>
      <p:sp>
        <p:nvSpPr>
          <p:cNvPr id="2" name="Title 1">
            <a:extLst>
              <a:ext uri="{FF2B5EF4-FFF2-40B4-BE49-F238E27FC236}">
                <a16:creationId xmlns:a16="http://schemas.microsoft.com/office/drawing/2014/main" id="{7EA26B27-5902-2E2D-792D-6E7A1DCEBF80}"/>
              </a:ext>
            </a:extLst>
          </p:cNvPr>
          <p:cNvSpPr>
            <a:spLocks noGrp="1"/>
          </p:cNvSpPr>
          <p:nvPr>
            <p:ph type="title" hasCustomPrompt="1"/>
          </p:nvPr>
        </p:nvSpPr>
        <p:spPr>
          <a:xfrm>
            <a:off x="4431552" y="118389"/>
            <a:ext cx="6236448" cy="1325563"/>
          </a:xfrm>
        </p:spPr>
        <p:txBody>
          <a:bodyPr/>
          <a:lstStyle>
            <a:lvl1pPr>
              <a:defRPr b="1"/>
            </a:lvl1pPr>
          </a:lstStyle>
          <a:p>
            <a:r>
              <a:rPr lang="en-US" dirty="0"/>
              <a:t>Click to add title</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8_Title and Content 3">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862ADDA-0E83-D8FC-AD08-EE3FA2E07167}"/>
              </a:ext>
            </a:extLst>
          </p:cNvPr>
          <p:cNvSpPr/>
          <p:nvPr userDrawn="1"/>
        </p:nvSpPr>
        <p:spPr>
          <a:xfrm>
            <a:off x="0" y="10155"/>
            <a:ext cx="12192000" cy="1264872"/>
          </a:xfrm>
          <a:prstGeom prst="rect">
            <a:avLst/>
          </a:prstGeom>
          <a:solidFill>
            <a:srgbClr val="E60B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Content Placeholder 4">
            <a:extLst>
              <a:ext uri="{FF2B5EF4-FFF2-40B4-BE49-F238E27FC236}">
                <a16:creationId xmlns:a16="http://schemas.microsoft.com/office/drawing/2014/main" id="{BCB137BB-D176-29BA-51A9-8D59FA6D0017}"/>
              </a:ext>
            </a:extLst>
          </p:cNvPr>
          <p:cNvSpPr>
            <a:spLocks noGrp="1"/>
          </p:cNvSpPr>
          <p:nvPr>
            <p:ph sz="quarter" idx="11" hasCustomPrompt="1"/>
          </p:nvPr>
        </p:nvSpPr>
        <p:spPr>
          <a:xfrm>
            <a:off x="633641" y="2326793"/>
            <a:ext cx="10924717" cy="3973444"/>
          </a:xfrm>
        </p:spPr>
        <p:txBody>
          <a:bodyPr>
            <a:normAutofit/>
          </a:bodyPr>
          <a:lstStyle>
            <a:lvl1pPr marL="0" indent="0">
              <a:buNone/>
              <a:defRPr sz="2800" baseline="0">
                <a:solidFill>
                  <a:schemeClr val="tx1"/>
                </a:solidFill>
              </a:defRPr>
            </a:lvl1pPr>
            <a:lvl2pPr>
              <a:defRPr sz="2400">
                <a:solidFill>
                  <a:schemeClr val="tx1"/>
                </a:solidFill>
              </a:defRPr>
            </a:lvl2pPr>
            <a:lvl3pPr>
              <a:defRPr sz="1800">
                <a:solidFill>
                  <a:schemeClr val="tx1"/>
                </a:solidFill>
              </a:defRPr>
            </a:lvl3pPr>
            <a:lvl4pPr>
              <a:defRPr sz="1800">
                <a:solidFill>
                  <a:schemeClr val="tx1"/>
                </a:solidFill>
              </a:defRPr>
            </a:lvl4pPr>
            <a:lvl5pPr>
              <a:defRPr sz="1800">
                <a:solidFill>
                  <a:schemeClr val="tx1"/>
                </a:solidFill>
              </a:defRPr>
            </a:lvl5pPr>
          </a:lstStyle>
          <a:p>
            <a:pPr lvl="0"/>
            <a:r>
              <a:rPr lang="en-US" dirty="0"/>
              <a:t>Understand Reading</a:t>
            </a:r>
          </a:p>
        </p:txBody>
      </p:sp>
      <p:sp>
        <p:nvSpPr>
          <p:cNvPr id="7" name="TextBox 6">
            <a:extLst>
              <a:ext uri="{FF2B5EF4-FFF2-40B4-BE49-F238E27FC236}">
                <a16:creationId xmlns:a16="http://schemas.microsoft.com/office/drawing/2014/main" id="{588CF136-7F17-C9DE-0CA3-453EA3DB5F15}"/>
              </a:ext>
            </a:extLst>
          </p:cNvPr>
          <p:cNvSpPr txBox="1"/>
          <p:nvPr userDrawn="1"/>
        </p:nvSpPr>
        <p:spPr>
          <a:xfrm>
            <a:off x="9475076" y="6488668"/>
            <a:ext cx="2559072" cy="292388"/>
          </a:xfrm>
          <a:prstGeom prst="rect">
            <a:avLst/>
          </a:prstGeom>
          <a:noFill/>
        </p:spPr>
        <p:txBody>
          <a:bodyPr wrap="square" rtlCol="0">
            <a:spAutoFit/>
          </a:bodyPr>
          <a:lstStyle/>
          <a:p>
            <a:r>
              <a:rPr lang="en-US" sz="1300" dirty="0">
                <a:solidFill>
                  <a:schemeClr val="tx1"/>
                </a:solidFill>
              </a:rPr>
              <a:t>© Smithsonian </a:t>
            </a:r>
            <a:r>
              <a:rPr lang="en-US" sz="1300">
                <a:solidFill>
                  <a:schemeClr val="tx1"/>
                </a:solidFill>
              </a:rPr>
              <a:t>Institution 2025</a:t>
            </a:r>
            <a:endParaRPr lang="en-US" sz="1300" dirty="0">
              <a:solidFill>
                <a:schemeClr val="tx1"/>
              </a:solidFill>
            </a:endParaRPr>
          </a:p>
        </p:txBody>
      </p:sp>
      <p:sp>
        <p:nvSpPr>
          <p:cNvPr id="20" name="Subtitle 2">
            <a:extLst>
              <a:ext uri="{FF2B5EF4-FFF2-40B4-BE49-F238E27FC236}">
                <a16:creationId xmlns:a16="http://schemas.microsoft.com/office/drawing/2014/main" id="{5D140298-3E00-4E73-B947-697E69282864}"/>
              </a:ext>
            </a:extLst>
          </p:cNvPr>
          <p:cNvSpPr>
            <a:spLocks noGrp="1"/>
          </p:cNvSpPr>
          <p:nvPr>
            <p:ph type="subTitle" idx="1" hasCustomPrompt="1"/>
          </p:nvPr>
        </p:nvSpPr>
        <p:spPr>
          <a:xfrm>
            <a:off x="2802314" y="1350457"/>
            <a:ext cx="7221166" cy="634117"/>
          </a:xfrm>
        </p:spPr>
        <p:txBody>
          <a:bodyPr>
            <a:normAutofit/>
          </a:bodyPr>
          <a:lstStyle>
            <a:lvl1pPr marL="0" indent="0" algn="ctr">
              <a:buNone/>
              <a:defRPr sz="2800">
                <a:solidFill>
                  <a:srgbClr val="E60BAC"/>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pic>
        <p:nvPicPr>
          <p:cNvPr id="9" name="Picture 8" descr="A purple circle with white gears&#10;&#10;Description automatically generated">
            <a:extLst>
              <a:ext uri="{FF2B5EF4-FFF2-40B4-BE49-F238E27FC236}">
                <a16:creationId xmlns:a16="http://schemas.microsoft.com/office/drawing/2014/main" id="{180B90AB-7A84-6B32-4DDF-5B605FC61805}"/>
              </a:ext>
            </a:extLst>
          </p:cNvPr>
          <p:cNvPicPr>
            <a:picLocks noChangeAspect="1"/>
          </p:cNvPicPr>
          <p:nvPr userDrawn="1"/>
        </p:nvPicPr>
        <p:blipFill rotWithShape="1">
          <a:blip r:embed="rId2"/>
          <a:srcRect l="18585" r="5156"/>
          <a:stretch/>
        </p:blipFill>
        <p:spPr>
          <a:xfrm>
            <a:off x="296975" y="238885"/>
            <a:ext cx="2165231" cy="1695419"/>
          </a:xfrm>
          <a:prstGeom prst="rect">
            <a:avLst/>
          </a:prstGeom>
        </p:spPr>
      </p:pic>
      <p:sp>
        <p:nvSpPr>
          <p:cNvPr id="3" name="Title 2">
            <a:extLst>
              <a:ext uri="{FF2B5EF4-FFF2-40B4-BE49-F238E27FC236}">
                <a16:creationId xmlns:a16="http://schemas.microsoft.com/office/drawing/2014/main" id="{504A5E7F-EE5D-60D8-F4EB-5C9241121EFA}"/>
              </a:ext>
            </a:extLst>
          </p:cNvPr>
          <p:cNvSpPr>
            <a:spLocks noGrp="1"/>
          </p:cNvSpPr>
          <p:nvPr>
            <p:ph type="title" hasCustomPrompt="1"/>
          </p:nvPr>
        </p:nvSpPr>
        <p:spPr>
          <a:xfrm>
            <a:off x="2802314" y="10155"/>
            <a:ext cx="7221166" cy="1264872"/>
          </a:xfrm>
        </p:spPr>
        <p:txBody>
          <a:bodyPr/>
          <a:lstStyle>
            <a:lvl1pPr algn="ctr">
              <a:defRPr b="1"/>
            </a:lvl1pPr>
          </a:lstStyle>
          <a:p>
            <a:r>
              <a:rPr lang="en-US" dirty="0"/>
              <a:t>Click to add title</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9_Title and Content 3">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862ADDA-0E83-D8FC-AD08-EE3FA2E07167}"/>
              </a:ext>
            </a:extLst>
          </p:cNvPr>
          <p:cNvSpPr/>
          <p:nvPr userDrawn="1"/>
        </p:nvSpPr>
        <p:spPr>
          <a:xfrm>
            <a:off x="0" y="10155"/>
            <a:ext cx="12192000" cy="1264871"/>
          </a:xfrm>
          <a:prstGeom prst="rect">
            <a:avLst/>
          </a:prstGeom>
          <a:solidFill>
            <a:srgbClr val="E60B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Content Placeholder 4">
            <a:extLst>
              <a:ext uri="{FF2B5EF4-FFF2-40B4-BE49-F238E27FC236}">
                <a16:creationId xmlns:a16="http://schemas.microsoft.com/office/drawing/2014/main" id="{BCB137BB-D176-29BA-51A9-8D59FA6D0017}"/>
              </a:ext>
            </a:extLst>
          </p:cNvPr>
          <p:cNvSpPr>
            <a:spLocks noGrp="1"/>
          </p:cNvSpPr>
          <p:nvPr>
            <p:ph sz="quarter" idx="11" hasCustomPrompt="1"/>
          </p:nvPr>
        </p:nvSpPr>
        <p:spPr>
          <a:xfrm>
            <a:off x="633641" y="1934304"/>
            <a:ext cx="10924717" cy="4365933"/>
          </a:xfrm>
        </p:spPr>
        <p:txBody>
          <a:bodyPr>
            <a:normAutofit/>
          </a:bodyPr>
          <a:lstStyle>
            <a:lvl1pPr marL="0" indent="0">
              <a:buNone/>
              <a:defRPr sz="2800" baseline="0">
                <a:solidFill>
                  <a:schemeClr val="tx1"/>
                </a:solidFill>
              </a:defRPr>
            </a:lvl1pPr>
            <a:lvl2pPr>
              <a:defRPr sz="2400">
                <a:solidFill>
                  <a:schemeClr val="tx1"/>
                </a:solidFill>
              </a:defRPr>
            </a:lvl2pPr>
            <a:lvl3pPr>
              <a:defRPr sz="1800">
                <a:solidFill>
                  <a:schemeClr val="tx1"/>
                </a:solidFill>
              </a:defRPr>
            </a:lvl3pPr>
            <a:lvl4pPr>
              <a:defRPr sz="1800">
                <a:solidFill>
                  <a:schemeClr val="tx1"/>
                </a:solidFill>
              </a:defRPr>
            </a:lvl4pPr>
            <a:lvl5pPr>
              <a:defRPr sz="1800">
                <a:solidFill>
                  <a:schemeClr val="tx1"/>
                </a:solidFill>
              </a:defRPr>
            </a:lvl5pPr>
          </a:lstStyle>
          <a:p>
            <a:pPr lvl="0"/>
            <a:r>
              <a:rPr lang="en-US" dirty="0"/>
              <a:t>Understand Reading</a:t>
            </a:r>
          </a:p>
        </p:txBody>
      </p:sp>
      <p:sp>
        <p:nvSpPr>
          <p:cNvPr id="7" name="TextBox 6">
            <a:extLst>
              <a:ext uri="{FF2B5EF4-FFF2-40B4-BE49-F238E27FC236}">
                <a16:creationId xmlns:a16="http://schemas.microsoft.com/office/drawing/2014/main" id="{588CF136-7F17-C9DE-0CA3-453EA3DB5F15}"/>
              </a:ext>
            </a:extLst>
          </p:cNvPr>
          <p:cNvSpPr txBox="1"/>
          <p:nvPr userDrawn="1"/>
        </p:nvSpPr>
        <p:spPr>
          <a:xfrm>
            <a:off x="9475076" y="6488668"/>
            <a:ext cx="2559072" cy="292388"/>
          </a:xfrm>
          <a:prstGeom prst="rect">
            <a:avLst/>
          </a:prstGeom>
          <a:noFill/>
        </p:spPr>
        <p:txBody>
          <a:bodyPr wrap="square" rtlCol="0">
            <a:spAutoFit/>
          </a:bodyPr>
          <a:lstStyle/>
          <a:p>
            <a:r>
              <a:rPr lang="en-US" sz="1300" dirty="0">
                <a:solidFill>
                  <a:schemeClr val="tx1"/>
                </a:solidFill>
              </a:rPr>
              <a:t>© Smithsonian </a:t>
            </a:r>
            <a:r>
              <a:rPr lang="en-US" sz="1300">
                <a:solidFill>
                  <a:schemeClr val="tx1"/>
                </a:solidFill>
              </a:rPr>
              <a:t>Institution 2025</a:t>
            </a:r>
            <a:endParaRPr lang="en-US" sz="1300" dirty="0">
              <a:solidFill>
                <a:schemeClr val="tx1"/>
              </a:solidFill>
            </a:endParaRPr>
          </a:p>
        </p:txBody>
      </p:sp>
      <p:pic>
        <p:nvPicPr>
          <p:cNvPr id="9" name="Picture 8" descr="A purple circle with white gears&#10;&#10;Description automatically generated">
            <a:extLst>
              <a:ext uri="{FF2B5EF4-FFF2-40B4-BE49-F238E27FC236}">
                <a16:creationId xmlns:a16="http://schemas.microsoft.com/office/drawing/2014/main" id="{180B90AB-7A84-6B32-4DDF-5B605FC61805}"/>
              </a:ext>
            </a:extLst>
          </p:cNvPr>
          <p:cNvPicPr>
            <a:picLocks noChangeAspect="1"/>
          </p:cNvPicPr>
          <p:nvPr userDrawn="1"/>
        </p:nvPicPr>
        <p:blipFill rotWithShape="1">
          <a:blip r:embed="rId2"/>
          <a:srcRect l="18585" r="5156"/>
          <a:stretch/>
        </p:blipFill>
        <p:spPr>
          <a:xfrm>
            <a:off x="296975" y="238885"/>
            <a:ext cx="2165231" cy="1695419"/>
          </a:xfrm>
          <a:prstGeom prst="rect">
            <a:avLst/>
          </a:prstGeom>
        </p:spPr>
      </p:pic>
      <p:sp>
        <p:nvSpPr>
          <p:cNvPr id="3" name="Title 2">
            <a:extLst>
              <a:ext uri="{FF2B5EF4-FFF2-40B4-BE49-F238E27FC236}">
                <a16:creationId xmlns:a16="http://schemas.microsoft.com/office/drawing/2014/main" id="{504A5E7F-EE5D-60D8-F4EB-5C9241121EFA}"/>
              </a:ext>
            </a:extLst>
          </p:cNvPr>
          <p:cNvSpPr>
            <a:spLocks noGrp="1"/>
          </p:cNvSpPr>
          <p:nvPr>
            <p:ph type="title" hasCustomPrompt="1"/>
          </p:nvPr>
        </p:nvSpPr>
        <p:spPr>
          <a:xfrm>
            <a:off x="2462206" y="10155"/>
            <a:ext cx="8510594" cy="1264872"/>
          </a:xfrm>
        </p:spPr>
        <p:txBody>
          <a:bodyPr/>
          <a:lstStyle>
            <a:lvl1pPr algn="ctr">
              <a:defRPr b="1"/>
            </a:lvl1pPr>
          </a:lstStyle>
          <a:p>
            <a:r>
              <a:rPr lang="en-US" dirty="0"/>
              <a:t>Click to add title</a:t>
            </a:r>
          </a:p>
        </p:txBody>
      </p:sp>
    </p:spTree>
    <p:extLst>
      <p:ext uri="{BB962C8B-B14F-4D97-AF65-F5344CB8AC3E}">
        <p14:creationId xmlns:p14="http://schemas.microsoft.com/office/powerpoint/2010/main" val="85648903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1_Title and Content 3">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862ADDA-0E83-D8FC-AD08-EE3FA2E07167}"/>
              </a:ext>
            </a:extLst>
          </p:cNvPr>
          <p:cNvSpPr/>
          <p:nvPr userDrawn="1"/>
        </p:nvSpPr>
        <p:spPr>
          <a:xfrm>
            <a:off x="0" y="1086595"/>
            <a:ext cx="12192000" cy="188431"/>
          </a:xfrm>
          <a:prstGeom prst="rect">
            <a:avLst/>
          </a:prstGeom>
          <a:solidFill>
            <a:srgbClr val="E60B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4">
            <a:extLst>
              <a:ext uri="{FF2B5EF4-FFF2-40B4-BE49-F238E27FC236}">
                <a16:creationId xmlns:a16="http://schemas.microsoft.com/office/drawing/2014/main" id="{BCB137BB-D176-29BA-51A9-8D59FA6D0017}"/>
              </a:ext>
            </a:extLst>
          </p:cNvPr>
          <p:cNvSpPr>
            <a:spLocks noGrp="1"/>
          </p:cNvSpPr>
          <p:nvPr>
            <p:ph sz="quarter" idx="11" hasCustomPrompt="1"/>
          </p:nvPr>
        </p:nvSpPr>
        <p:spPr>
          <a:xfrm>
            <a:off x="633641" y="2145914"/>
            <a:ext cx="10924717" cy="4154323"/>
          </a:xfrm>
        </p:spPr>
        <p:txBody>
          <a:bodyPr>
            <a:normAutofit/>
          </a:bodyPr>
          <a:lstStyle>
            <a:lvl1pPr marL="514350" indent="-514350">
              <a:buFont typeface="+mj-lt"/>
              <a:buAutoNum type="arabicPeriod"/>
              <a:defRPr sz="2400" baseline="0">
                <a:solidFill>
                  <a:schemeClr val="tx1"/>
                </a:solidFill>
              </a:defRPr>
            </a:lvl1pPr>
            <a:lvl2pPr>
              <a:defRPr sz="2400">
                <a:solidFill>
                  <a:schemeClr val="tx1"/>
                </a:solidFill>
              </a:defRPr>
            </a:lvl2pPr>
            <a:lvl3pPr>
              <a:defRPr sz="1800">
                <a:solidFill>
                  <a:schemeClr val="tx1"/>
                </a:solidFill>
              </a:defRPr>
            </a:lvl3pPr>
            <a:lvl4pPr>
              <a:defRPr sz="1800">
                <a:solidFill>
                  <a:schemeClr val="tx1"/>
                </a:solidFill>
              </a:defRPr>
            </a:lvl4pPr>
            <a:lvl5pPr>
              <a:defRPr sz="1800">
                <a:solidFill>
                  <a:schemeClr val="tx1"/>
                </a:solidFill>
              </a:defRPr>
            </a:lvl5pPr>
          </a:lstStyle>
          <a:p>
            <a:pPr lvl="0"/>
            <a:r>
              <a:rPr lang="en-US" dirty="0"/>
              <a:t>Understand Reading</a:t>
            </a:r>
          </a:p>
        </p:txBody>
      </p:sp>
      <p:sp>
        <p:nvSpPr>
          <p:cNvPr id="7" name="TextBox 6">
            <a:extLst>
              <a:ext uri="{FF2B5EF4-FFF2-40B4-BE49-F238E27FC236}">
                <a16:creationId xmlns:a16="http://schemas.microsoft.com/office/drawing/2014/main" id="{588CF136-7F17-C9DE-0CA3-453EA3DB5F15}"/>
              </a:ext>
            </a:extLst>
          </p:cNvPr>
          <p:cNvSpPr txBox="1"/>
          <p:nvPr userDrawn="1"/>
        </p:nvSpPr>
        <p:spPr>
          <a:xfrm>
            <a:off x="9608717" y="6475554"/>
            <a:ext cx="2559072" cy="292388"/>
          </a:xfrm>
          <a:prstGeom prst="rect">
            <a:avLst/>
          </a:prstGeom>
          <a:noFill/>
        </p:spPr>
        <p:txBody>
          <a:bodyPr wrap="square" rtlCol="0">
            <a:spAutoFit/>
          </a:bodyPr>
          <a:lstStyle/>
          <a:p>
            <a:r>
              <a:rPr lang="en-US" sz="1300">
                <a:solidFill>
                  <a:schemeClr val="tx1"/>
                </a:solidFill>
              </a:rPr>
              <a:t>© Smithsonian Institution 2025</a:t>
            </a:r>
          </a:p>
        </p:txBody>
      </p:sp>
      <p:sp>
        <p:nvSpPr>
          <p:cNvPr id="14" name="Title 1">
            <a:extLst>
              <a:ext uri="{FF2B5EF4-FFF2-40B4-BE49-F238E27FC236}">
                <a16:creationId xmlns:a16="http://schemas.microsoft.com/office/drawing/2014/main" id="{C6AAE108-9C7F-4CDC-AD71-B576580A199F}"/>
              </a:ext>
            </a:extLst>
          </p:cNvPr>
          <p:cNvSpPr txBox="1">
            <a:spLocks/>
          </p:cNvSpPr>
          <p:nvPr userDrawn="1"/>
        </p:nvSpPr>
        <p:spPr>
          <a:xfrm>
            <a:off x="2323177" y="-32465"/>
            <a:ext cx="8179441" cy="1073579"/>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baseline="0">
                <a:solidFill>
                  <a:schemeClr val="tx1"/>
                </a:solidFill>
                <a:latin typeface="+mj-lt"/>
                <a:ea typeface="+mj-ea"/>
                <a:cs typeface="+mj-cs"/>
              </a:defRPr>
            </a:lvl1pPr>
          </a:lstStyle>
          <a:p>
            <a:pPr algn="ctr"/>
            <a:endParaRPr lang="en-US" b="1" dirty="0"/>
          </a:p>
        </p:txBody>
      </p:sp>
      <p:sp>
        <p:nvSpPr>
          <p:cNvPr id="20" name="Subtitle 2">
            <a:extLst>
              <a:ext uri="{FF2B5EF4-FFF2-40B4-BE49-F238E27FC236}">
                <a16:creationId xmlns:a16="http://schemas.microsoft.com/office/drawing/2014/main" id="{5D140298-3E00-4E73-B947-697E69282864}"/>
              </a:ext>
            </a:extLst>
          </p:cNvPr>
          <p:cNvSpPr>
            <a:spLocks noGrp="1"/>
          </p:cNvSpPr>
          <p:nvPr>
            <p:ph type="subTitle" idx="1" hasCustomPrompt="1"/>
          </p:nvPr>
        </p:nvSpPr>
        <p:spPr>
          <a:xfrm>
            <a:off x="2624378" y="1367499"/>
            <a:ext cx="8933980" cy="576969"/>
          </a:xfrm>
        </p:spPr>
        <p:txBody>
          <a:bodyPr>
            <a:normAutofit/>
          </a:bodyPr>
          <a:lstStyle>
            <a:lvl1pPr marL="0" indent="0" algn="l">
              <a:buNone/>
              <a:defRPr sz="2800">
                <a:solidFill>
                  <a:srgbClr val="E60BAC"/>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pic>
        <p:nvPicPr>
          <p:cNvPr id="9" name="Picture 8" descr="A purple circle with white gears&#10;&#10;Description automatically generated">
            <a:extLst>
              <a:ext uri="{FF2B5EF4-FFF2-40B4-BE49-F238E27FC236}">
                <a16:creationId xmlns:a16="http://schemas.microsoft.com/office/drawing/2014/main" id="{180B90AB-7A84-6B32-4DDF-5B605FC61805}"/>
              </a:ext>
            </a:extLst>
          </p:cNvPr>
          <p:cNvPicPr>
            <a:picLocks noChangeAspect="1"/>
          </p:cNvPicPr>
          <p:nvPr userDrawn="1"/>
        </p:nvPicPr>
        <p:blipFill rotWithShape="1">
          <a:blip r:embed="rId2"/>
          <a:srcRect l="18585" r="5156"/>
          <a:stretch/>
        </p:blipFill>
        <p:spPr>
          <a:xfrm>
            <a:off x="188532" y="215707"/>
            <a:ext cx="2108266" cy="1650814"/>
          </a:xfrm>
          <a:prstGeom prst="rect">
            <a:avLst/>
          </a:prstGeom>
        </p:spPr>
      </p:pic>
      <p:pic>
        <p:nvPicPr>
          <p:cNvPr id="2" name="Graphic 6">
            <a:extLst>
              <a:ext uri="{FF2B5EF4-FFF2-40B4-BE49-F238E27FC236}">
                <a16:creationId xmlns:a16="http://schemas.microsoft.com/office/drawing/2014/main" id="{45EFF046-9CAD-1DCD-4258-42AE1A63021B}"/>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734704" y="6436616"/>
            <a:ext cx="421150" cy="421150"/>
          </a:xfrm>
          <a:prstGeom prst="rect">
            <a:avLst/>
          </a:prstGeom>
        </p:spPr>
      </p:pic>
      <p:pic>
        <p:nvPicPr>
          <p:cNvPr id="3" name="Graphic 8">
            <a:extLst>
              <a:ext uri="{FF2B5EF4-FFF2-40B4-BE49-F238E27FC236}">
                <a16:creationId xmlns:a16="http://schemas.microsoft.com/office/drawing/2014/main" id="{8655BFEC-2A1A-96F1-8F78-6DEAC61C8148}"/>
              </a:ext>
              <a:ext uri="{C183D7F6-B498-43B3-948B-1728B52AA6E4}">
                <adec:decorative xmlns:adec="http://schemas.microsoft.com/office/drawing/2017/decorative" val="1"/>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1789" y="6395544"/>
            <a:ext cx="478636" cy="478636"/>
          </a:xfrm>
          <a:prstGeom prst="rect">
            <a:avLst/>
          </a:prstGeom>
        </p:spPr>
      </p:pic>
      <p:pic>
        <p:nvPicPr>
          <p:cNvPr id="4" name="Graphic 11">
            <a:extLst>
              <a:ext uri="{FF2B5EF4-FFF2-40B4-BE49-F238E27FC236}">
                <a16:creationId xmlns:a16="http://schemas.microsoft.com/office/drawing/2014/main" id="{A3CEBA6C-3CEA-DC11-9679-891DDAE8F868}"/>
              </a:ext>
              <a:ext uri="{C183D7F6-B498-43B3-948B-1728B52AA6E4}">
                <adec:decorative xmlns:adec="http://schemas.microsoft.com/office/drawing/2017/decorative" val="1"/>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H="1">
            <a:off x="1823364" y="6440962"/>
            <a:ext cx="406232" cy="402200"/>
          </a:xfrm>
          <a:prstGeom prst="rect">
            <a:avLst/>
          </a:prstGeom>
        </p:spPr>
      </p:pic>
      <p:pic>
        <p:nvPicPr>
          <p:cNvPr id="6" name="Graphic 12">
            <a:extLst>
              <a:ext uri="{FF2B5EF4-FFF2-40B4-BE49-F238E27FC236}">
                <a16:creationId xmlns:a16="http://schemas.microsoft.com/office/drawing/2014/main" id="{B29105A3-F640-4C2D-A5EB-6E10DD6428AE}"/>
              </a:ext>
              <a:ext uri="{C183D7F6-B498-43B3-948B-1728B52AA6E4}">
                <adec:decorative xmlns:adec="http://schemas.microsoft.com/office/drawing/2017/decorative" val="1"/>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93517" y="6473354"/>
            <a:ext cx="374139" cy="374139"/>
          </a:xfrm>
          <a:prstGeom prst="rect">
            <a:avLst/>
          </a:prstGeom>
        </p:spPr>
      </p:pic>
      <p:pic>
        <p:nvPicPr>
          <p:cNvPr id="33" name="Graphic 7">
            <a:extLst>
              <a:ext uri="{FF2B5EF4-FFF2-40B4-BE49-F238E27FC236}">
                <a16:creationId xmlns:a16="http://schemas.microsoft.com/office/drawing/2014/main" id="{D586C060-202C-56E8-A3B8-ACD2EC5C6657}"/>
              </a:ext>
              <a:ext uri="{C183D7F6-B498-43B3-948B-1728B52AA6E4}">
                <adec:decorative xmlns:adec="http://schemas.microsoft.com/office/drawing/2017/decorative" val="1"/>
              </a:ext>
            </a:extLst>
          </p:cNvPr>
          <p:cNvPicPr>
            <a:picLocks noChangeAspect="1"/>
          </p:cNvPicPr>
          <p:nvPr userDrawn="1"/>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15114" r="15244"/>
          <a:stretch/>
        </p:blipFill>
        <p:spPr>
          <a:xfrm>
            <a:off x="2364287" y="6435623"/>
            <a:ext cx="260091" cy="373471"/>
          </a:xfrm>
          <a:prstGeom prst="rect">
            <a:avLst/>
          </a:prstGeom>
        </p:spPr>
      </p:pic>
      <p:pic>
        <p:nvPicPr>
          <p:cNvPr id="34" name="Graphic 6">
            <a:extLst>
              <a:ext uri="{FF2B5EF4-FFF2-40B4-BE49-F238E27FC236}">
                <a16:creationId xmlns:a16="http://schemas.microsoft.com/office/drawing/2014/main" id="{6A15E05F-71D2-70E2-5A43-D4FE059B3AC2}"/>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850613" y="6427699"/>
            <a:ext cx="421150" cy="421150"/>
          </a:xfrm>
          <a:prstGeom prst="rect">
            <a:avLst/>
          </a:prstGeom>
        </p:spPr>
      </p:pic>
      <p:pic>
        <p:nvPicPr>
          <p:cNvPr id="35" name="Graphic 8">
            <a:extLst>
              <a:ext uri="{FF2B5EF4-FFF2-40B4-BE49-F238E27FC236}">
                <a16:creationId xmlns:a16="http://schemas.microsoft.com/office/drawing/2014/main" id="{A8A241E3-805C-20B5-1576-ABDD6F858E2D}"/>
              </a:ext>
              <a:ext uri="{C183D7F6-B498-43B3-948B-1728B52AA6E4}">
                <adec:decorative xmlns:adec="http://schemas.microsoft.com/office/drawing/2017/decorative" val="1"/>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236383" y="6396718"/>
            <a:ext cx="478636" cy="478636"/>
          </a:xfrm>
          <a:prstGeom prst="rect">
            <a:avLst/>
          </a:prstGeom>
        </p:spPr>
      </p:pic>
      <p:pic>
        <p:nvPicPr>
          <p:cNvPr id="36" name="Graphic 11">
            <a:extLst>
              <a:ext uri="{FF2B5EF4-FFF2-40B4-BE49-F238E27FC236}">
                <a16:creationId xmlns:a16="http://schemas.microsoft.com/office/drawing/2014/main" id="{EE6DE37F-4B1A-5619-3D00-DB19A4079EFF}"/>
              </a:ext>
              <a:ext uri="{C183D7F6-B498-43B3-948B-1728B52AA6E4}">
                <adec:decorative xmlns:adec="http://schemas.microsoft.com/office/drawing/2017/decorative" val="1"/>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H="1">
            <a:off x="5019654" y="6423681"/>
            <a:ext cx="406232" cy="402200"/>
          </a:xfrm>
          <a:prstGeom prst="rect">
            <a:avLst/>
          </a:prstGeom>
        </p:spPr>
      </p:pic>
      <p:pic>
        <p:nvPicPr>
          <p:cNvPr id="37" name="Graphic 12">
            <a:extLst>
              <a:ext uri="{FF2B5EF4-FFF2-40B4-BE49-F238E27FC236}">
                <a16:creationId xmlns:a16="http://schemas.microsoft.com/office/drawing/2014/main" id="{9D355C16-825C-BC2D-E619-B2BE1DE7E4D6}"/>
              </a:ext>
              <a:ext uri="{C183D7F6-B498-43B3-948B-1728B52AA6E4}">
                <adec:decorative xmlns:adec="http://schemas.microsoft.com/office/drawing/2017/decorative" val="1"/>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786386" y="6464973"/>
            <a:ext cx="374139" cy="374139"/>
          </a:xfrm>
          <a:prstGeom prst="rect">
            <a:avLst/>
          </a:prstGeom>
        </p:spPr>
      </p:pic>
      <p:pic>
        <p:nvPicPr>
          <p:cNvPr id="38" name="Graphic 7">
            <a:extLst>
              <a:ext uri="{FF2B5EF4-FFF2-40B4-BE49-F238E27FC236}">
                <a16:creationId xmlns:a16="http://schemas.microsoft.com/office/drawing/2014/main" id="{7CEB6F85-1C18-842D-F773-C586DF501581}"/>
              </a:ext>
              <a:ext uri="{C183D7F6-B498-43B3-948B-1728B52AA6E4}">
                <adec:decorative xmlns:adec="http://schemas.microsoft.com/office/drawing/2017/decorative" val="1"/>
              </a:ext>
            </a:extLst>
          </p:cNvPr>
          <p:cNvPicPr>
            <a:picLocks noChangeAspect="1"/>
          </p:cNvPicPr>
          <p:nvPr userDrawn="1"/>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15114" r="15244"/>
          <a:stretch/>
        </p:blipFill>
        <p:spPr>
          <a:xfrm>
            <a:off x="5537396" y="6441142"/>
            <a:ext cx="260091" cy="373471"/>
          </a:xfrm>
          <a:prstGeom prst="rect">
            <a:avLst/>
          </a:prstGeom>
        </p:spPr>
      </p:pic>
      <p:pic>
        <p:nvPicPr>
          <p:cNvPr id="39" name="Graphic 6">
            <a:extLst>
              <a:ext uri="{FF2B5EF4-FFF2-40B4-BE49-F238E27FC236}">
                <a16:creationId xmlns:a16="http://schemas.microsoft.com/office/drawing/2014/main" id="{0E6C14F7-AAC1-4BA6-3405-18C218CEE3F7}"/>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053926" y="6411173"/>
            <a:ext cx="421150" cy="421150"/>
          </a:xfrm>
          <a:prstGeom prst="rect">
            <a:avLst/>
          </a:prstGeom>
        </p:spPr>
      </p:pic>
      <p:pic>
        <p:nvPicPr>
          <p:cNvPr id="40" name="Graphic 8">
            <a:extLst>
              <a:ext uri="{FF2B5EF4-FFF2-40B4-BE49-F238E27FC236}">
                <a16:creationId xmlns:a16="http://schemas.microsoft.com/office/drawing/2014/main" id="{D735F8CD-B030-9B02-9AE6-41B0F1115856}"/>
              </a:ext>
              <a:ext uri="{C183D7F6-B498-43B3-948B-1728B52AA6E4}">
                <adec:decorative xmlns:adec="http://schemas.microsoft.com/office/drawing/2017/decorative" val="1"/>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362179" y="6392710"/>
            <a:ext cx="478636" cy="478636"/>
          </a:xfrm>
          <a:prstGeom prst="rect">
            <a:avLst/>
          </a:prstGeom>
        </p:spPr>
      </p:pic>
      <p:pic>
        <p:nvPicPr>
          <p:cNvPr id="41" name="Graphic 11">
            <a:extLst>
              <a:ext uri="{FF2B5EF4-FFF2-40B4-BE49-F238E27FC236}">
                <a16:creationId xmlns:a16="http://schemas.microsoft.com/office/drawing/2014/main" id="{7B9142E8-4E8D-BECC-5EC8-B421997A5526}"/>
              </a:ext>
              <a:ext uri="{C183D7F6-B498-43B3-948B-1728B52AA6E4}">
                <adec:decorative xmlns:adec="http://schemas.microsoft.com/office/drawing/2017/decorative" val="1"/>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H="1">
            <a:off x="8210463" y="6435480"/>
            <a:ext cx="406232" cy="402200"/>
          </a:xfrm>
          <a:prstGeom prst="rect">
            <a:avLst/>
          </a:prstGeom>
        </p:spPr>
      </p:pic>
      <p:pic>
        <p:nvPicPr>
          <p:cNvPr id="42" name="Graphic 12">
            <a:extLst>
              <a:ext uri="{FF2B5EF4-FFF2-40B4-BE49-F238E27FC236}">
                <a16:creationId xmlns:a16="http://schemas.microsoft.com/office/drawing/2014/main" id="{40A07BC8-EF00-CB05-A5EE-869455F9CF4C}"/>
              </a:ext>
              <a:ext uri="{C183D7F6-B498-43B3-948B-1728B52AA6E4}">
                <adec:decorative xmlns:adec="http://schemas.microsoft.com/office/drawing/2017/decorative" val="1"/>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913188" y="6458184"/>
            <a:ext cx="374139" cy="374139"/>
          </a:xfrm>
          <a:prstGeom prst="rect">
            <a:avLst/>
          </a:prstGeom>
        </p:spPr>
      </p:pic>
      <p:pic>
        <p:nvPicPr>
          <p:cNvPr id="43" name="Graphic 7">
            <a:extLst>
              <a:ext uri="{FF2B5EF4-FFF2-40B4-BE49-F238E27FC236}">
                <a16:creationId xmlns:a16="http://schemas.microsoft.com/office/drawing/2014/main" id="{9E12CD5C-E104-2783-8455-3295611B4A6E}"/>
              </a:ext>
              <a:ext uri="{C183D7F6-B498-43B3-948B-1728B52AA6E4}">
                <adec:decorative xmlns:adec="http://schemas.microsoft.com/office/drawing/2017/decorative" val="1"/>
              </a:ext>
            </a:extLst>
          </p:cNvPr>
          <p:cNvPicPr>
            <a:picLocks noChangeAspect="1"/>
          </p:cNvPicPr>
          <p:nvPr userDrawn="1"/>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15114" r="15244"/>
          <a:stretch/>
        </p:blipFill>
        <p:spPr>
          <a:xfrm>
            <a:off x="8713306" y="6445962"/>
            <a:ext cx="260091" cy="373471"/>
          </a:xfrm>
          <a:prstGeom prst="rect">
            <a:avLst/>
          </a:prstGeom>
        </p:spPr>
      </p:pic>
      <p:pic>
        <p:nvPicPr>
          <p:cNvPr id="44" name="Picture 43" descr="A blue binoculars with black background&#10;&#10;Description automatically generated">
            <a:extLst>
              <a:ext uri="{FF2B5EF4-FFF2-40B4-BE49-F238E27FC236}">
                <a16:creationId xmlns:a16="http://schemas.microsoft.com/office/drawing/2014/main" id="{8C829D18-F6FD-EB2E-B3F6-D91CC733FD6E}"/>
              </a:ext>
            </a:extLst>
          </p:cNvPr>
          <p:cNvPicPr>
            <a:picLocks noChangeAspect="1"/>
          </p:cNvPicPr>
          <p:nvPr userDrawn="1"/>
        </p:nvPicPr>
        <p:blipFill>
          <a:blip r:embed="rId13"/>
          <a:stretch>
            <a:fillRect/>
          </a:stretch>
        </p:blipFill>
        <p:spPr>
          <a:xfrm>
            <a:off x="4628795" y="6487733"/>
            <a:ext cx="344488" cy="288590"/>
          </a:xfrm>
          <a:prstGeom prst="rect">
            <a:avLst/>
          </a:prstGeom>
        </p:spPr>
      </p:pic>
      <p:pic>
        <p:nvPicPr>
          <p:cNvPr id="45" name="Picture 44" descr="A yellow globe with a magnifying glass&#10;&#10;Description automatically generated">
            <a:extLst>
              <a:ext uri="{FF2B5EF4-FFF2-40B4-BE49-F238E27FC236}">
                <a16:creationId xmlns:a16="http://schemas.microsoft.com/office/drawing/2014/main" id="{C277D7EB-CB88-AB6B-35A0-59510A851F1D}"/>
              </a:ext>
            </a:extLst>
          </p:cNvPr>
          <p:cNvPicPr>
            <a:picLocks noChangeAspect="1"/>
          </p:cNvPicPr>
          <p:nvPr userDrawn="1"/>
        </p:nvPicPr>
        <p:blipFill>
          <a:blip r:embed="rId14"/>
          <a:stretch>
            <a:fillRect/>
          </a:stretch>
        </p:blipFill>
        <p:spPr>
          <a:xfrm>
            <a:off x="1030870" y="6452141"/>
            <a:ext cx="360087" cy="365441"/>
          </a:xfrm>
          <a:prstGeom prst="rect">
            <a:avLst/>
          </a:prstGeom>
        </p:spPr>
      </p:pic>
      <p:pic>
        <p:nvPicPr>
          <p:cNvPr id="46" name="Picture 45" descr="A yellow globe with a magnifying glass&#10;&#10;Description automatically generated">
            <a:extLst>
              <a:ext uri="{FF2B5EF4-FFF2-40B4-BE49-F238E27FC236}">
                <a16:creationId xmlns:a16="http://schemas.microsoft.com/office/drawing/2014/main" id="{9C99F37E-B0D6-19F6-855B-9AC7D34A8B72}"/>
              </a:ext>
            </a:extLst>
          </p:cNvPr>
          <p:cNvPicPr>
            <a:picLocks noChangeAspect="1"/>
          </p:cNvPicPr>
          <p:nvPr userDrawn="1"/>
        </p:nvPicPr>
        <p:blipFill>
          <a:blip r:embed="rId14"/>
          <a:stretch>
            <a:fillRect/>
          </a:stretch>
        </p:blipFill>
        <p:spPr>
          <a:xfrm>
            <a:off x="4172602" y="6461981"/>
            <a:ext cx="360087" cy="365441"/>
          </a:xfrm>
          <a:prstGeom prst="rect">
            <a:avLst/>
          </a:prstGeom>
        </p:spPr>
      </p:pic>
      <p:pic>
        <p:nvPicPr>
          <p:cNvPr id="47" name="Picture 46" descr="A yellow globe with a magnifying glass&#10;&#10;Description automatically generated">
            <a:extLst>
              <a:ext uri="{FF2B5EF4-FFF2-40B4-BE49-F238E27FC236}">
                <a16:creationId xmlns:a16="http://schemas.microsoft.com/office/drawing/2014/main" id="{C4A40ED4-E3B4-0FFD-6EC8-5D63BE14D393}"/>
              </a:ext>
            </a:extLst>
          </p:cNvPr>
          <p:cNvPicPr>
            <a:picLocks noChangeAspect="1"/>
          </p:cNvPicPr>
          <p:nvPr userDrawn="1"/>
        </p:nvPicPr>
        <p:blipFill>
          <a:blip r:embed="rId14"/>
          <a:stretch>
            <a:fillRect/>
          </a:stretch>
        </p:blipFill>
        <p:spPr>
          <a:xfrm>
            <a:off x="7309891" y="6461981"/>
            <a:ext cx="360087" cy="365441"/>
          </a:xfrm>
          <a:prstGeom prst="rect">
            <a:avLst/>
          </a:prstGeom>
        </p:spPr>
      </p:pic>
      <p:pic>
        <p:nvPicPr>
          <p:cNvPr id="48" name="Picture 47" descr="A blue binoculars with black background&#10;&#10;Description automatically generated">
            <a:extLst>
              <a:ext uri="{FF2B5EF4-FFF2-40B4-BE49-F238E27FC236}">
                <a16:creationId xmlns:a16="http://schemas.microsoft.com/office/drawing/2014/main" id="{97C4B1F1-39FF-6F05-1849-85C355D01479}"/>
              </a:ext>
            </a:extLst>
          </p:cNvPr>
          <p:cNvPicPr>
            <a:picLocks noChangeAspect="1"/>
          </p:cNvPicPr>
          <p:nvPr userDrawn="1"/>
        </p:nvPicPr>
        <p:blipFill>
          <a:blip r:embed="rId13"/>
          <a:stretch>
            <a:fillRect/>
          </a:stretch>
        </p:blipFill>
        <p:spPr>
          <a:xfrm>
            <a:off x="1480221" y="6487733"/>
            <a:ext cx="344488" cy="288590"/>
          </a:xfrm>
          <a:prstGeom prst="rect">
            <a:avLst/>
          </a:prstGeom>
        </p:spPr>
      </p:pic>
      <p:pic>
        <p:nvPicPr>
          <p:cNvPr id="49" name="Picture 48" descr="A blue binoculars with black background&#10;&#10;Description automatically generated">
            <a:extLst>
              <a:ext uri="{FF2B5EF4-FFF2-40B4-BE49-F238E27FC236}">
                <a16:creationId xmlns:a16="http://schemas.microsoft.com/office/drawing/2014/main" id="{F4A93238-B1A4-B713-082A-C9BD54C2C8AD}"/>
              </a:ext>
            </a:extLst>
          </p:cNvPr>
          <p:cNvPicPr>
            <a:picLocks noChangeAspect="1"/>
          </p:cNvPicPr>
          <p:nvPr userDrawn="1"/>
        </p:nvPicPr>
        <p:blipFill>
          <a:blip r:embed="rId13"/>
          <a:stretch>
            <a:fillRect/>
          </a:stretch>
        </p:blipFill>
        <p:spPr>
          <a:xfrm>
            <a:off x="7783240" y="6507747"/>
            <a:ext cx="344488" cy="288590"/>
          </a:xfrm>
          <a:prstGeom prst="rect">
            <a:avLst/>
          </a:prstGeom>
        </p:spPr>
      </p:pic>
      <p:sp>
        <p:nvSpPr>
          <p:cNvPr id="13" name="Title 12">
            <a:extLst>
              <a:ext uri="{FF2B5EF4-FFF2-40B4-BE49-F238E27FC236}">
                <a16:creationId xmlns:a16="http://schemas.microsoft.com/office/drawing/2014/main" id="{FEC25703-917A-4EFC-591E-AB786C42F627}"/>
              </a:ext>
            </a:extLst>
          </p:cNvPr>
          <p:cNvSpPr>
            <a:spLocks noGrp="1"/>
          </p:cNvSpPr>
          <p:nvPr>
            <p:ph type="title" hasCustomPrompt="1"/>
          </p:nvPr>
        </p:nvSpPr>
        <p:spPr>
          <a:xfrm>
            <a:off x="2624379" y="323849"/>
            <a:ext cx="8933979" cy="749731"/>
          </a:xfrm>
        </p:spPr>
        <p:txBody>
          <a:bodyPr/>
          <a:lstStyle>
            <a:lvl1pPr>
              <a:defRPr b="1"/>
            </a:lvl1pPr>
          </a:lstStyle>
          <a:p>
            <a:r>
              <a:rPr lang="en-US" dirty="0"/>
              <a:t>Click to add title</a:t>
            </a: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6_Title and Content 3">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862ADDA-0E83-D8FC-AD08-EE3FA2E07167}"/>
              </a:ext>
            </a:extLst>
          </p:cNvPr>
          <p:cNvSpPr/>
          <p:nvPr userDrawn="1"/>
        </p:nvSpPr>
        <p:spPr>
          <a:xfrm>
            <a:off x="0" y="1086595"/>
            <a:ext cx="12192000" cy="188431"/>
          </a:xfrm>
          <a:prstGeom prst="rect">
            <a:avLst/>
          </a:prstGeom>
          <a:solidFill>
            <a:srgbClr val="E60B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4">
            <a:extLst>
              <a:ext uri="{FF2B5EF4-FFF2-40B4-BE49-F238E27FC236}">
                <a16:creationId xmlns:a16="http://schemas.microsoft.com/office/drawing/2014/main" id="{BCB137BB-D176-29BA-51A9-8D59FA6D0017}"/>
              </a:ext>
            </a:extLst>
          </p:cNvPr>
          <p:cNvSpPr>
            <a:spLocks noGrp="1"/>
          </p:cNvSpPr>
          <p:nvPr>
            <p:ph sz="quarter" idx="11" hasCustomPrompt="1"/>
          </p:nvPr>
        </p:nvSpPr>
        <p:spPr>
          <a:xfrm>
            <a:off x="633641" y="1762125"/>
            <a:ext cx="10924717" cy="4538112"/>
          </a:xfrm>
        </p:spPr>
        <p:txBody>
          <a:bodyPr>
            <a:normAutofit/>
          </a:bodyPr>
          <a:lstStyle>
            <a:lvl1pPr marL="514350" indent="-514350">
              <a:buFont typeface="+mj-lt"/>
              <a:buAutoNum type="arabicPeriod"/>
              <a:defRPr sz="2400" baseline="0">
                <a:solidFill>
                  <a:schemeClr val="tx1"/>
                </a:solidFill>
              </a:defRPr>
            </a:lvl1pPr>
            <a:lvl2pPr>
              <a:defRPr sz="2400">
                <a:solidFill>
                  <a:schemeClr val="tx1"/>
                </a:solidFill>
              </a:defRPr>
            </a:lvl2pPr>
            <a:lvl3pPr>
              <a:defRPr sz="1800">
                <a:solidFill>
                  <a:schemeClr val="tx1"/>
                </a:solidFill>
              </a:defRPr>
            </a:lvl3pPr>
            <a:lvl4pPr>
              <a:defRPr sz="1800">
                <a:solidFill>
                  <a:schemeClr val="tx1"/>
                </a:solidFill>
              </a:defRPr>
            </a:lvl4pPr>
            <a:lvl5pPr>
              <a:defRPr sz="1800">
                <a:solidFill>
                  <a:schemeClr val="tx1"/>
                </a:solidFill>
              </a:defRPr>
            </a:lvl5pPr>
          </a:lstStyle>
          <a:p>
            <a:pPr lvl="0"/>
            <a:r>
              <a:rPr lang="en-US" dirty="0"/>
              <a:t>Understand Reading</a:t>
            </a:r>
          </a:p>
        </p:txBody>
      </p:sp>
      <p:sp>
        <p:nvSpPr>
          <p:cNvPr id="7" name="TextBox 6">
            <a:extLst>
              <a:ext uri="{FF2B5EF4-FFF2-40B4-BE49-F238E27FC236}">
                <a16:creationId xmlns:a16="http://schemas.microsoft.com/office/drawing/2014/main" id="{588CF136-7F17-C9DE-0CA3-453EA3DB5F15}"/>
              </a:ext>
            </a:extLst>
          </p:cNvPr>
          <p:cNvSpPr txBox="1"/>
          <p:nvPr userDrawn="1"/>
        </p:nvSpPr>
        <p:spPr>
          <a:xfrm>
            <a:off x="9608717" y="6475554"/>
            <a:ext cx="2559072" cy="292388"/>
          </a:xfrm>
          <a:prstGeom prst="rect">
            <a:avLst/>
          </a:prstGeom>
          <a:noFill/>
        </p:spPr>
        <p:txBody>
          <a:bodyPr wrap="square" rtlCol="0">
            <a:spAutoFit/>
          </a:bodyPr>
          <a:lstStyle/>
          <a:p>
            <a:r>
              <a:rPr lang="en-US" sz="1300">
                <a:solidFill>
                  <a:schemeClr val="tx1"/>
                </a:solidFill>
              </a:rPr>
              <a:t>© Smithsonian Institution 2025</a:t>
            </a:r>
          </a:p>
        </p:txBody>
      </p:sp>
      <p:sp>
        <p:nvSpPr>
          <p:cNvPr id="14" name="Title 1">
            <a:extLst>
              <a:ext uri="{FF2B5EF4-FFF2-40B4-BE49-F238E27FC236}">
                <a16:creationId xmlns:a16="http://schemas.microsoft.com/office/drawing/2014/main" id="{C6AAE108-9C7F-4CDC-AD71-B576580A199F}"/>
              </a:ext>
            </a:extLst>
          </p:cNvPr>
          <p:cNvSpPr txBox="1">
            <a:spLocks/>
          </p:cNvSpPr>
          <p:nvPr userDrawn="1"/>
        </p:nvSpPr>
        <p:spPr>
          <a:xfrm>
            <a:off x="2323177" y="-32465"/>
            <a:ext cx="8179441" cy="1073579"/>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baseline="0">
                <a:solidFill>
                  <a:schemeClr val="tx1"/>
                </a:solidFill>
                <a:latin typeface="+mj-lt"/>
                <a:ea typeface="+mj-ea"/>
                <a:cs typeface="+mj-cs"/>
              </a:defRPr>
            </a:lvl1pPr>
          </a:lstStyle>
          <a:p>
            <a:pPr algn="ctr"/>
            <a:endParaRPr lang="en-US" b="1" dirty="0"/>
          </a:p>
        </p:txBody>
      </p:sp>
      <p:pic>
        <p:nvPicPr>
          <p:cNvPr id="9" name="Picture 8" descr="A purple circle with white gears&#10;&#10;Description automatically generated">
            <a:extLst>
              <a:ext uri="{FF2B5EF4-FFF2-40B4-BE49-F238E27FC236}">
                <a16:creationId xmlns:a16="http://schemas.microsoft.com/office/drawing/2014/main" id="{180B90AB-7A84-6B32-4DDF-5B605FC61805}"/>
              </a:ext>
            </a:extLst>
          </p:cNvPr>
          <p:cNvPicPr>
            <a:picLocks noChangeAspect="1"/>
          </p:cNvPicPr>
          <p:nvPr userDrawn="1"/>
        </p:nvPicPr>
        <p:blipFill rotWithShape="1">
          <a:blip r:embed="rId2"/>
          <a:srcRect l="18585" r="5156"/>
          <a:stretch/>
        </p:blipFill>
        <p:spPr>
          <a:xfrm>
            <a:off x="188532" y="215707"/>
            <a:ext cx="2108266" cy="1650814"/>
          </a:xfrm>
          <a:prstGeom prst="rect">
            <a:avLst/>
          </a:prstGeom>
        </p:spPr>
      </p:pic>
      <p:pic>
        <p:nvPicPr>
          <p:cNvPr id="2" name="Graphic 6">
            <a:extLst>
              <a:ext uri="{FF2B5EF4-FFF2-40B4-BE49-F238E27FC236}">
                <a16:creationId xmlns:a16="http://schemas.microsoft.com/office/drawing/2014/main" id="{45EFF046-9CAD-1DCD-4258-42AE1A63021B}"/>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734704" y="6436616"/>
            <a:ext cx="421150" cy="421150"/>
          </a:xfrm>
          <a:prstGeom prst="rect">
            <a:avLst/>
          </a:prstGeom>
        </p:spPr>
      </p:pic>
      <p:pic>
        <p:nvPicPr>
          <p:cNvPr id="3" name="Graphic 8">
            <a:extLst>
              <a:ext uri="{FF2B5EF4-FFF2-40B4-BE49-F238E27FC236}">
                <a16:creationId xmlns:a16="http://schemas.microsoft.com/office/drawing/2014/main" id="{8655BFEC-2A1A-96F1-8F78-6DEAC61C8148}"/>
              </a:ext>
              <a:ext uri="{C183D7F6-B498-43B3-948B-1728B52AA6E4}">
                <adec:decorative xmlns:adec="http://schemas.microsoft.com/office/drawing/2017/decorative" val="1"/>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1789" y="6395544"/>
            <a:ext cx="478636" cy="478636"/>
          </a:xfrm>
          <a:prstGeom prst="rect">
            <a:avLst/>
          </a:prstGeom>
        </p:spPr>
      </p:pic>
      <p:pic>
        <p:nvPicPr>
          <p:cNvPr id="4" name="Graphic 11">
            <a:extLst>
              <a:ext uri="{FF2B5EF4-FFF2-40B4-BE49-F238E27FC236}">
                <a16:creationId xmlns:a16="http://schemas.microsoft.com/office/drawing/2014/main" id="{A3CEBA6C-3CEA-DC11-9679-891DDAE8F868}"/>
              </a:ext>
              <a:ext uri="{C183D7F6-B498-43B3-948B-1728B52AA6E4}">
                <adec:decorative xmlns:adec="http://schemas.microsoft.com/office/drawing/2017/decorative" val="1"/>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H="1">
            <a:off x="1823364" y="6440962"/>
            <a:ext cx="406232" cy="402200"/>
          </a:xfrm>
          <a:prstGeom prst="rect">
            <a:avLst/>
          </a:prstGeom>
        </p:spPr>
      </p:pic>
      <p:pic>
        <p:nvPicPr>
          <p:cNvPr id="6" name="Graphic 12">
            <a:extLst>
              <a:ext uri="{FF2B5EF4-FFF2-40B4-BE49-F238E27FC236}">
                <a16:creationId xmlns:a16="http://schemas.microsoft.com/office/drawing/2014/main" id="{B29105A3-F640-4C2D-A5EB-6E10DD6428AE}"/>
              </a:ext>
              <a:ext uri="{C183D7F6-B498-43B3-948B-1728B52AA6E4}">
                <adec:decorative xmlns:adec="http://schemas.microsoft.com/office/drawing/2017/decorative" val="1"/>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93517" y="6473354"/>
            <a:ext cx="374139" cy="374139"/>
          </a:xfrm>
          <a:prstGeom prst="rect">
            <a:avLst/>
          </a:prstGeom>
        </p:spPr>
      </p:pic>
      <p:pic>
        <p:nvPicPr>
          <p:cNvPr id="33" name="Graphic 7">
            <a:extLst>
              <a:ext uri="{FF2B5EF4-FFF2-40B4-BE49-F238E27FC236}">
                <a16:creationId xmlns:a16="http://schemas.microsoft.com/office/drawing/2014/main" id="{D586C060-202C-56E8-A3B8-ACD2EC5C6657}"/>
              </a:ext>
              <a:ext uri="{C183D7F6-B498-43B3-948B-1728B52AA6E4}">
                <adec:decorative xmlns:adec="http://schemas.microsoft.com/office/drawing/2017/decorative" val="1"/>
              </a:ext>
            </a:extLst>
          </p:cNvPr>
          <p:cNvPicPr>
            <a:picLocks noChangeAspect="1"/>
          </p:cNvPicPr>
          <p:nvPr userDrawn="1"/>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15114" r="15244"/>
          <a:stretch/>
        </p:blipFill>
        <p:spPr>
          <a:xfrm>
            <a:off x="2364287" y="6435623"/>
            <a:ext cx="260091" cy="373471"/>
          </a:xfrm>
          <a:prstGeom prst="rect">
            <a:avLst/>
          </a:prstGeom>
        </p:spPr>
      </p:pic>
      <p:pic>
        <p:nvPicPr>
          <p:cNvPr id="34" name="Graphic 6">
            <a:extLst>
              <a:ext uri="{FF2B5EF4-FFF2-40B4-BE49-F238E27FC236}">
                <a16:creationId xmlns:a16="http://schemas.microsoft.com/office/drawing/2014/main" id="{6A15E05F-71D2-70E2-5A43-D4FE059B3AC2}"/>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850613" y="6427699"/>
            <a:ext cx="421150" cy="421150"/>
          </a:xfrm>
          <a:prstGeom prst="rect">
            <a:avLst/>
          </a:prstGeom>
        </p:spPr>
      </p:pic>
      <p:pic>
        <p:nvPicPr>
          <p:cNvPr id="35" name="Graphic 8">
            <a:extLst>
              <a:ext uri="{FF2B5EF4-FFF2-40B4-BE49-F238E27FC236}">
                <a16:creationId xmlns:a16="http://schemas.microsoft.com/office/drawing/2014/main" id="{A8A241E3-805C-20B5-1576-ABDD6F858E2D}"/>
              </a:ext>
              <a:ext uri="{C183D7F6-B498-43B3-948B-1728B52AA6E4}">
                <adec:decorative xmlns:adec="http://schemas.microsoft.com/office/drawing/2017/decorative" val="1"/>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236383" y="6396718"/>
            <a:ext cx="478636" cy="478636"/>
          </a:xfrm>
          <a:prstGeom prst="rect">
            <a:avLst/>
          </a:prstGeom>
        </p:spPr>
      </p:pic>
      <p:pic>
        <p:nvPicPr>
          <p:cNvPr id="36" name="Graphic 11">
            <a:extLst>
              <a:ext uri="{FF2B5EF4-FFF2-40B4-BE49-F238E27FC236}">
                <a16:creationId xmlns:a16="http://schemas.microsoft.com/office/drawing/2014/main" id="{EE6DE37F-4B1A-5619-3D00-DB19A4079EFF}"/>
              </a:ext>
              <a:ext uri="{C183D7F6-B498-43B3-948B-1728B52AA6E4}">
                <adec:decorative xmlns:adec="http://schemas.microsoft.com/office/drawing/2017/decorative" val="1"/>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H="1">
            <a:off x="5019654" y="6423681"/>
            <a:ext cx="406232" cy="402200"/>
          </a:xfrm>
          <a:prstGeom prst="rect">
            <a:avLst/>
          </a:prstGeom>
        </p:spPr>
      </p:pic>
      <p:pic>
        <p:nvPicPr>
          <p:cNvPr id="37" name="Graphic 12">
            <a:extLst>
              <a:ext uri="{FF2B5EF4-FFF2-40B4-BE49-F238E27FC236}">
                <a16:creationId xmlns:a16="http://schemas.microsoft.com/office/drawing/2014/main" id="{9D355C16-825C-BC2D-E619-B2BE1DE7E4D6}"/>
              </a:ext>
              <a:ext uri="{C183D7F6-B498-43B3-948B-1728B52AA6E4}">
                <adec:decorative xmlns:adec="http://schemas.microsoft.com/office/drawing/2017/decorative" val="1"/>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786386" y="6464973"/>
            <a:ext cx="374139" cy="374139"/>
          </a:xfrm>
          <a:prstGeom prst="rect">
            <a:avLst/>
          </a:prstGeom>
        </p:spPr>
      </p:pic>
      <p:pic>
        <p:nvPicPr>
          <p:cNvPr id="38" name="Graphic 7">
            <a:extLst>
              <a:ext uri="{FF2B5EF4-FFF2-40B4-BE49-F238E27FC236}">
                <a16:creationId xmlns:a16="http://schemas.microsoft.com/office/drawing/2014/main" id="{7CEB6F85-1C18-842D-F773-C586DF501581}"/>
              </a:ext>
              <a:ext uri="{C183D7F6-B498-43B3-948B-1728B52AA6E4}">
                <adec:decorative xmlns:adec="http://schemas.microsoft.com/office/drawing/2017/decorative" val="1"/>
              </a:ext>
            </a:extLst>
          </p:cNvPr>
          <p:cNvPicPr>
            <a:picLocks noChangeAspect="1"/>
          </p:cNvPicPr>
          <p:nvPr userDrawn="1"/>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15114" r="15244"/>
          <a:stretch/>
        </p:blipFill>
        <p:spPr>
          <a:xfrm>
            <a:off x="5537396" y="6441142"/>
            <a:ext cx="260091" cy="373471"/>
          </a:xfrm>
          <a:prstGeom prst="rect">
            <a:avLst/>
          </a:prstGeom>
        </p:spPr>
      </p:pic>
      <p:pic>
        <p:nvPicPr>
          <p:cNvPr id="39" name="Graphic 6">
            <a:extLst>
              <a:ext uri="{FF2B5EF4-FFF2-40B4-BE49-F238E27FC236}">
                <a16:creationId xmlns:a16="http://schemas.microsoft.com/office/drawing/2014/main" id="{0E6C14F7-AAC1-4BA6-3405-18C218CEE3F7}"/>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053926" y="6411173"/>
            <a:ext cx="421150" cy="421150"/>
          </a:xfrm>
          <a:prstGeom prst="rect">
            <a:avLst/>
          </a:prstGeom>
        </p:spPr>
      </p:pic>
      <p:pic>
        <p:nvPicPr>
          <p:cNvPr id="40" name="Graphic 8">
            <a:extLst>
              <a:ext uri="{FF2B5EF4-FFF2-40B4-BE49-F238E27FC236}">
                <a16:creationId xmlns:a16="http://schemas.microsoft.com/office/drawing/2014/main" id="{D735F8CD-B030-9B02-9AE6-41B0F1115856}"/>
              </a:ext>
              <a:ext uri="{C183D7F6-B498-43B3-948B-1728B52AA6E4}">
                <adec:decorative xmlns:adec="http://schemas.microsoft.com/office/drawing/2017/decorative" val="1"/>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362179" y="6392710"/>
            <a:ext cx="478636" cy="478636"/>
          </a:xfrm>
          <a:prstGeom prst="rect">
            <a:avLst/>
          </a:prstGeom>
        </p:spPr>
      </p:pic>
      <p:pic>
        <p:nvPicPr>
          <p:cNvPr id="41" name="Graphic 11">
            <a:extLst>
              <a:ext uri="{FF2B5EF4-FFF2-40B4-BE49-F238E27FC236}">
                <a16:creationId xmlns:a16="http://schemas.microsoft.com/office/drawing/2014/main" id="{7B9142E8-4E8D-BECC-5EC8-B421997A5526}"/>
              </a:ext>
              <a:ext uri="{C183D7F6-B498-43B3-948B-1728B52AA6E4}">
                <adec:decorative xmlns:adec="http://schemas.microsoft.com/office/drawing/2017/decorative" val="1"/>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H="1">
            <a:off x="8210463" y="6435480"/>
            <a:ext cx="406232" cy="402200"/>
          </a:xfrm>
          <a:prstGeom prst="rect">
            <a:avLst/>
          </a:prstGeom>
        </p:spPr>
      </p:pic>
      <p:pic>
        <p:nvPicPr>
          <p:cNvPr id="42" name="Graphic 12">
            <a:extLst>
              <a:ext uri="{FF2B5EF4-FFF2-40B4-BE49-F238E27FC236}">
                <a16:creationId xmlns:a16="http://schemas.microsoft.com/office/drawing/2014/main" id="{40A07BC8-EF00-CB05-A5EE-869455F9CF4C}"/>
              </a:ext>
              <a:ext uri="{C183D7F6-B498-43B3-948B-1728B52AA6E4}">
                <adec:decorative xmlns:adec="http://schemas.microsoft.com/office/drawing/2017/decorative" val="1"/>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913188" y="6458184"/>
            <a:ext cx="374139" cy="374139"/>
          </a:xfrm>
          <a:prstGeom prst="rect">
            <a:avLst/>
          </a:prstGeom>
        </p:spPr>
      </p:pic>
      <p:pic>
        <p:nvPicPr>
          <p:cNvPr id="43" name="Graphic 7">
            <a:extLst>
              <a:ext uri="{FF2B5EF4-FFF2-40B4-BE49-F238E27FC236}">
                <a16:creationId xmlns:a16="http://schemas.microsoft.com/office/drawing/2014/main" id="{9E12CD5C-E104-2783-8455-3295611B4A6E}"/>
              </a:ext>
              <a:ext uri="{C183D7F6-B498-43B3-948B-1728B52AA6E4}">
                <adec:decorative xmlns:adec="http://schemas.microsoft.com/office/drawing/2017/decorative" val="1"/>
              </a:ext>
            </a:extLst>
          </p:cNvPr>
          <p:cNvPicPr>
            <a:picLocks noChangeAspect="1"/>
          </p:cNvPicPr>
          <p:nvPr userDrawn="1"/>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15114" r="15244"/>
          <a:stretch/>
        </p:blipFill>
        <p:spPr>
          <a:xfrm>
            <a:off x="8713306" y="6445962"/>
            <a:ext cx="260091" cy="373471"/>
          </a:xfrm>
          <a:prstGeom prst="rect">
            <a:avLst/>
          </a:prstGeom>
        </p:spPr>
      </p:pic>
      <p:pic>
        <p:nvPicPr>
          <p:cNvPr id="44" name="Picture 43" descr="A blue binoculars with black background&#10;&#10;Description automatically generated">
            <a:extLst>
              <a:ext uri="{FF2B5EF4-FFF2-40B4-BE49-F238E27FC236}">
                <a16:creationId xmlns:a16="http://schemas.microsoft.com/office/drawing/2014/main" id="{8C829D18-F6FD-EB2E-B3F6-D91CC733FD6E}"/>
              </a:ext>
            </a:extLst>
          </p:cNvPr>
          <p:cNvPicPr>
            <a:picLocks noChangeAspect="1"/>
          </p:cNvPicPr>
          <p:nvPr userDrawn="1"/>
        </p:nvPicPr>
        <p:blipFill>
          <a:blip r:embed="rId13"/>
          <a:stretch>
            <a:fillRect/>
          </a:stretch>
        </p:blipFill>
        <p:spPr>
          <a:xfrm>
            <a:off x="4628795" y="6487733"/>
            <a:ext cx="344488" cy="288590"/>
          </a:xfrm>
          <a:prstGeom prst="rect">
            <a:avLst/>
          </a:prstGeom>
        </p:spPr>
      </p:pic>
      <p:pic>
        <p:nvPicPr>
          <p:cNvPr id="45" name="Picture 44" descr="A yellow globe with a magnifying glass&#10;&#10;Description automatically generated">
            <a:extLst>
              <a:ext uri="{FF2B5EF4-FFF2-40B4-BE49-F238E27FC236}">
                <a16:creationId xmlns:a16="http://schemas.microsoft.com/office/drawing/2014/main" id="{C277D7EB-CB88-AB6B-35A0-59510A851F1D}"/>
              </a:ext>
            </a:extLst>
          </p:cNvPr>
          <p:cNvPicPr>
            <a:picLocks noChangeAspect="1"/>
          </p:cNvPicPr>
          <p:nvPr userDrawn="1"/>
        </p:nvPicPr>
        <p:blipFill>
          <a:blip r:embed="rId14"/>
          <a:stretch>
            <a:fillRect/>
          </a:stretch>
        </p:blipFill>
        <p:spPr>
          <a:xfrm>
            <a:off x="1030870" y="6452141"/>
            <a:ext cx="360087" cy="365441"/>
          </a:xfrm>
          <a:prstGeom prst="rect">
            <a:avLst/>
          </a:prstGeom>
        </p:spPr>
      </p:pic>
      <p:pic>
        <p:nvPicPr>
          <p:cNvPr id="46" name="Picture 45" descr="A yellow globe with a magnifying glass&#10;&#10;Description automatically generated">
            <a:extLst>
              <a:ext uri="{FF2B5EF4-FFF2-40B4-BE49-F238E27FC236}">
                <a16:creationId xmlns:a16="http://schemas.microsoft.com/office/drawing/2014/main" id="{9C99F37E-B0D6-19F6-855B-9AC7D34A8B72}"/>
              </a:ext>
            </a:extLst>
          </p:cNvPr>
          <p:cNvPicPr>
            <a:picLocks noChangeAspect="1"/>
          </p:cNvPicPr>
          <p:nvPr userDrawn="1"/>
        </p:nvPicPr>
        <p:blipFill>
          <a:blip r:embed="rId14"/>
          <a:stretch>
            <a:fillRect/>
          </a:stretch>
        </p:blipFill>
        <p:spPr>
          <a:xfrm>
            <a:off x="4172602" y="6461981"/>
            <a:ext cx="360087" cy="365441"/>
          </a:xfrm>
          <a:prstGeom prst="rect">
            <a:avLst/>
          </a:prstGeom>
        </p:spPr>
      </p:pic>
      <p:pic>
        <p:nvPicPr>
          <p:cNvPr id="47" name="Picture 46" descr="A yellow globe with a magnifying glass&#10;&#10;Description automatically generated">
            <a:extLst>
              <a:ext uri="{FF2B5EF4-FFF2-40B4-BE49-F238E27FC236}">
                <a16:creationId xmlns:a16="http://schemas.microsoft.com/office/drawing/2014/main" id="{C4A40ED4-E3B4-0FFD-6EC8-5D63BE14D393}"/>
              </a:ext>
            </a:extLst>
          </p:cNvPr>
          <p:cNvPicPr>
            <a:picLocks noChangeAspect="1"/>
          </p:cNvPicPr>
          <p:nvPr userDrawn="1"/>
        </p:nvPicPr>
        <p:blipFill>
          <a:blip r:embed="rId14"/>
          <a:stretch>
            <a:fillRect/>
          </a:stretch>
        </p:blipFill>
        <p:spPr>
          <a:xfrm>
            <a:off x="7309891" y="6461981"/>
            <a:ext cx="360087" cy="365441"/>
          </a:xfrm>
          <a:prstGeom prst="rect">
            <a:avLst/>
          </a:prstGeom>
        </p:spPr>
      </p:pic>
      <p:pic>
        <p:nvPicPr>
          <p:cNvPr id="48" name="Picture 47" descr="A blue binoculars with black background&#10;&#10;Description automatically generated">
            <a:extLst>
              <a:ext uri="{FF2B5EF4-FFF2-40B4-BE49-F238E27FC236}">
                <a16:creationId xmlns:a16="http://schemas.microsoft.com/office/drawing/2014/main" id="{97C4B1F1-39FF-6F05-1849-85C355D01479}"/>
              </a:ext>
            </a:extLst>
          </p:cNvPr>
          <p:cNvPicPr>
            <a:picLocks noChangeAspect="1"/>
          </p:cNvPicPr>
          <p:nvPr userDrawn="1"/>
        </p:nvPicPr>
        <p:blipFill>
          <a:blip r:embed="rId13"/>
          <a:stretch>
            <a:fillRect/>
          </a:stretch>
        </p:blipFill>
        <p:spPr>
          <a:xfrm>
            <a:off x="1480221" y="6487733"/>
            <a:ext cx="344488" cy="288590"/>
          </a:xfrm>
          <a:prstGeom prst="rect">
            <a:avLst/>
          </a:prstGeom>
        </p:spPr>
      </p:pic>
      <p:pic>
        <p:nvPicPr>
          <p:cNvPr id="49" name="Picture 48" descr="A blue binoculars with black background&#10;&#10;Description automatically generated">
            <a:extLst>
              <a:ext uri="{FF2B5EF4-FFF2-40B4-BE49-F238E27FC236}">
                <a16:creationId xmlns:a16="http://schemas.microsoft.com/office/drawing/2014/main" id="{F4A93238-B1A4-B713-082A-C9BD54C2C8AD}"/>
              </a:ext>
            </a:extLst>
          </p:cNvPr>
          <p:cNvPicPr>
            <a:picLocks noChangeAspect="1"/>
          </p:cNvPicPr>
          <p:nvPr userDrawn="1"/>
        </p:nvPicPr>
        <p:blipFill>
          <a:blip r:embed="rId13"/>
          <a:stretch>
            <a:fillRect/>
          </a:stretch>
        </p:blipFill>
        <p:spPr>
          <a:xfrm>
            <a:off x="7783240" y="6507747"/>
            <a:ext cx="344488" cy="288590"/>
          </a:xfrm>
          <a:prstGeom prst="rect">
            <a:avLst/>
          </a:prstGeom>
        </p:spPr>
      </p:pic>
      <p:sp>
        <p:nvSpPr>
          <p:cNvPr id="13" name="Title 12">
            <a:extLst>
              <a:ext uri="{FF2B5EF4-FFF2-40B4-BE49-F238E27FC236}">
                <a16:creationId xmlns:a16="http://schemas.microsoft.com/office/drawing/2014/main" id="{FEC25703-917A-4EFC-591E-AB786C42F627}"/>
              </a:ext>
            </a:extLst>
          </p:cNvPr>
          <p:cNvSpPr>
            <a:spLocks noGrp="1"/>
          </p:cNvSpPr>
          <p:nvPr>
            <p:ph type="title" hasCustomPrompt="1"/>
          </p:nvPr>
        </p:nvSpPr>
        <p:spPr>
          <a:xfrm>
            <a:off x="2364287" y="323849"/>
            <a:ext cx="10180839" cy="749731"/>
          </a:xfrm>
        </p:spPr>
        <p:txBody>
          <a:bodyPr/>
          <a:lstStyle>
            <a:lvl1pPr>
              <a:defRPr b="1"/>
            </a:lvl1pPr>
          </a:lstStyle>
          <a:p>
            <a:r>
              <a:rPr lang="en-US" dirty="0"/>
              <a:t>Click to add title</a:t>
            </a:r>
          </a:p>
        </p:txBody>
      </p:sp>
    </p:spTree>
    <p:extLst>
      <p:ext uri="{BB962C8B-B14F-4D97-AF65-F5344CB8AC3E}">
        <p14:creationId xmlns:p14="http://schemas.microsoft.com/office/powerpoint/2010/main" val="382984163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4_Title and Content 3">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BCB137BB-D176-29BA-51A9-8D59FA6D0017}"/>
              </a:ext>
            </a:extLst>
          </p:cNvPr>
          <p:cNvSpPr>
            <a:spLocks noGrp="1"/>
          </p:cNvSpPr>
          <p:nvPr>
            <p:ph sz="quarter" idx="11" hasCustomPrompt="1"/>
          </p:nvPr>
        </p:nvSpPr>
        <p:spPr>
          <a:xfrm>
            <a:off x="527526" y="2107832"/>
            <a:ext cx="10924717" cy="4215623"/>
          </a:xfrm>
        </p:spPr>
        <p:txBody>
          <a:bodyPr>
            <a:normAutofit/>
          </a:bodyPr>
          <a:lstStyle>
            <a:lvl1pPr marL="514350" indent="-514350">
              <a:buFont typeface="+mj-lt"/>
              <a:buAutoNum type="arabicPeriod"/>
              <a:defRPr sz="2400" baseline="0">
                <a:solidFill>
                  <a:schemeClr val="tx1"/>
                </a:solidFill>
              </a:defRPr>
            </a:lvl1pPr>
            <a:lvl2pPr>
              <a:defRPr sz="2400">
                <a:solidFill>
                  <a:schemeClr val="tx1"/>
                </a:solidFill>
              </a:defRPr>
            </a:lvl2pPr>
            <a:lvl3pPr>
              <a:defRPr sz="1800">
                <a:solidFill>
                  <a:schemeClr val="tx1"/>
                </a:solidFill>
              </a:defRPr>
            </a:lvl3pPr>
            <a:lvl4pPr>
              <a:defRPr sz="1800">
                <a:solidFill>
                  <a:schemeClr val="tx1"/>
                </a:solidFill>
              </a:defRPr>
            </a:lvl4pPr>
            <a:lvl5pPr>
              <a:defRPr sz="1800">
                <a:solidFill>
                  <a:schemeClr val="tx1"/>
                </a:solidFill>
              </a:defRPr>
            </a:lvl5pPr>
          </a:lstStyle>
          <a:p>
            <a:pPr lvl="0"/>
            <a:r>
              <a:rPr lang="en-US"/>
              <a:t>Investigation Steps</a:t>
            </a:r>
          </a:p>
        </p:txBody>
      </p:sp>
      <p:sp>
        <p:nvSpPr>
          <p:cNvPr id="7" name="TextBox 6">
            <a:extLst>
              <a:ext uri="{FF2B5EF4-FFF2-40B4-BE49-F238E27FC236}">
                <a16:creationId xmlns:a16="http://schemas.microsoft.com/office/drawing/2014/main" id="{588CF136-7F17-C9DE-0CA3-453EA3DB5F15}"/>
              </a:ext>
            </a:extLst>
          </p:cNvPr>
          <p:cNvSpPr txBox="1"/>
          <p:nvPr userDrawn="1"/>
        </p:nvSpPr>
        <p:spPr>
          <a:xfrm>
            <a:off x="9581309" y="6461981"/>
            <a:ext cx="2559072" cy="292388"/>
          </a:xfrm>
          <a:prstGeom prst="rect">
            <a:avLst/>
          </a:prstGeom>
          <a:noFill/>
        </p:spPr>
        <p:txBody>
          <a:bodyPr wrap="square" rtlCol="0">
            <a:spAutoFit/>
          </a:bodyPr>
          <a:lstStyle/>
          <a:p>
            <a:r>
              <a:rPr lang="en-US" sz="1300">
                <a:solidFill>
                  <a:schemeClr val="tx1"/>
                </a:solidFill>
              </a:rPr>
              <a:t>© Smithsonian Institution 2025</a:t>
            </a:r>
          </a:p>
        </p:txBody>
      </p:sp>
      <p:sp>
        <p:nvSpPr>
          <p:cNvPr id="20" name="Subtitle 2">
            <a:extLst>
              <a:ext uri="{FF2B5EF4-FFF2-40B4-BE49-F238E27FC236}">
                <a16:creationId xmlns:a16="http://schemas.microsoft.com/office/drawing/2014/main" id="{5D140298-3E00-4E73-B947-697E69282864}"/>
              </a:ext>
            </a:extLst>
          </p:cNvPr>
          <p:cNvSpPr>
            <a:spLocks noGrp="1"/>
          </p:cNvSpPr>
          <p:nvPr>
            <p:ph type="subTitle" idx="1" hasCustomPrompt="1"/>
          </p:nvPr>
        </p:nvSpPr>
        <p:spPr>
          <a:xfrm>
            <a:off x="527526" y="1375252"/>
            <a:ext cx="9788326" cy="483613"/>
          </a:xfrm>
        </p:spPr>
        <p:txBody>
          <a:bodyPr>
            <a:normAutofit/>
          </a:bodyPr>
          <a:lstStyle>
            <a:lvl1pPr marL="0" indent="0" algn="l">
              <a:buNone/>
              <a:defRPr sz="2800">
                <a:solidFill>
                  <a:srgbClr val="E60BAC"/>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sp>
        <p:nvSpPr>
          <p:cNvPr id="33" name="Rectangle 32">
            <a:extLst>
              <a:ext uri="{FF2B5EF4-FFF2-40B4-BE49-F238E27FC236}">
                <a16:creationId xmlns:a16="http://schemas.microsoft.com/office/drawing/2014/main" id="{B862ADDA-0E83-D8FC-AD08-EE3FA2E07167}"/>
              </a:ext>
            </a:extLst>
          </p:cNvPr>
          <p:cNvSpPr/>
          <p:nvPr userDrawn="1"/>
        </p:nvSpPr>
        <p:spPr>
          <a:xfrm>
            <a:off x="0" y="1086595"/>
            <a:ext cx="12192000" cy="188431"/>
          </a:xfrm>
          <a:prstGeom prst="rect">
            <a:avLst/>
          </a:prstGeom>
          <a:solidFill>
            <a:srgbClr val="E60B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4" name="Picture 33" descr="A purple circle with white gears&#10;&#10;Description automatically generated">
            <a:extLst>
              <a:ext uri="{FF2B5EF4-FFF2-40B4-BE49-F238E27FC236}">
                <a16:creationId xmlns:a16="http://schemas.microsoft.com/office/drawing/2014/main" id="{180B90AB-7A84-6B32-4DDF-5B605FC61805}"/>
              </a:ext>
            </a:extLst>
          </p:cNvPr>
          <p:cNvPicPr>
            <a:picLocks noChangeAspect="1"/>
          </p:cNvPicPr>
          <p:nvPr userDrawn="1"/>
        </p:nvPicPr>
        <p:blipFill rotWithShape="1">
          <a:blip r:embed="rId2"/>
          <a:srcRect l="18585" r="5156"/>
          <a:stretch/>
        </p:blipFill>
        <p:spPr>
          <a:xfrm>
            <a:off x="9947997" y="115196"/>
            <a:ext cx="2416809" cy="1892410"/>
          </a:xfrm>
          <a:prstGeom prst="rect">
            <a:avLst/>
          </a:prstGeom>
        </p:spPr>
      </p:pic>
      <p:pic>
        <p:nvPicPr>
          <p:cNvPr id="2" name="Graphic 6">
            <a:extLst>
              <a:ext uri="{FF2B5EF4-FFF2-40B4-BE49-F238E27FC236}">
                <a16:creationId xmlns:a16="http://schemas.microsoft.com/office/drawing/2014/main" id="{6BE4B2A2-C9CA-FF64-E66D-9ADA71CCCE53}"/>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734704" y="6436616"/>
            <a:ext cx="421150" cy="421150"/>
          </a:xfrm>
          <a:prstGeom prst="rect">
            <a:avLst/>
          </a:prstGeom>
        </p:spPr>
      </p:pic>
      <p:pic>
        <p:nvPicPr>
          <p:cNvPr id="3" name="Graphic 8">
            <a:extLst>
              <a:ext uri="{FF2B5EF4-FFF2-40B4-BE49-F238E27FC236}">
                <a16:creationId xmlns:a16="http://schemas.microsoft.com/office/drawing/2014/main" id="{A55C9CA9-A662-2133-5741-3D9B3EC36B93}"/>
              </a:ext>
              <a:ext uri="{C183D7F6-B498-43B3-948B-1728B52AA6E4}">
                <adec:decorative xmlns:adec="http://schemas.microsoft.com/office/drawing/2017/decorative" val="1"/>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1789" y="6395544"/>
            <a:ext cx="478636" cy="478636"/>
          </a:xfrm>
          <a:prstGeom prst="rect">
            <a:avLst/>
          </a:prstGeom>
        </p:spPr>
      </p:pic>
      <p:pic>
        <p:nvPicPr>
          <p:cNvPr id="4" name="Graphic 11">
            <a:extLst>
              <a:ext uri="{FF2B5EF4-FFF2-40B4-BE49-F238E27FC236}">
                <a16:creationId xmlns:a16="http://schemas.microsoft.com/office/drawing/2014/main" id="{1ED78A26-B6F1-8CEB-74E6-6A332E81A3E9}"/>
              </a:ext>
              <a:ext uri="{C183D7F6-B498-43B3-948B-1728B52AA6E4}">
                <adec:decorative xmlns:adec="http://schemas.microsoft.com/office/drawing/2017/decorative" val="1"/>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H="1">
            <a:off x="1823364" y="6440962"/>
            <a:ext cx="406232" cy="402200"/>
          </a:xfrm>
          <a:prstGeom prst="rect">
            <a:avLst/>
          </a:prstGeom>
        </p:spPr>
      </p:pic>
      <p:pic>
        <p:nvPicPr>
          <p:cNvPr id="6" name="Graphic 12">
            <a:extLst>
              <a:ext uri="{FF2B5EF4-FFF2-40B4-BE49-F238E27FC236}">
                <a16:creationId xmlns:a16="http://schemas.microsoft.com/office/drawing/2014/main" id="{A6E297CC-F7CE-0580-738C-8627432D3C18}"/>
              </a:ext>
              <a:ext uri="{C183D7F6-B498-43B3-948B-1728B52AA6E4}">
                <adec:decorative xmlns:adec="http://schemas.microsoft.com/office/drawing/2017/decorative" val="1"/>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93517" y="6473354"/>
            <a:ext cx="374139" cy="374139"/>
          </a:xfrm>
          <a:prstGeom prst="rect">
            <a:avLst/>
          </a:prstGeom>
        </p:spPr>
      </p:pic>
      <p:pic>
        <p:nvPicPr>
          <p:cNvPr id="10" name="Graphic 7">
            <a:extLst>
              <a:ext uri="{FF2B5EF4-FFF2-40B4-BE49-F238E27FC236}">
                <a16:creationId xmlns:a16="http://schemas.microsoft.com/office/drawing/2014/main" id="{D7BC4674-DF61-5A91-9BD9-6BE7420A518D}"/>
              </a:ext>
              <a:ext uri="{C183D7F6-B498-43B3-948B-1728B52AA6E4}">
                <adec:decorative xmlns:adec="http://schemas.microsoft.com/office/drawing/2017/decorative" val="1"/>
              </a:ext>
            </a:extLst>
          </p:cNvPr>
          <p:cNvPicPr>
            <a:picLocks noChangeAspect="1"/>
          </p:cNvPicPr>
          <p:nvPr userDrawn="1"/>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15114" r="15244"/>
          <a:stretch/>
        </p:blipFill>
        <p:spPr>
          <a:xfrm>
            <a:off x="2364287" y="6435623"/>
            <a:ext cx="260091" cy="373471"/>
          </a:xfrm>
          <a:prstGeom prst="rect">
            <a:avLst/>
          </a:prstGeom>
        </p:spPr>
      </p:pic>
      <p:pic>
        <p:nvPicPr>
          <p:cNvPr id="11" name="Graphic 6">
            <a:extLst>
              <a:ext uri="{FF2B5EF4-FFF2-40B4-BE49-F238E27FC236}">
                <a16:creationId xmlns:a16="http://schemas.microsoft.com/office/drawing/2014/main" id="{A78A7DD7-8554-5120-8753-DAF9BCE39D71}"/>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850613" y="6427699"/>
            <a:ext cx="421150" cy="421150"/>
          </a:xfrm>
          <a:prstGeom prst="rect">
            <a:avLst/>
          </a:prstGeom>
        </p:spPr>
      </p:pic>
      <p:pic>
        <p:nvPicPr>
          <p:cNvPr id="35" name="Graphic 8">
            <a:extLst>
              <a:ext uri="{FF2B5EF4-FFF2-40B4-BE49-F238E27FC236}">
                <a16:creationId xmlns:a16="http://schemas.microsoft.com/office/drawing/2014/main" id="{04B946C5-603C-A9D3-C2B8-613F0394217F}"/>
              </a:ext>
              <a:ext uri="{C183D7F6-B498-43B3-948B-1728B52AA6E4}">
                <adec:decorative xmlns:adec="http://schemas.microsoft.com/office/drawing/2017/decorative" val="1"/>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236383" y="6396718"/>
            <a:ext cx="478636" cy="478636"/>
          </a:xfrm>
          <a:prstGeom prst="rect">
            <a:avLst/>
          </a:prstGeom>
        </p:spPr>
      </p:pic>
      <p:pic>
        <p:nvPicPr>
          <p:cNvPr id="36" name="Graphic 11">
            <a:extLst>
              <a:ext uri="{FF2B5EF4-FFF2-40B4-BE49-F238E27FC236}">
                <a16:creationId xmlns:a16="http://schemas.microsoft.com/office/drawing/2014/main" id="{991B107C-90D6-FDCB-27CF-4B62707312B8}"/>
              </a:ext>
              <a:ext uri="{C183D7F6-B498-43B3-948B-1728B52AA6E4}">
                <adec:decorative xmlns:adec="http://schemas.microsoft.com/office/drawing/2017/decorative" val="1"/>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H="1">
            <a:off x="5019654" y="6423681"/>
            <a:ext cx="406232" cy="402200"/>
          </a:xfrm>
          <a:prstGeom prst="rect">
            <a:avLst/>
          </a:prstGeom>
        </p:spPr>
      </p:pic>
      <p:pic>
        <p:nvPicPr>
          <p:cNvPr id="37" name="Graphic 12">
            <a:extLst>
              <a:ext uri="{FF2B5EF4-FFF2-40B4-BE49-F238E27FC236}">
                <a16:creationId xmlns:a16="http://schemas.microsoft.com/office/drawing/2014/main" id="{1547E994-D008-C154-397A-458A1D827335}"/>
              </a:ext>
              <a:ext uri="{C183D7F6-B498-43B3-948B-1728B52AA6E4}">
                <adec:decorative xmlns:adec="http://schemas.microsoft.com/office/drawing/2017/decorative" val="1"/>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786386" y="6464973"/>
            <a:ext cx="374139" cy="374139"/>
          </a:xfrm>
          <a:prstGeom prst="rect">
            <a:avLst/>
          </a:prstGeom>
        </p:spPr>
      </p:pic>
      <p:pic>
        <p:nvPicPr>
          <p:cNvPr id="38" name="Graphic 7">
            <a:extLst>
              <a:ext uri="{FF2B5EF4-FFF2-40B4-BE49-F238E27FC236}">
                <a16:creationId xmlns:a16="http://schemas.microsoft.com/office/drawing/2014/main" id="{D0439352-F2E9-6347-468D-BCAFFEB0D2F4}"/>
              </a:ext>
              <a:ext uri="{C183D7F6-B498-43B3-948B-1728B52AA6E4}">
                <adec:decorative xmlns:adec="http://schemas.microsoft.com/office/drawing/2017/decorative" val="1"/>
              </a:ext>
            </a:extLst>
          </p:cNvPr>
          <p:cNvPicPr>
            <a:picLocks noChangeAspect="1"/>
          </p:cNvPicPr>
          <p:nvPr userDrawn="1"/>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15114" r="15244"/>
          <a:stretch/>
        </p:blipFill>
        <p:spPr>
          <a:xfrm>
            <a:off x="5537396" y="6441142"/>
            <a:ext cx="260091" cy="373471"/>
          </a:xfrm>
          <a:prstGeom prst="rect">
            <a:avLst/>
          </a:prstGeom>
        </p:spPr>
      </p:pic>
      <p:pic>
        <p:nvPicPr>
          <p:cNvPr id="39" name="Graphic 6">
            <a:extLst>
              <a:ext uri="{FF2B5EF4-FFF2-40B4-BE49-F238E27FC236}">
                <a16:creationId xmlns:a16="http://schemas.microsoft.com/office/drawing/2014/main" id="{22E3941D-4A64-5B83-F261-908639E891EC}"/>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053926" y="6411173"/>
            <a:ext cx="421150" cy="421150"/>
          </a:xfrm>
          <a:prstGeom prst="rect">
            <a:avLst/>
          </a:prstGeom>
        </p:spPr>
      </p:pic>
      <p:pic>
        <p:nvPicPr>
          <p:cNvPr id="40" name="Graphic 8">
            <a:extLst>
              <a:ext uri="{FF2B5EF4-FFF2-40B4-BE49-F238E27FC236}">
                <a16:creationId xmlns:a16="http://schemas.microsoft.com/office/drawing/2014/main" id="{DCE92A5B-5F65-82D1-C545-8ECF6CA0C411}"/>
              </a:ext>
              <a:ext uri="{C183D7F6-B498-43B3-948B-1728B52AA6E4}">
                <adec:decorative xmlns:adec="http://schemas.microsoft.com/office/drawing/2017/decorative" val="1"/>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362179" y="6392710"/>
            <a:ext cx="478636" cy="478636"/>
          </a:xfrm>
          <a:prstGeom prst="rect">
            <a:avLst/>
          </a:prstGeom>
        </p:spPr>
      </p:pic>
      <p:pic>
        <p:nvPicPr>
          <p:cNvPr id="41" name="Graphic 11">
            <a:extLst>
              <a:ext uri="{FF2B5EF4-FFF2-40B4-BE49-F238E27FC236}">
                <a16:creationId xmlns:a16="http://schemas.microsoft.com/office/drawing/2014/main" id="{7CACB27B-6C32-11BE-E753-B05F6EFB174A}"/>
              </a:ext>
              <a:ext uri="{C183D7F6-B498-43B3-948B-1728B52AA6E4}">
                <adec:decorative xmlns:adec="http://schemas.microsoft.com/office/drawing/2017/decorative" val="1"/>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H="1">
            <a:off x="8210463" y="6435480"/>
            <a:ext cx="406232" cy="402200"/>
          </a:xfrm>
          <a:prstGeom prst="rect">
            <a:avLst/>
          </a:prstGeom>
        </p:spPr>
      </p:pic>
      <p:pic>
        <p:nvPicPr>
          <p:cNvPr id="42" name="Graphic 12">
            <a:extLst>
              <a:ext uri="{FF2B5EF4-FFF2-40B4-BE49-F238E27FC236}">
                <a16:creationId xmlns:a16="http://schemas.microsoft.com/office/drawing/2014/main" id="{52812391-3891-AAF5-9B3C-CC011C6A80C2}"/>
              </a:ext>
              <a:ext uri="{C183D7F6-B498-43B3-948B-1728B52AA6E4}">
                <adec:decorative xmlns:adec="http://schemas.microsoft.com/office/drawing/2017/decorative" val="1"/>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913188" y="6458184"/>
            <a:ext cx="374139" cy="374139"/>
          </a:xfrm>
          <a:prstGeom prst="rect">
            <a:avLst/>
          </a:prstGeom>
        </p:spPr>
      </p:pic>
      <p:pic>
        <p:nvPicPr>
          <p:cNvPr id="43" name="Graphic 7">
            <a:extLst>
              <a:ext uri="{FF2B5EF4-FFF2-40B4-BE49-F238E27FC236}">
                <a16:creationId xmlns:a16="http://schemas.microsoft.com/office/drawing/2014/main" id="{8F037E8C-E2DF-3376-B088-405F5448141D}"/>
              </a:ext>
              <a:ext uri="{C183D7F6-B498-43B3-948B-1728B52AA6E4}">
                <adec:decorative xmlns:adec="http://schemas.microsoft.com/office/drawing/2017/decorative" val="1"/>
              </a:ext>
            </a:extLst>
          </p:cNvPr>
          <p:cNvPicPr>
            <a:picLocks noChangeAspect="1"/>
          </p:cNvPicPr>
          <p:nvPr userDrawn="1"/>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15114" r="15244"/>
          <a:stretch/>
        </p:blipFill>
        <p:spPr>
          <a:xfrm>
            <a:off x="8713306" y="6445962"/>
            <a:ext cx="260091" cy="373471"/>
          </a:xfrm>
          <a:prstGeom prst="rect">
            <a:avLst/>
          </a:prstGeom>
        </p:spPr>
      </p:pic>
      <p:pic>
        <p:nvPicPr>
          <p:cNvPr id="44" name="Picture 43" descr="A blue binoculars with black background&#10;&#10;Description automatically generated">
            <a:extLst>
              <a:ext uri="{FF2B5EF4-FFF2-40B4-BE49-F238E27FC236}">
                <a16:creationId xmlns:a16="http://schemas.microsoft.com/office/drawing/2014/main" id="{0D3D0CC4-5A54-079B-0F31-D00456D60974}"/>
              </a:ext>
            </a:extLst>
          </p:cNvPr>
          <p:cNvPicPr>
            <a:picLocks noChangeAspect="1"/>
          </p:cNvPicPr>
          <p:nvPr userDrawn="1"/>
        </p:nvPicPr>
        <p:blipFill>
          <a:blip r:embed="rId13"/>
          <a:stretch>
            <a:fillRect/>
          </a:stretch>
        </p:blipFill>
        <p:spPr>
          <a:xfrm>
            <a:off x="4628795" y="6487733"/>
            <a:ext cx="344488" cy="288590"/>
          </a:xfrm>
          <a:prstGeom prst="rect">
            <a:avLst/>
          </a:prstGeom>
        </p:spPr>
      </p:pic>
      <p:pic>
        <p:nvPicPr>
          <p:cNvPr id="45" name="Picture 44" descr="A yellow globe with a magnifying glass&#10;&#10;Description automatically generated">
            <a:extLst>
              <a:ext uri="{FF2B5EF4-FFF2-40B4-BE49-F238E27FC236}">
                <a16:creationId xmlns:a16="http://schemas.microsoft.com/office/drawing/2014/main" id="{D8A2FDD7-E849-0E46-A312-DF8E0B57793E}"/>
              </a:ext>
            </a:extLst>
          </p:cNvPr>
          <p:cNvPicPr>
            <a:picLocks noChangeAspect="1"/>
          </p:cNvPicPr>
          <p:nvPr userDrawn="1"/>
        </p:nvPicPr>
        <p:blipFill>
          <a:blip r:embed="rId14"/>
          <a:stretch>
            <a:fillRect/>
          </a:stretch>
        </p:blipFill>
        <p:spPr>
          <a:xfrm>
            <a:off x="1030870" y="6452141"/>
            <a:ext cx="360087" cy="365441"/>
          </a:xfrm>
          <a:prstGeom prst="rect">
            <a:avLst/>
          </a:prstGeom>
        </p:spPr>
      </p:pic>
      <p:pic>
        <p:nvPicPr>
          <p:cNvPr id="46" name="Picture 45" descr="A yellow globe with a magnifying glass&#10;&#10;Description automatically generated">
            <a:extLst>
              <a:ext uri="{FF2B5EF4-FFF2-40B4-BE49-F238E27FC236}">
                <a16:creationId xmlns:a16="http://schemas.microsoft.com/office/drawing/2014/main" id="{7FFA90E3-75D8-43CD-2DFF-018A63492478}"/>
              </a:ext>
            </a:extLst>
          </p:cNvPr>
          <p:cNvPicPr>
            <a:picLocks noChangeAspect="1"/>
          </p:cNvPicPr>
          <p:nvPr userDrawn="1"/>
        </p:nvPicPr>
        <p:blipFill>
          <a:blip r:embed="rId14"/>
          <a:stretch>
            <a:fillRect/>
          </a:stretch>
        </p:blipFill>
        <p:spPr>
          <a:xfrm>
            <a:off x="4172602" y="6461981"/>
            <a:ext cx="360087" cy="365441"/>
          </a:xfrm>
          <a:prstGeom prst="rect">
            <a:avLst/>
          </a:prstGeom>
        </p:spPr>
      </p:pic>
      <p:pic>
        <p:nvPicPr>
          <p:cNvPr id="47" name="Picture 46" descr="A yellow globe with a magnifying glass&#10;&#10;Description automatically generated">
            <a:extLst>
              <a:ext uri="{FF2B5EF4-FFF2-40B4-BE49-F238E27FC236}">
                <a16:creationId xmlns:a16="http://schemas.microsoft.com/office/drawing/2014/main" id="{601E3C15-A329-E539-23B4-D7C120E75AA2}"/>
              </a:ext>
            </a:extLst>
          </p:cNvPr>
          <p:cNvPicPr>
            <a:picLocks noChangeAspect="1"/>
          </p:cNvPicPr>
          <p:nvPr userDrawn="1"/>
        </p:nvPicPr>
        <p:blipFill>
          <a:blip r:embed="rId14"/>
          <a:stretch>
            <a:fillRect/>
          </a:stretch>
        </p:blipFill>
        <p:spPr>
          <a:xfrm>
            <a:off x="7309891" y="6461981"/>
            <a:ext cx="360087" cy="365441"/>
          </a:xfrm>
          <a:prstGeom prst="rect">
            <a:avLst/>
          </a:prstGeom>
        </p:spPr>
      </p:pic>
      <p:pic>
        <p:nvPicPr>
          <p:cNvPr id="48" name="Picture 47" descr="A blue binoculars with black background&#10;&#10;Description automatically generated">
            <a:extLst>
              <a:ext uri="{FF2B5EF4-FFF2-40B4-BE49-F238E27FC236}">
                <a16:creationId xmlns:a16="http://schemas.microsoft.com/office/drawing/2014/main" id="{7BF9BC90-E632-11D1-3FD6-A1ECE56E2647}"/>
              </a:ext>
            </a:extLst>
          </p:cNvPr>
          <p:cNvPicPr>
            <a:picLocks noChangeAspect="1"/>
          </p:cNvPicPr>
          <p:nvPr userDrawn="1"/>
        </p:nvPicPr>
        <p:blipFill>
          <a:blip r:embed="rId13"/>
          <a:stretch>
            <a:fillRect/>
          </a:stretch>
        </p:blipFill>
        <p:spPr>
          <a:xfrm>
            <a:off x="1480221" y="6487733"/>
            <a:ext cx="344488" cy="288590"/>
          </a:xfrm>
          <a:prstGeom prst="rect">
            <a:avLst/>
          </a:prstGeom>
        </p:spPr>
      </p:pic>
      <p:pic>
        <p:nvPicPr>
          <p:cNvPr id="49" name="Picture 48" descr="A blue binoculars with black background&#10;&#10;Description automatically generated">
            <a:extLst>
              <a:ext uri="{FF2B5EF4-FFF2-40B4-BE49-F238E27FC236}">
                <a16:creationId xmlns:a16="http://schemas.microsoft.com/office/drawing/2014/main" id="{A881748F-3507-46DE-88B0-ED758274680E}"/>
              </a:ext>
            </a:extLst>
          </p:cNvPr>
          <p:cNvPicPr>
            <a:picLocks noChangeAspect="1"/>
          </p:cNvPicPr>
          <p:nvPr userDrawn="1"/>
        </p:nvPicPr>
        <p:blipFill>
          <a:blip r:embed="rId13"/>
          <a:stretch>
            <a:fillRect/>
          </a:stretch>
        </p:blipFill>
        <p:spPr>
          <a:xfrm>
            <a:off x="7783240" y="6507747"/>
            <a:ext cx="344488" cy="288590"/>
          </a:xfrm>
          <a:prstGeom prst="rect">
            <a:avLst/>
          </a:prstGeom>
        </p:spPr>
      </p:pic>
      <p:sp>
        <p:nvSpPr>
          <p:cNvPr id="8" name="Title 7">
            <a:extLst>
              <a:ext uri="{FF2B5EF4-FFF2-40B4-BE49-F238E27FC236}">
                <a16:creationId xmlns:a16="http://schemas.microsoft.com/office/drawing/2014/main" id="{70052ECF-2884-7E36-CD8C-12205004B037}"/>
              </a:ext>
            </a:extLst>
          </p:cNvPr>
          <p:cNvSpPr>
            <a:spLocks noGrp="1"/>
          </p:cNvSpPr>
          <p:nvPr>
            <p:ph type="title" hasCustomPrompt="1"/>
          </p:nvPr>
        </p:nvSpPr>
        <p:spPr>
          <a:xfrm>
            <a:off x="527526" y="314325"/>
            <a:ext cx="10515600" cy="772270"/>
          </a:xfrm>
        </p:spPr>
        <p:txBody>
          <a:bodyPr/>
          <a:lstStyle>
            <a:lvl1pPr>
              <a:defRPr b="1"/>
            </a:lvl1pPr>
          </a:lstStyle>
          <a:p>
            <a:r>
              <a:rPr lang="en-US" dirty="0"/>
              <a:t>Click to add title</a:t>
            </a: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0_Title and Content 3">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BCB137BB-D176-29BA-51A9-8D59FA6D0017}"/>
              </a:ext>
            </a:extLst>
          </p:cNvPr>
          <p:cNvSpPr>
            <a:spLocks noGrp="1"/>
          </p:cNvSpPr>
          <p:nvPr>
            <p:ph sz="quarter" idx="11" hasCustomPrompt="1"/>
          </p:nvPr>
        </p:nvSpPr>
        <p:spPr>
          <a:xfrm>
            <a:off x="527526" y="1781175"/>
            <a:ext cx="10924717" cy="4542280"/>
          </a:xfrm>
        </p:spPr>
        <p:txBody>
          <a:bodyPr>
            <a:normAutofit/>
          </a:bodyPr>
          <a:lstStyle>
            <a:lvl1pPr marL="514350" indent="-514350">
              <a:buFont typeface="+mj-lt"/>
              <a:buAutoNum type="arabicPeriod"/>
              <a:defRPr sz="2400" baseline="0">
                <a:solidFill>
                  <a:schemeClr val="tx1"/>
                </a:solidFill>
              </a:defRPr>
            </a:lvl1pPr>
            <a:lvl2pPr>
              <a:defRPr sz="2400">
                <a:solidFill>
                  <a:schemeClr val="tx1"/>
                </a:solidFill>
              </a:defRPr>
            </a:lvl2pPr>
            <a:lvl3pPr>
              <a:defRPr sz="1800">
                <a:solidFill>
                  <a:schemeClr val="tx1"/>
                </a:solidFill>
              </a:defRPr>
            </a:lvl3pPr>
            <a:lvl4pPr>
              <a:defRPr sz="1800">
                <a:solidFill>
                  <a:schemeClr val="tx1"/>
                </a:solidFill>
              </a:defRPr>
            </a:lvl4pPr>
            <a:lvl5pPr>
              <a:defRPr sz="1800">
                <a:solidFill>
                  <a:schemeClr val="tx1"/>
                </a:solidFill>
              </a:defRPr>
            </a:lvl5pPr>
          </a:lstStyle>
          <a:p>
            <a:pPr lvl="0"/>
            <a:r>
              <a:rPr lang="en-US"/>
              <a:t>Investigation Steps</a:t>
            </a:r>
          </a:p>
        </p:txBody>
      </p:sp>
      <p:sp>
        <p:nvSpPr>
          <p:cNvPr id="7" name="TextBox 6">
            <a:extLst>
              <a:ext uri="{FF2B5EF4-FFF2-40B4-BE49-F238E27FC236}">
                <a16:creationId xmlns:a16="http://schemas.microsoft.com/office/drawing/2014/main" id="{588CF136-7F17-C9DE-0CA3-453EA3DB5F15}"/>
              </a:ext>
            </a:extLst>
          </p:cNvPr>
          <p:cNvSpPr txBox="1"/>
          <p:nvPr userDrawn="1"/>
        </p:nvSpPr>
        <p:spPr>
          <a:xfrm>
            <a:off x="9581309" y="6461981"/>
            <a:ext cx="2559072" cy="292388"/>
          </a:xfrm>
          <a:prstGeom prst="rect">
            <a:avLst/>
          </a:prstGeom>
          <a:noFill/>
        </p:spPr>
        <p:txBody>
          <a:bodyPr wrap="square" rtlCol="0">
            <a:spAutoFit/>
          </a:bodyPr>
          <a:lstStyle/>
          <a:p>
            <a:r>
              <a:rPr lang="en-US" sz="1300">
                <a:solidFill>
                  <a:schemeClr val="tx1"/>
                </a:solidFill>
              </a:rPr>
              <a:t>© Smithsonian Institution 2025</a:t>
            </a:r>
          </a:p>
        </p:txBody>
      </p:sp>
      <p:sp>
        <p:nvSpPr>
          <p:cNvPr id="33" name="Rectangle 32">
            <a:extLst>
              <a:ext uri="{FF2B5EF4-FFF2-40B4-BE49-F238E27FC236}">
                <a16:creationId xmlns:a16="http://schemas.microsoft.com/office/drawing/2014/main" id="{B862ADDA-0E83-D8FC-AD08-EE3FA2E07167}"/>
              </a:ext>
            </a:extLst>
          </p:cNvPr>
          <p:cNvSpPr/>
          <p:nvPr userDrawn="1"/>
        </p:nvSpPr>
        <p:spPr>
          <a:xfrm>
            <a:off x="0" y="1086595"/>
            <a:ext cx="12192000" cy="188431"/>
          </a:xfrm>
          <a:prstGeom prst="rect">
            <a:avLst/>
          </a:prstGeom>
          <a:solidFill>
            <a:srgbClr val="E60B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4" name="Picture 33" descr="A purple circle with white gears&#10;&#10;Description automatically generated">
            <a:extLst>
              <a:ext uri="{FF2B5EF4-FFF2-40B4-BE49-F238E27FC236}">
                <a16:creationId xmlns:a16="http://schemas.microsoft.com/office/drawing/2014/main" id="{180B90AB-7A84-6B32-4DDF-5B605FC61805}"/>
              </a:ext>
            </a:extLst>
          </p:cNvPr>
          <p:cNvPicPr>
            <a:picLocks noChangeAspect="1"/>
          </p:cNvPicPr>
          <p:nvPr userDrawn="1"/>
        </p:nvPicPr>
        <p:blipFill rotWithShape="1">
          <a:blip r:embed="rId2"/>
          <a:srcRect l="18585" r="5156"/>
          <a:stretch/>
        </p:blipFill>
        <p:spPr>
          <a:xfrm>
            <a:off x="9947997" y="115196"/>
            <a:ext cx="2416809" cy="1892410"/>
          </a:xfrm>
          <a:prstGeom prst="rect">
            <a:avLst/>
          </a:prstGeom>
        </p:spPr>
      </p:pic>
      <p:pic>
        <p:nvPicPr>
          <p:cNvPr id="2" name="Graphic 6">
            <a:extLst>
              <a:ext uri="{FF2B5EF4-FFF2-40B4-BE49-F238E27FC236}">
                <a16:creationId xmlns:a16="http://schemas.microsoft.com/office/drawing/2014/main" id="{6BE4B2A2-C9CA-FF64-E66D-9ADA71CCCE53}"/>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734704" y="6436616"/>
            <a:ext cx="421150" cy="421150"/>
          </a:xfrm>
          <a:prstGeom prst="rect">
            <a:avLst/>
          </a:prstGeom>
        </p:spPr>
      </p:pic>
      <p:pic>
        <p:nvPicPr>
          <p:cNvPr id="3" name="Graphic 8">
            <a:extLst>
              <a:ext uri="{FF2B5EF4-FFF2-40B4-BE49-F238E27FC236}">
                <a16:creationId xmlns:a16="http://schemas.microsoft.com/office/drawing/2014/main" id="{A55C9CA9-A662-2133-5741-3D9B3EC36B93}"/>
              </a:ext>
              <a:ext uri="{C183D7F6-B498-43B3-948B-1728B52AA6E4}">
                <adec:decorative xmlns:adec="http://schemas.microsoft.com/office/drawing/2017/decorative" val="1"/>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1789" y="6395544"/>
            <a:ext cx="478636" cy="478636"/>
          </a:xfrm>
          <a:prstGeom prst="rect">
            <a:avLst/>
          </a:prstGeom>
        </p:spPr>
      </p:pic>
      <p:pic>
        <p:nvPicPr>
          <p:cNvPr id="4" name="Graphic 11">
            <a:extLst>
              <a:ext uri="{FF2B5EF4-FFF2-40B4-BE49-F238E27FC236}">
                <a16:creationId xmlns:a16="http://schemas.microsoft.com/office/drawing/2014/main" id="{1ED78A26-B6F1-8CEB-74E6-6A332E81A3E9}"/>
              </a:ext>
              <a:ext uri="{C183D7F6-B498-43B3-948B-1728B52AA6E4}">
                <adec:decorative xmlns:adec="http://schemas.microsoft.com/office/drawing/2017/decorative" val="1"/>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H="1">
            <a:off x="1823364" y="6440962"/>
            <a:ext cx="406232" cy="402200"/>
          </a:xfrm>
          <a:prstGeom prst="rect">
            <a:avLst/>
          </a:prstGeom>
        </p:spPr>
      </p:pic>
      <p:pic>
        <p:nvPicPr>
          <p:cNvPr id="6" name="Graphic 12">
            <a:extLst>
              <a:ext uri="{FF2B5EF4-FFF2-40B4-BE49-F238E27FC236}">
                <a16:creationId xmlns:a16="http://schemas.microsoft.com/office/drawing/2014/main" id="{A6E297CC-F7CE-0580-738C-8627432D3C18}"/>
              </a:ext>
              <a:ext uri="{C183D7F6-B498-43B3-948B-1728B52AA6E4}">
                <adec:decorative xmlns:adec="http://schemas.microsoft.com/office/drawing/2017/decorative" val="1"/>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93517" y="6473354"/>
            <a:ext cx="374139" cy="374139"/>
          </a:xfrm>
          <a:prstGeom prst="rect">
            <a:avLst/>
          </a:prstGeom>
        </p:spPr>
      </p:pic>
      <p:pic>
        <p:nvPicPr>
          <p:cNvPr id="10" name="Graphic 7">
            <a:extLst>
              <a:ext uri="{FF2B5EF4-FFF2-40B4-BE49-F238E27FC236}">
                <a16:creationId xmlns:a16="http://schemas.microsoft.com/office/drawing/2014/main" id="{D7BC4674-DF61-5A91-9BD9-6BE7420A518D}"/>
              </a:ext>
              <a:ext uri="{C183D7F6-B498-43B3-948B-1728B52AA6E4}">
                <adec:decorative xmlns:adec="http://schemas.microsoft.com/office/drawing/2017/decorative" val="1"/>
              </a:ext>
            </a:extLst>
          </p:cNvPr>
          <p:cNvPicPr>
            <a:picLocks noChangeAspect="1"/>
          </p:cNvPicPr>
          <p:nvPr userDrawn="1"/>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15114" r="15244"/>
          <a:stretch/>
        </p:blipFill>
        <p:spPr>
          <a:xfrm>
            <a:off x="2364287" y="6435623"/>
            <a:ext cx="260091" cy="373471"/>
          </a:xfrm>
          <a:prstGeom prst="rect">
            <a:avLst/>
          </a:prstGeom>
        </p:spPr>
      </p:pic>
      <p:pic>
        <p:nvPicPr>
          <p:cNvPr id="11" name="Graphic 6">
            <a:extLst>
              <a:ext uri="{FF2B5EF4-FFF2-40B4-BE49-F238E27FC236}">
                <a16:creationId xmlns:a16="http://schemas.microsoft.com/office/drawing/2014/main" id="{A78A7DD7-8554-5120-8753-DAF9BCE39D71}"/>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850613" y="6427699"/>
            <a:ext cx="421150" cy="421150"/>
          </a:xfrm>
          <a:prstGeom prst="rect">
            <a:avLst/>
          </a:prstGeom>
        </p:spPr>
      </p:pic>
      <p:pic>
        <p:nvPicPr>
          <p:cNvPr id="35" name="Graphic 8">
            <a:extLst>
              <a:ext uri="{FF2B5EF4-FFF2-40B4-BE49-F238E27FC236}">
                <a16:creationId xmlns:a16="http://schemas.microsoft.com/office/drawing/2014/main" id="{04B946C5-603C-A9D3-C2B8-613F0394217F}"/>
              </a:ext>
              <a:ext uri="{C183D7F6-B498-43B3-948B-1728B52AA6E4}">
                <adec:decorative xmlns:adec="http://schemas.microsoft.com/office/drawing/2017/decorative" val="1"/>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236383" y="6396718"/>
            <a:ext cx="478636" cy="478636"/>
          </a:xfrm>
          <a:prstGeom prst="rect">
            <a:avLst/>
          </a:prstGeom>
        </p:spPr>
      </p:pic>
      <p:pic>
        <p:nvPicPr>
          <p:cNvPr id="36" name="Graphic 11">
            <a:extLst>
              <a:ext uri="{FF2B5EF4-FFF2-40B4-BE49-F238E27FC236}">
                <a16:creationId xmlns:a16="http://schemas.microsoft.com/office/drawing/2014/main" id="{991B107C-90D6-FDCB-27CF-4B62707312B8}"/>
              </a:ext>
              <a:ext uri="{C183D7F6-B498-43B3-948B-1728B52AA6E4}">
                <adec:decorative xmlns:adec="http://schemas.microsoft.com/office/drawing/2017/decorative" val="1"/>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H="1">
            <a:off x="5019654" y="6423681"/>
            <a:ext cx="406232" cy="402200"/>
          </a:xfrm>
          <a:prstGeom prst="rect">
            <a:avLst/>
          </a:prstGeom>
        </p:spPr>
      </p:pic>
      <p:pic>
        <p:nvPicPr>
          <p:cNvPr id="37" name="Graphic 12">
            <a:extLst>
              <a:ext uri="{FF2B5EF4-FFF2-40B4-BE49-F238E27FC236}">
                <a16:creationId xmlns:a16="http://schemas.microsoft.com/office/drawing/2014/main" id="{1547E994-D008-C154-397A-458A1D827335}"/>
              </a:ext>
              <a:ext uri="{C183D7F6-B498-43B3-948B-1728B52AA6E4}">
                <adec:decorative xmlns:adec="http://schemas.microsoft.com/office/drawing/2017/decorative" val="1"/>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786386" y="6464973"/>
            <a:ext cx="374139" cy="374139"/>
          </a:xfrm>
          <a:prstGeom prst="rect">
            <a:avLst/>
          </a:prstGeom>
        </p:spPr>
      </p:pic>
      <p:pic>
        <p:nvPicPr>
          <p:cNvPr id="38" name="Graphic 7">
            <a:extLst>
              <a:ext uri="{FF2B5EF4-FFF2-40B4-BE49-F238E27FC236}">
                <a16:creationId xmlns:a16="http://schemas.microsoft.com/office/drawing/2014/main" id="{D0439352-F2E9-6347-468D-BCAFFEB0D2F4}"/>
              </a:ext>
              <a:ext uri="{C183D7F6-B498-43B3-948B-1728B52AA6E4}">
                <adec:decorative xmlns:adec="http://schemas.microsoft.com/office/drawing/2017/decorative" val="1"/>
              </a:ext>
            </a:extLst>
          </p:cNvPr>
          <p:cNvPicPr>
            <a:picLocks noChangeAspect="1"/>
          </p:cNvPicPr>
          <p:nvPr userDrawn="1"/>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15114" r="15244"/>
          <a:stretch/>
        </p:blipFill>
        <p:spPr>
          <a:xfrm>
            <a:off x="5537396" y="6441142"/>
            <a:ext cx="260091" cy="373471"/>
          </a:xfrm>
          <a:prstGeom prst="rect">
            <a:avLst/>
          </a:prstGeom>
        </p:spPr>
      </p:pic>
      <p:pic>
        <p:nvPicPr>
          <p:cNvPr id="39" name="Graphic 6">
            <a:extLst>
              <a:ext uri="{FF2B5EF4-FFF2-40B4-BE49-F238E27FC236}">
                <a16:creationId xmlns:a16="http://schemas.microsoft.com/office/drawing/2014/main" id="{22E3941D-4A64-5B83-F261-908639E891EC}"/>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053926" y="6411173"/>
            <a:ext cx="421150" cy="421150"/>
          </a:xfrm>
          <a:prstGeom prst="rect">
            <a:avLst/>
          </a:prstGeom>
        </p:spPr>
      </p:pic>
      <p:pic>
        <p:nvPicPr>
          <p:cNvPr id="40" name="Graphic 8">
            <a:extLst>
              <a:ext uri="{FF2B5EF4-FFF2-40B4-BE49-F238E27FC236}">
                <a16:creationId xmlns:a16="http://schemas.microsoft.com/office/drawing/2014/main" id="{DCE92A5B-5F65-82D1-C545-8ECF6CA0C411}"/>
              </a:ext>
              <a:ext uri="{C183D7F6-B498-43B3-948B-1728B52AA6E4}">
                <adec:decorative xmlns:adec="http://schemas.microsoft.com/office/drawing/2017/decorative" val="1"/>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362179" y="6392710"/>
            <a:ext cx="478636" cy="478636"/>
          </a:xfrm>
          <a:prstGeom prst="rect">
            <a:avLst/>
          </a:prstGeom>
        </p:spPr>
      </p:pic>
      <p:pic>
        <p:nvPicPr>
          <p:cNvPr id="41" name="Graphic 11">
            <a:extLst>
              <a:ext uri="{FF2B5EF4-FFF2-40B4-BE49-F238E27FC236}">
                <a16:creationId xmlns:a16="http://schemas.microsoft.com/office/drawing/2014/main" id="{7CACB27B-6C32-11BE-E753-B05F6EFB174A}"/>
              </a:ext>
              <a:ext uri="{C183D7F6-B498-43B3-948B-1728B52AA6E4}">
                <adec:decorative xmlns:adec="http://schemas.microsoft.com/office/drawing/2017/decorative" val="1"/>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H="1">
            <a:off x="8210463" y="6435480"/>
            <a:ext cx="406232" cy="402200"/>
          </a:xfrm>
          <a:prstGeom prst="rect">
            <a:avLst/>
          </a:prstGeom>
        </p:spPr>
      </p:pic>
      <p:pic>
        <p:nvPicPr>
          <p:cNvPr id="42" name="Graphic 12">
            <a:extLst>
              <a:ext uri="{FF2B5EF4-FFF2-40B4-BE49-F238E27FC236}">
                <a16:creationId xmlns:a16="http://schemas.microsoft.com/office/drawing/2014/main" id="{52812391-3891-AAF5-9B3C-CC011C6A80C2}"/>
              </a:ext>
              <a:ext uri="{C183D7F6-B498-43B3-948B-1728B52AA6E4}">
                <adec:decorative xmlns:adec="http://schemas.microsoft.com/office/drawing/2017/decorative" val="1"/>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913188" y="6458184"/>
            <a:ext cx="374139" cy="374139"/>
          </a:xfrm>
          <a:prstGeom prst="rect">
            <a:avLst/>
          </a:prstGeom>
        </p:spPr>
      </p:pic>
      <p:pic>
        <p:nvPicPr>
          <p:cNvPr id="43" name="Graphic 7">
            <a:extLst>
              <a:ext uri="{FF2B5EF4-FFF2-40B4-BE49-F238E27FC236}">
                <a16:creationId xmlns:a16="http://schemas.microsoft.com/office/drawing/2014/main" id="{8F037E8C-E2DF-3376-B088-405F5448141D}"/>
              </a:ext>
              <a:ext uri="{C183D7F6-B498-43B3-948B-1728B52AA6E4}">
                <adec:decorative xmlns:adec="http://schemas.microsoft.com/office/drawing/2017/decorative" val="1"/>
              </a:ext>
            </a:extLst>
          </p:cNvPr>
          <p:cNvPicPr>
            <a:picLocks noChangeAspect="1"/>
          </p:cNvPicPr>
          <p:nvPr userDrawn="1"/>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15114" r="15244"/>
          <a:stretch/>
        </p:blipFill>
        <p:spPr>
          <a:xfrm>
            <a:off x="8713306" y="6445962"/>
            <a:ext cx="260091" cy="373471"/>
          </a:xfrm>
          <a:prstGeom prst="rect">
            <a:avLst/>
          </a:prstGeom>
        </p:spPr>
      </p:pic>
      <p:pic>
        <p:nvPicPr>
          <p:cNvPr id="44" name="Picture 43" descr="A blue binoculars with black background&#10;&#10;Description automatically generated">
            <a:extLst>
              <a:ext uri="{FF2B5EF4-FFF2-40B4-BE49-F238E27FC236}">
                <a16:creationId xmlns:a16="http://schemas.microsoft.com/office/drawing/2014/main" id="{0D3D0CC4-5A54-079B-0F31-D00456D60974}"/>
              </a:ext>
            </a:extLst>
          </p:cNvPr>
          <p:cNvPicPr>
            <a:picLocks noChangeAspect="1"/>
          </p:cNvPicPr>
          <p:nvPr userDrawn="1"/>
        </p:nvPicPr>
        <p:blipFill>
          <a:blip r:embed="rId13"/>
          <a:stretch>
            <a:fillRect/>
          </a:stretch>
        </p:blipFill>
        <p:spPr>
          <a:xfrm>
            <a:off x="4628795" y="6487733"/>
            <a:ext cx="344488" cy="288590"/>
          </a:xfrm>
          <a:prstGeom prst="rect">
            <a:avLst/>
          </a:prstGeom>
        </p:spPr>
      </p:pic>
      <p:pic>
        <p:nvPicPr>
          <p:cNvPr id="45" name="Picture 44" descr="A yellow globe with a magnifying glass&#10;&#10;Description automatically generated">
            <a:extLst>
              <a:ext uri="{FF2B5EF4-FFF2-40B4-BE49-F238E27FC236}">
                <a16:creationId xmlns:a16="http://schemas.microsoft.com/office/drawing/2014/main" id="{D8A2FDD7-E849-0E46-A312-DF8E0B57793E}"/>
              </a:ext>
            </a:extLst>
          </p:cNvPr>
          <p:cNvPicPr>
            <a:picLocks noChangeAspect="1"/>
          </p:cNvPicPr>
          <p:nvPr userDrawn="1"/>
        </p:nvPicPr>
        <p:blipFill>
          <a:blip r:embed="rId14"/>
          <a:stretch>
            <a:fillRect/>
          </a:stretch>
        </p:blipFill>
        <p:spPr>
          <a:xfrm>
            <a:off x="1030870" y="6452141"/>
            <a:ext cx="360087" cy="365441"/>
          </a:xfrm>
          <a:prstGeom prst="rect">
            <a:avLst/>
          </a:prstGeom>
        </p:spPr>
      </p:pic>
      <p:pic>
        <p:nvPicPr>
          <p:cNvPr id="46" name="Picture 45" descr="A yellow globe with a magnifying glass&#10;&#10;Description automatically generated">
            <a:extLst>
              <a:ext uri="{FF2B5EF4-FFF2-40B4-BE49-F238E27FC236}">
                <a16:creationId xmlns:a16="http://schemas.microsoft.com/office/drawing/2014/main" id="{7FFA90E3-75D8-43CD-2DFF-018A63492478}"/>
              </a:ext>
            </a:extLst>
          </p:cNvPr>
          <p:cNvPicPr>
            <a:picLocks noChangeAspect="1"/>
          </p:cNvPicPr>
          <p:nvPr userDrawn="1"/>
        </p:nvPicPr>
        <p:blipFill>
          <a:blip r:embed="rId14"/>
          <a:stretch>
            <a:fillRect/>
          </a:stretch>
        </p:blipFill>
        <p:spPr>
          <a:xfrm>
            <a:off x="4172602" y="6461981"/>
            <a:ext cx="360087" cy="365441"/>
          </a:xfrm>
          <a:prstGeom prst="rect">
            <a:avLst/>
          </a:prstGeom>
        </p:spPr>
      </p:pic>
      <p:pic>
        <p:nvPicPr>
          <p:cNvPr id="47" name="Picture 46" descr="A yellow globe with a magnifying glass&#10;&#10;Description automatically generated">
            <a:extLst>
              <a:ext uri="{FF2B5EF4-FFF2-40B4-BE49-F238E27FC236}">
                <a16:creationId xmlns:a16="http://schemas.microsoft.com/office/drawing/2014/main" id="{601E3C15-A329-E539-23B4-D7C120E75AA2}"/>
              </a:ext>
            </a:extLst>
          </p:cNvPr>
          <p:cNvPicPr>
            <a:picLocks noChangeAspect="1"/>
          </p:cNvPicPr>
          <p:nvPr userDrawn="1"/>
        </p:nvPicPr>
        <p:blipFill>
          <a:blip r:embed="rId14"/>
          <a:stretch>
            <a:fillRect/>
          </a:stretch>
        </p:blipFill>
        <p:spPr>
          <a:xfrm>
            <a:off x="7309891" y="6461981"/>
            <a:ext cx="360087" cy="365441"/>
          </a:xfrm>
          <a:prstGeom prst="rect">
            <a:avLst/>
          </a:prstGeom>
        </p:spPr>
      </p:pic>
      <p:pic>
        <p:nvPicPr>
          <p:cNvPr id="48" name="Picture 47" descr="A blue binoculars with black background&#10;&#10;Description automatically generated">
            <a:extLst>
              <a:ext uri="{FF2B5EF4-FFF2-40B4-BE49-F238E27FC236}">
                <a16:creationId xmlns:a16="http://schemas.microsoft.com/office/drawing/2014/main" id="{7BF9BC90-E632-11D1-3FD6-A1ECE56E2647}"/>
              </a:ext>
            </a:extLst>
          </p:cNvPr>
          <p:cNvPicPr>
            <a:picLocks noChangeAspect="1"/>
          </p:cNvPicPr>
          <p:nvPr userDrawn="1"/>
        </p:nvPicPr>
        <p:blipFill>
          <a:blip r:embed="rId13"/>
          <a:stretch>
            <a:fillRect/>
          </a:stretch>
        </p:blipFill>
        <p:spPr>
          <a:xfrm>
            <a:off x="1480221" y="6487733"/>
            <a:ext cx="344488" cy="288590"/>
          </a:xfrm>
          <a:prstGeom prst="rect">
            <a:avLst/>
          </a:prstGeom>
        </p:spPr>
      </p:pic>
      <p:pic>
        <p:nvPicPr>
          <p:cNvPr id="49" name="Picture 48" descr="A blue binoculars with black background&#10;&#10;Description automatically generated">
            <a:extLst>
              <a:ext uri="{FF2B5EF4-FFF2-40B4-BE49-F238E27FC236}">
                <a16:creationId xmlns:a16="http://schemas.microsoft.com/office/drawing/2014/main" id="{A881748F-3507-46DE-88B0-ED758274680E}"/>
              </a:ext>
            </a:extLst>
          </p:cNvPr>
          <p:cNvPicPr>
            <a:picLocks noChangeAspect="1"/>
          </p:cNvPicPr>
          <p:nvPr userDrawn="1"/>
        </p:nvPicPr>
        <p:blipFill>
          <a:blip r:embed="rId13"/>
          <a:stretch>
            <a:fillRect/>
          </a:stretch>
        </p:blipFill>
        <p:spPr>
          <a:xfrm>
            <a:off x="7783240" y="6507747"/>
            <a:ext cx="344488" cy="288590"/>
          </a:xfrm>
          <a:prstGeom prst="rect">
            <a:avLst/>
          </a:prstGeom>
        </p:spPr>
      </p:pic>
      <p:sp>
        <p:nvSpPr>
          <p:cNvPr id="8" name="Title 7">
            <a:extLst>
              <a:ext uri="{FF2B5EF4-FFF2-40B4-BE49-F238E27FC236}">
                <a16:creationId xmlns:a16="http://schemas.microsoft.com/office/drawing/2014/main" id="{70052ECF-2884-7E36-CD8C-12205004B037}"/>
              </a:ext>
            </a:extLst>
          </p:cNvPr>
          <p:cNvSpPr>
            <a:spLocks noGrp="1"/>
          </p:cNvSpPr>
          <p:nvPr>
            <p:ph type="title" hasCustomPrompt="1"/>
          </p:nvPr>
        </p:nvSpPr>
        <p:spPr>
          <a:xfrm>
            <a:off x="527526" y="314325"/>
            <a:ext cx="10515600" cy="772270"/>
          </a:xfrm>
        </p:spPr>
        <p:txBody>
          <a:bodyPr/>
          <a:lstStyle>
            <a:lvl1pPr>
              <a:defRPr b="1"/>
            </a:lvl1pPr>
          </a:lstStyle>
          <a:p>
            <a:r>
              <a:rPr lang="en-US" dirty="0"/>
              <a:t>Click to add title</a:t>
            </a:r>
          </a:p>
        </p:txBody>
      </p:sp>
    </p:spTree>
    <p:extLst>
      <p:ext uri="{BB962C8B-B14F-4D97-AF65-F5344CB8AC3E}">
        <p14:creationId xmlns:p14="http://schemas.microsoft.com/office/powerpoint/2010/main" val="50887052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8B7AD5B-62F9-2B30-58B1-D2952321778E}"/>
              </a:ext>
            </a:extLst>
          </p:cNvPr>
          <p:cNvSpPr/>
          <p:nvPr userDrawn="1"/>
        </p:nvSpPr>
        <p:spPr>
          <a:xfrm flipH="1">
            <a:off x="0" y="0"/>
            <a:ext cx="12192000" cy="3930316"/>
          </a:xfrm>
          <a:prstGeom prst="rect">
            <a:avLst/>
          </a:prstGeom>
          <a:solidFill>
            <a:srgbClr val="008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A560D5DF-18C4-346A-850F-E3EE2F6D2DEB}"/>
              </a:ext>
            </a:extLst>
          </p:cNvPr>
          <p:cNvSpPr txBox="1"/>
          <p:nvPr userDrawn="1"/>
        </p:nvSpPr>
        <p:spPr>
          <a:xfrm>
            <a:off x="9475076" y="6488668"/>
            <a:ext cx="2559072" cy="292388"/>
          </a:xfrm>
          <a:prstGeom prst="rect">
            <a:avLst/>
          </a:prstGeom>
          <a:noFill/>
        </p:spPr>
        <p:txBody>
          <a:bodyPr wrap="square" rtlCol="0">
            <a:spAutoFit/>
          </a:bodyPr>
          <a:lstStyle/>
          <a:p>
            <a:r>
              <a:rPr lang="en-US" sz="1300" dirty="0">
                <a:solidFill>
                  <a:schemeClr val="bg1"/>
                </a:solidFill>
              </a:rPr>
              <a:t>© Smithsonian Institution 2024</a:t>
            </a:r>
          </a:p>
        </p:txBody>
      </p:sp>
      <p:pic>
        <p:nvPicPr>
          <p:cNvPr id="14" name="Picture 13">
            <a:extLst>
              <a:ext uri="{FF2B5EF4-FFF2-40B4-BE49-F238E27FC236}">
                <a16:creationId xmlns:a16="http://schemas.microsoft.com/office/drawing/2014/main" id="{FFF23187-F68F-28ED-3DE2-13895540D987}"/>
              </a:ext>
            </a:extLst>
          </p:cNvPr>
          <p:cNvPicPr>
            <a:picLocks noChangeAspect="1"/>
          </p:cNvPicPr>
          <p:nvPr userDrawn="1"/>
        </p:nvPicPr>
        <p:blipFill>
          <a:blip r:embed="rId2"/>
          <a:srcRect l="26072" t="21587" r="27768" b="65238"/>
          <a:stretch/>
        </p:blipFill>
        <p:spPr>
          <a:xfrm>
            <a:off x="3194738" y="5799665"/>
            <a:ext cx="5802522" cy="931547"/>
          </a:xfrm>
          <a:prstGeom prst="rect">
            <a:avLst/>
          </a:prstGeom>
        </p:spPr>
      </p:pic>
      <p:sp>
        <p:nvSpPr>
          <p:cNvPr id="2" name="Title 1">
            <a:extLst>
              <a:ext uri="{FF2B5EF4-FFF2-40B4-BE49-F238E27FC236}">
                <a16:creationId xmlns:a16="http://schemas.microsoft.com/office/drawing/2014/main" id="{B980C5E7-B1A1-4648-89D2-17B0F1E7F5B3}"/>
              </a:ext>
            </a:extLst>
          </p:cNvPr>
          <p:cNvSpPr>
            <a:spLocks noGrp="1"/>
          </p:cNvSpPr>
          <p:nvPr>
            <p:ph type="ctrTitle" hasCustomPrompt="1"/>
          </p:nvPr>
        </p:nvSpPr>
        <p:spPr>
          <a:xfrm>
            <a:off x="773747" y="776052"/>
            <a:ext cx="10644505" cy="2388367"/>
          </a:xfrm>
          <a:solidFill>
            <a:schemeClr val="bg1"/>
          </a:solidFill>
          <a:ln w="38100">
            <a:solidFill>
              <a:schemeClr val="tx1"/>
            </a:solidFill>
            <a:prstDash val="solid"/>
          </a:ln>
        </p:spPr>
        <p:txBody>
          <a:bodyPr anchor="ctr">
            <a:normAutofit/>
          </a:bodyPr>
          <a:lstStyle>
            <a:lvl1pPr algn="ctr">
              <a:defRPr sz="6600" baseline="0">
                <a:solidFill>
                  <a:schemeClr val="tx1"/>
                </a:solidFill>
              </a:defRPr>
            </a:lvl1pPr>
          </a:lstStyle>
          <a:p>
            <a:r>
              <a:rPr lang="en-US" dirty="0"/>
              <a:t>Act Investigation</a:t>
            </a:r>
          </a:p>
        </p:txBody>
      </p:sp>
      <p:sp>
        <p:nvSpPr>
          <p:cNvPr id="6" name="Subtitle 2">
            <a:extLst>
              <a:ext uri="{FF2B5EF4-FFF2-40B4-BE49-F238E27FC236}">
                <a16:creationId xmlns:a16="http://schemas.microsoft.com/office/drawing/2014/main" id="{5D140298-3E00-4E73-B947-697E69282864}"/>
              </a:ext>
            </a:extLst>
          </p:cNvPr>
          <p:cNvSpPr>
            <a:spLocks noGrp="1"/>
          </p:cNvSpPr>
          <p:nvPr>
            <p:ph type="subTitle" idx="1"/>
          </p:nvPr>
        </p:nvSpPr>
        <p:spPr>
          <a:xfrm>
            <a:off x="2572324" y="4601582"/>
            <a:ext cx="7768641" cy="607910"/>
          </a:xfrm>
          <a:solidFill>
            <a:schemeClr val="bg1"/>
          </a:solidFill>
          <a:ln>
            <a:noFill/>
          </a:ln>
        </p:spPr>
        <p:txBody>
          <a:bodyPr>
            <a:noAutofit/>
          </a:bodyPr>
          <a:lstStyle>
            <a:lvl1pPr marL="0" indent="0" algn="l">
              <a:buNone/>
              <a:defRPr sz="4800" b="1" i="0">
                <a:solidFill>
                  <a:schemeClr val="tx1"/>
                </a:solidFill>
                <a:latin typeface="Rockwell" charset="0"/>
                <a:ea typeface="Rockwell" charset="0"/>
                <a:cs typeface="Rockwel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en-US" dirty="0"/>
          </a:p>
        </p:txBody>
      </p:sp>
      <p:sp>
        <p:nvSpPr>
          <p:cNvPr id="29" name="TextBox 28">
            <a:extLst>
              <a:ext uri="{FF2B5EF4-FFF2-40B4-BE49-F238E27FC236}">
                <a16:creationId xmlns:a16="http://schemas.microsoft.com/office/drawing/2014/main" id="{588CF136-7F17-C9DE-0CA3-453EA3DB5F15}"/>
              </a:ext>
            </a:extLst>
          </p:cNvPr>
          <p:cNvSpPr txBox="1"/>
          <p:nvPr userDrawn="1"/>
        </p:nvSpPr>
        <p:spPr>
          <a:xfrm>
            <a:off x="9330402" y="6366174"/>
            <a:ext cx="2559072" cy="292388"/>
          </a:xfrm>
          <a:prstGeom prst="rect">
            <a:avLst/>
          </a:prstGeom>
          <a:noFill/>
        </p:spPr>
        <p:txBody>
          <a:bodyPr wrap="square" rtlCol="0">
            <a:spAutoFit/>
          </a:bodyPr>
          <a:lstStyle/>
          <a:p>
            <a:r>
              <a:rPr lang="en-US" sz="1300" dirty="0">
                <a:solidFill>
                  <a:schemeClr val="tx1"/>
                </a:solidFill>
              </a:rPr>
              <a:t>© Smithsonian </a:t>
            </a:r>
            <a:r>
              <a:rPr lang="en-US" sz="1300">
                <a:solidFill>
                  <a:schemeClr val="tx1"/>
                </a:solidFill>
              </a:rPr>
              <a:t>Institution 2025</a:t>
            </a:r>
            <a:endParaRPr lang="en-US" sz="1300" dirty="0">
              <a:solidFill>
                <a:schemeClr val="tx1"/>
              </a:solidFill>
            </a:endParaRPr>
          </a:p>
        </p:txBody>
      </p:sp>
      <p:pic>
        <p:nvPicPr>
          <p:cNvPr id="12" name="Picture 11" descr="A handshake in a circle&#10;&#10;Description automatically generated">
            <a:extLst>
              <a:ext uri="{FF2B5EF4-FFF2-40B4-BE49-F238E27FC236}">
                <a16:creationId xmlns:a16="http://schemas.microsoft.com/office/drawing/2014/main" id="{9C594840-1B00-8F70-0416-76EA896A35B5}"/>
              </a:ext>
            </a:extLst>
          </p:cNvPr>
          <p:cNvPicPr>
            <a:picLocks noChangeAspect="1"/>
          </p:cNvPicPr>
          <p:nvPr userDrawn="1"/>
        </p:nvPicPr>
        <p:blipFill>
          <a:blip r:embed="rId3"/>
          <a:stretch>
            <a:fillRect/>
          </a:stretch>
        </p:blipFill>
        <p:spPr>
          <a:xfrm>
            <a:off x="50076" y="4094989"/>
            <a:ext cx="2313405" cy="2417379"/>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and six ic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AAE108-9C7F-4CDC-AD71-B576580A199F}"/>
              </a:ext>
            </a:extLst>
          </p:cNvPr>
          <p:cNvSpPr>
            <a:spLocks noGrp="1"/>
          </p:cNvSpPr>
          <p:nvPr>
            <p:ph type="title" hasCustomPrompt="1"/>
          </p:nvPr>
        </p:nvSpPr>
        <p:spPr>
          <a:xfrm>
            <a:off x="515569" y="314222"/>
            <a:ext cx="11493551" cy="881277"/>
          </a:xfrm>
        </p:spPr>
        <p:txBody>
          <a:bodyPr anchor="ctr">
            <a:normAutofit/>
          </a:bodyPr>
          <a:lstStyle>
            <a:lvl1pPr>
              <a:defRPr sz="4800">
                <a:solidFill>
                  <a:schemeClr val="tx1"/>
                </a:solidFill>
              </a:defRPr>
            </a:lvl1pPr>
          </a:lstStyle>
          <a:p>
            <a:r>
              <a:rPr lang="en-US" dirty="0"/>
              <a:t>Lesson Overview</a:t>
            </a:r>
          </a:p>
        </p:txBody>
      </p:sp>
      <p:sp>
        <p:nvSpPr>
          <p:cNvPr id="44" name="Text Placeholder 43">
            <a:extLst>
              <a:ext uri="{FF2B5EF4-FFF2-40B4-BE49-F238E27FC236}">
                <a16:creationId xmlns:a16="http://schemas.microsoft.com/office/drawing/2014/main" id="{EAE7AC08-8ACF-8A47-6539-ABE76AAE434E}"/>
              </a:ext>
            </a:extLst>
          </p:cNvPr>
          <p:cNvSpPr>
            <a:spLocks noGrp="1"/>
          </p:cNvSpPr>
          <p:nvPr>
            <p:ph type="body" sz="quarter" idx="10" hasCustomPrompt="1"/>
          </p:nvPr>
        </p:nvSpPr>
        <p:spPr>
          <a:xfrm>
            <a:off x="515569" y="1315916"/>
            <a:ext cx="8178363" cy="642938"/>
          </a:xfrm>
        </p:spPr>
        <p:txBody>
          <a:bodyPr tIns="0">
            <a:noAutofit/>
          </a:bodyPr>
          <a:lstStyle>
            <a:lvl1pPr marL="0" indent="0">
              <a:buNone/>
              <a:defRPr sz="2400">
                <a:solidFill>
                  <a:schemeClr val="tx1"/>
                </a:solidFill>
              </a:defRPr>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en-US" dirty="0"/>
              <a:t>Essential Understanding: </a:t>
            </a:r>
          </a:p>
        </p:txBody>
      </p:sp>
      <p:sp>
        <p:nvSpPr>
          <p:cNvPr id="45" name="Text Placeholder 43">
            <a:extLst>
              <a:ext uri="{FF2B5EF4-FFF2-40B4-BE49-F238E27FC236}">
                <a16:creationId xmlns:a16="http://schemas.microsoft.com/office/drawing/2014/main" id="{9DD84C2B-121B-74A9-6362-C8FCD9883B65}"/>
              </a:ext>
            </a:extLst>
          </p:cNvPr>
          <p:cNvSpPr>
            <a:spLocks noGrp="1"/>
          </p:cNvSpPr>
          <p:nvPr>
            <p:ph type="body" sz="quarter" idx="11" hasCustomPrompt="1"/>
          </p:nvPr>
        </p:nvSpPr>
        <p:spPr>
          <a:xfrm>
            <a:off x="519808" y="4641591"/>
            <a:ext cx="2824702" cy="560223"/>
          </a:xfrm>
        </p:spPr>
        <p:txBody>
          <a:bodyPr tIns="0">
            <a:noAutofit/>
          </a:bodyPr>
          <a:lstStyle>
            <a:lvl1pPr marL="0" indent="0" algn="l">
              <a:buNone/>
              <a:defRPr sz="2400">
                <a:solidFill>
                  <a:schemeClr val="tx1"/>
                </a:solidFill>
              </a:defRPr>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en-US"/>
              <a:t>Discover: </a:t>
            </a:r>
            <a:endParaRPr lang="en-US" dirty="0"/>
          </a:p>
        </p:txBody>
      </p:sp>
      <p:pic>
        <p:nvPicPr>
          <p:cNvPr id="33" name="Picture 32" descr="A handshake in a circle&#10;&#10;Description automatically generated">
            <a:extLst>
              <a:ext uri="{FF2B5EF4-FFF2-40B4-BE49-F238E27FC236}">
                <a16:creationId xmlns:a16="http://schemas.microsoft.com/office/drawing/2014/main" id="{9C594840-1B00-8F70-0416-76EA896A35B5}"/>
              </a:ext>
            </a:extLst>
          </p:cNvPr>
          <p:cNvPicPr>
            <a:picLocks noChangeAspect="1"/>
          </p:cNvPicPr>
          <p:nvPr userDrawn="1"/>
        </p:nvPicPr>
        <p:blipFill>
          <a:blip r:embed="rId2"/>
          <a:stretch>
            <a:fillRect/>
          </a:stretch>
        </p:blipFill>
        <p:spPr>
          <a:xfrm>
            <a:off x="8846323" y="1962031"/>
            <a:ext cx="2471279" cy="2582348"/>
          </a:xfrm>
          <a:prstGeom prst="rect">
            <a:avLst/>
          </a:prstGeom>
        </p:spPr>
      </p:pic>
      <p:pic>
        <p:nvPicPr>
          <p:cNvPr id="34" name="Picture 33" descr="A purple circle with white gears&#10;&#10;Description automatically generated">
            <a:extLst>
              <a:ext uri="{FF2B5EF4-FFF2-40B4-BE49-F238E27FC236}">
                <a16:creationId xmlns:a16="http://schemas.microsoft.com/office/drawing/2014/main" id="{180B90AB-7A84-6B32-4DDF-5B605FC61805}"/>
              </a:ext>
            </a:extLst>
          </p:cNvPr>
          <p:cNvPicPr>
            <a:picLocks noChangeAspect="1"/>
          </p:cNvPicPr>
          <p:nvPr userDrawn="1"/>
        </p:nvPicPr>
        <p:blipFill rotWithShape="1">
          <a:blip r:embed="rId3"/>
          <a:srcRect l="19583" r="14738"/>
          <a:stretch/>
        </p:blipFill>
        <p:spPr>
          <a:xfrm>
            <a:off x="4766033" y="2243575"/>
            <a:ext cx="2575299" cy="2341347"/>
          </a:xfrm>
          <a:prstGeom prst="rect">
            <a:avLst/>
          </a:prstGeom>
        </p:spPr>
      </p:pic>
      <p:pic>
        <p:nvPicPr>
          <p:cNvPr id="35" name="Picture 34" descr="A blue circle with a white map and a point in the center&#10;&#10;Description automatically generated">
            <a:extLst>
              <a:ext uri="{FF2B5EF4-FFF2-40B4-BE49-F238E27FC236}">
                <a16:creationId xmlns:a16="http://schemas.microsoft.com/office/drawing/2014/main" id="{9655F596-C739-595E-43D4-140DE608D4B0}"/>
              </a:ext>
            </a:extLst>
          </p:cNvPr>
          <p:cNvPicPr>
            <a:picLocks noChangeAspect="1"/>
          </p:cNvPicPr>
          <p:nvPr userDrawn="1"/>
        </p:nvPicPr>
        <p:blipFill>
          <a:blip r:embed="rId4"/>
          <a:stretch>
            <a:fillRect/>
          </a:stretch>
        </p:blipFill>
        <p:spPr>
          <a:xfrm>
            <a:off x="515569" y="2052889"/>
            <a:ext cx="2745473" cy="2400632"/>
          </a:xfrm>
          <a:prstGeom prst="rect">
            <a:avLst/>
          </a:prstGeom>
        </p:spPr>
      </p:pic>
      <p:sp>
        <p:nvSpPr>
          <p:cNvPr id="37" name="Text Placeholder 43">
            <a:extLst>
              <a:ext uri="{FF2B5EF4-FFF2-40B4-BE49-F238E27FC236}">
                <a16:creationId xmlns:a16="http://schemas.microsoft.com/office/drawing/2014/main" id="{9DD84C2B-121B-74A9-6362-C8FCD9883B65}"/>
              </a:ext>
            </a:extLst>
          </p:cNvPr>
          <p:cNvSpPr>
            <a:spLocks noGrp="1"/>
          </p:cNvSpPr>
          <p:nvPr>
            <p:ph type="body" sz="quarter" idx="26" hasCustomPrompt="1"/>
          </p:nvPr>
        </p:nvSpPr>
        <p:spPr>
          <a:xfrm>
            <a:off x="4766033" y="4635722"/>
            <a:ext cx="2824702" cy="560223"/>
          </a:xfrm>
        </p:spPr>
        <p:txBody>
          <a:bodyPr tIns="0">
            <a:noAutofit/>
          </a:bodyPr>
          <a:lstStyle>
            <a:lvl1pPr marL="0" indent="0" algn="l">
              <a:buNone/>
              <a:defRPr sz="2400">
                <a:solidFill>
                  <a:schemeClr val="tx1"/>
                </a:solidFill>
              </a:defRPr>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en-US"/>
              <a:t>Understand: </a:t>
            </a:r>
            <a:endParaRPr lang="en-US" dirty="0"/>
          </a:p>
        </p:txBody>
      </p:sp>
      <p:sp>
        <p:nvSpPr>
          <p:cNvPr id="38" name="Text Placeholder 43">
            <a:extLst>
              <a:ext uri="{FF2B5EF4-FFF2-40B4-BE49-F238E27FC236}">
                <a16:creationId xmlns:a16="http://schemas.microsoft.com/office/drawing/2014/main" id="{9DD84C2B-121B-74A9-6362-C8FCD9883B65}"/>
              </a:ext>
            </a:extLst>
          </p:cNvPr>
          <p:cNvSpPr>
            <a:spLocks noGrp="1"/>
          </p:cNvSpPr>
          <p:nvPr>
            <p:ph type="body" sz="quarter" idx="27" hasCustomPrompt="1"/>
          </p:nvPr>
        </p:nvSpPr>
        <p:spPr>
          <a:xfrm>
            <a:off x="8798561" y="4650240"/>
            <a:ext cx="2824702" cy="560223"/>
          </a:xfrm>
        </p:spPr>
        <p:txBody>
          <a:bodyPr tIns="0">
            <a:noAutofit/>
          </a:bodyPr>
          <a:lstStyle>
            <a:lvl1pPr marL="0" indent="0" algn="l">
              <a:buNone/>
              <a:defRPr sz="2400">
                <a:solidFill>
                  <a:schemeClr val="tx1"/>
                </a:solidFill>
              </a:defRPr>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en-US"/>
              <a:t>Act: </a:t>
            </a:r>
            <a:endParaRPr lang="en-US" dirty="0"/>
          </a:p>
        </p:txBody>
      </p:sp>
      <p:sp>
        <p:nvSpPr>
          <p:cNvPr id="39" name="TextBox 38">
            <a:extLst>
              <a:ext uri="{FF2B5EF4-FFF2-40B4-BE49-F238E27FC236}">
                <a16:creationId xmlns:a16="http://schemas.microsoft.com/office/drawing/2014/main" id="{588CF136-7F17-C9DE-0CA3-453EA3DB5F15}"/>
              </a:ext>
            </a:extLst>
          </p:cNvPr>
          <p:cNvSpPr txBox="1"/>
          <p:nvPr userDrawn="1"/>
        </p:nvSpPr>
        <p:spPr>
          <a:xfrm>
            <a:off x="9475076" y="6488668"/>
            <a:ext cx="2559072" cy="292388"/>
          </a:xfrm>
          <a:prstGeom prst="rect">
            <a:avLst/>
          </a:prstGeom>
          <a:noFill/>
        </p:spPr>
        <p:txBody>
          <a:bodyPr wrap="square" rtlCol="0">
            <a:spAutoFit/>
          </a:bodyPr>
          <a:lstStyle/>
          <a:p>
            <a:r>
              <a:rPr lang="en-US" sz="1300" dirty="0">
                <a:solidFill>
                  <a:schemeClr val="tx1"/>
                </a:solidFill>
              </a:rPr>
              <a:t>© Smithsonian </a:t>
            </a:r>
            <a:r>
              <a:rPr lang="en-US" sz="1300">
                <a:solidFill>
                  <a:schemeClr val="tx1"/>
                </a:solidFill>
              </a:rPr>
              <a:t>Institution 2025</a:t>
            </a:r>
            <a:endParaRPr lang="en-US" sz="1300" dirty="0">
              <a:solidFill>
                <a:schemeClr val="tx1"/>
              </a:solidFill>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6_Title and Content 3">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48B7AD5B-62F9-2B30-58B1-D2952321778E}"/>
              </a:ext>
            </a:extLst>
          </p:cNvPr>
          <p:cNvSpPr/>
          <p:nvPr userDrawn="1"/>
        </p:nvSpPr>
        <p:spPr>
          <a:xfrm flipH="1">
            <a:off x="0" y="0"/>
            <a:ext cx="4287520" cy="6858000"/>
          </a:xfrm>
          <a:prstGeom prst="rect">
            <a:avLst/>
          </a:prstGeom>
          <a:solidFill>
            <a:srgbClr val="008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Content Placeholder 4">
            <a:extLst>
              <a:ext uri="{FF2B5EF4-FFF2-40B4-BE49-F238E27FC236}">
                <a16:creationId xmlns:a16="http://schemas.microsoft.com/office/drawing/2014/main" id="{BCB137BB-D176-29BA-51A9-8D59FA6D0017}"/>
              </a:ext>
            </a:extLst>
          </p:cNvPr>
          <p:cNvSpPr>
            <a:spLocks noGrp="1"/>
          </p:cNvSpPr>
          <p:nvPr>
            <p:ph sz="quarter" idx="11" hasCustomPrompt="1"/>
          </p:nvPr>
        </p:nvSpPr>
        <p:spPr>
          <a:xfrm>
            <a:off x="4431552" y="1527326"/>
            <a:ext cx="7191488" cy="4961342"/>
          </a:xfrm>
        </p:spPr>
        <p:txBody>
          <a:bodyPr>
            <a:normAutofit/>
          </a:bodyPr>
          <a:lstStyle>
            <a:lvl1pPr>
              <a:defRPr sz="2800" baseline="0">
                <a:solidFill>
                  <a:schemeClr val="tx1"/>
                </a:solidFill>
              </a:defRPr>
            </a:lvl1pPr>
            <a:lvl2pPr>
              <a:defRPr sz="2400">
                <a:solidFill>
                  <a:schemeClr val="tx1"/>
                </a:solidFill>
              </a:defRPr>
            </a:lvl2pPr>
            <a:lvl3pPr>
              <a:defRPr sz="1800">
                <a:solidFill>
                  <a:schemeClr val="tx1"/>
                </a:solidFill>
              </a:defRPr>
            </a:lvl3pPr>
            <a:lvl4pPr>
              <a:defRPr sz="1800">
                <a:solidFill>
                  <a:schemeClr val="tx1"/>
                </a:solidFill>
              </a:defRPr>
            </a:lvl4pPr>
            <a:lvl5pPr>
              <a:defRPr sz="1800">
                <a:solidFill>
                  <a:schemeClr val="tx1"/>
                </a:solidFill>
              </a:defRPr>
            </a:lvl5pPr>
          </a:lstStyle>
          <a:p>
            <a:pPr lvl="0"/>
            <a:r>
              <a:rPr lang="en-US" dirty="0"/>
              <a:t>Act Reading (Optional):</a:t>
            </a:r>
          </a:p>
          <a:p>
            <a:pPr lvl="0"/>
            <a:r>
              <a:rPr lang="en-US" dirty="0"/>
              <a:t>Act Investigation:</a:t>
            </a:r>
          </a:p>
          <a:p>
            <a:pPr lvl="0"/>
            <a:r>
              <a:rPr lang="en-US" dirty="0"/>
              <a:t>Act Investigation Extension: </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Box 6">
            <a:extLst>
              <a:ext uri="{FF2B5EF4-FFF2-40B4-BE49-F238E27FC236}">
                <a16:creationId xmlns:a16="http://schemas.microsoft.com/office/drawing/2014/main" id="{588CF136-7F17-C9DE-0CA3-453EA3DB5F15}"/>
              </a:ext>
            </a:extLst>
          </p:cNvPr>
          <p:cNvSpPr txBox="1"/>
          <p:nvPr userDrawn="1"/>
        </p:nvSpPr>
        <p:spPr>
          <a:xfrm>
            <a:off x="9475076" y="6488668"/>
            <a:ext cx="2559072" cy="292388"/>
          </a:xfrm>
          <a:prstGeom prst="rect">
            <a:avLst/>
          </a:prstGeom>
          <a:noFill/>
        </p:spPr>
        <p:txBody>
          <a:bodyPr wrap="square" rtlCol="0">
            <a:spAutoFit/>
          </a:bodyPr>
          <a:lstStyle/>
          <a:p>
            <a:r>
              <a:rPr lang="en-US" sz="1300" dirty="0">
                <a:solidFill>
                  <a:schemeClr val="tx1"/>
                </a:solidFill>
              </a:rPr>
              <a:t>© Smithsonian </a:t>
            </a:r>
            <a:r>
              <a:rPr lang="en-US" sz="1300">
                <a:solidFill>
                  <a:schemeClr val="tx1"/>
                </a:solidFill>
              </a:rPr>
              <a:t>Institution 2025</a:t>
            </a:r>
            <a:endParaRPr lang="en-US" sz="1300" dirty="0">
              <a:solidFill>
                <a:schemeClr val="tx1"/>
              </a:solidFill>
            </a:endParaRPr>
          </a:p>
        </p:txBody>
      </p:sp>
      <p:pic>
        <p:nvPicPr>
          <p:cNvPr id="9" name="Picture 8" descr="A handshake in a circle&#10;&#10;Description automatically generated">
            <a:extLst>
              <a:ext uri="{FF2B5EF4-FFF2-40B4-BE49-F238E27FC236}">
                <a16:creationId xmlns:a16="http://schemas.microsoft.com/office/drawing/2014/main" id="{9C594840-1B00-8F70-0416-76EA896A35B5}"/>
              </a:ext>
            </a:extLst>
          </p:cNvPr>
          <p:cNvPicPr>
            <a:picLocks noChangeAspect="1"/>
          </p:cNvPicPr>
          <p:nvPr userDrawn="1"/>
        </p:nvPicPr>
        <p:blipFill>
          <a:blip r:embed="rId2"/>
          <a:stretch>
            <a:fillRect/>
          </a:stretch>
        </p:blipFill>
        <p:spPr>
          <a:xfrm>
            <a:off x="10342268" y="67851"/>
            <a:ext cx="1691880" cy="1767920"/>
          </a:xfrm>
          <a:prstGeom prst="rect">
            <a:avLst/>
          </a:prstGeom>
        </p:spPr>
      </p:pic>
      <p:sp>
        <p:nvSpPr>
          <p:cNvPr id="19" name="Subtitle 2">
            <a:extLst>
              <a:ext uri="{FF2B5EF4-FFF2-40B4-BE49-F238E27FC236}">
                <a16:creationId xmlns:a16="http://schemas.microsoft.com/office/drawing/2014/main" id="{5D140298-3E00-4E73-B947-697E69282864}"/>
              </a:ext>
            </a:extLst>
          </p:cNvPr>
          <p:cNvSpPr>
            <a:spLocks noGrp="1"/>
          </p:cNvSpPr>
          <p:nvPr>
            <p:ph type="subTitle" idx="1" hasCustomPrompt="1"/>
          </p:nvPr>
        </p:nvSpPr>
        <p:spPr>
          <a:xfrm>
            <a:off x="344303" y="435621"/>
            <a:ext cx="3510404" cy="5996912"/>
          </a:xfrm>
        </p:spPr>
        <p:style>
          <a:lnRef idx="2">
            <a:schemeClr val="dk1"/>
          </a:lnRef>
          <a:fillRef idx="1">
            <a:schemeClr val="lt1"/>
          </a:fillRef>
          <a:effectRef idx="0">
            <a:schemeClr val="dk1"/>
          </a:effectRef>
          <a:fontRef idx="none"/>
        </p:style>
        <p:txBody>
          <a:bodyPr lIns="274320" rIns="274320" anchor="ctr">
            <a:normAutofit/>
          </a:bodyPr>
          <a:lstStyle>
            <a:lvl1pPr marL="0" indent="0" algn="l">
              <a:buNone/>
              <a:defRPr sz="2800" b="1"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Lesson Objective:</a:t>
            </a:r>
          </a:p>
        </p:txBody>
      </p:sp>
      <p:sp>
        <p:nvSpPr>
          <p:cNvPr id="4" name="Title 3">
            <a:extLst>
              <a:ext uri="{FF2B5EF4-FFF2-40B4-BE49-F238E27FC236}">
                <a16:creationId xmlns:a16="http://schemas.microsoft.com/office/drawing/2014/main" id="{6A2AEA16-48EB-F08C-35F4-F05A42299B3D}"/>
              </a:ext>
            </a:extLst>
          </p:cNvPr>
          <p:cNvSpPr>
            <a:spLocks noGrp="1"/>
          </p:cNvSpPr>
          <p:nvPr>
            <p:ph type="title" hasCustomPrompt="1"/>
          </p:nvPr>
        </p:nvSpPr>
        <p:spPr>
          <a:xfrm>
            <a:off x="4431552" y="201763"/>
            <a:ext cx="5798298" cy="1325563"/>
          </a:xfrm>
        </p:spPr>
        <p:txBody>
          <a:bodyPr/>
          <a:lstStyle>
            <a:lvl1pPr>
              <a:defRPr b="1"/>
            </a:lvl1pPr>
          </a:lstStyle>
          <a:p>
            <a:r>
              <a:rPr lang="en-US" dirty="0"/>
              <a:t>Click to add title</a:t>
            </a: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1_Title and Content 3">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8B7AD5B-62F9-2B30-58B1-D2952321778E}"/>
              </a:ext>
            </a:extLst>
          </p:cNvPr>
          <p:cNvSpPr/>
          <p:nvPr userDrawn="1"/>
        </p:nvSpPr>
        <p:spPr>
          <a:xfrm flipH="1">
            <a:off x="0" y="0"/>
            <a:ext cx="12192000" cy="1300187"/>
          </a:xfrm>
          <a:prstGeom prst="rect">
            <a:avLst/>
          </a:prstGeom>
          <a:solidFill>
            <a:srgbClr val="008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Content Placeholder 4">
            <a:extLst>
              <a:ext uri="{FF2B5EF4-FFF2-40B4-BE49-F238E27FC236}">
                <a16:creationId xmlns:a16="http://schemas.microsoft.com/office/drawing/2014/main" id="{BCB137BB-D176-29BA-51A9-8D59FA6D0017}"/>
              </a:ext>
            </a:extLst>
          </p:cNvPr>
          <p:cNvSpPr>
            <a:spLocks noGrp="1"/>
          </p:cNvSpPr>
          <p:nvPr>
            <p:ph sz="quarter" idx="11" hasCustomPrompt="1"/>
          </p:nvPr>
        </p:nvSpPr>
        <p:spPr>
          <a:xfrm>
            <a:off x="633641" y="2192784"/>
            <a:ext cx="10924717" cy="4107453"/>
          </a:xfrm>
        </p:spPr>
        <p:txBody>
          <a:bodyPr>
            <a:normAutofit/>
          </a:bodyPr>
          <a:lstStyle>
            <a:lvl1pPr marL="0" indent="0">
              <a:buNone/>
              <a:defRPr sz="2800" baseline="0">
                <a:solidFill>
                  <a:schemeClr val="tx1"/>
                </a:solidFill>
              </a:defRPr>
            </a:lvl1pPr>
            <a:lvl2pPr>
              <a:defRPr sz="2400">
                <a:solidFill>
                  <a:schemeClr val="tx1"/>
                </a:solidFill>
              </a:defRPr>
            </a:lvl2pPr>
            <a:lvl3pPr>
              <a:defRPr sz="1800">
                <a:solidFill>
                  <a:schemeClr val="tx1"/>
                </a:solidFill>
              </a:defRPr>
            </a:lvl3pPr>
            <a:lvl4pPr>
              <a:defRPr sz="1800">
                <a:solidFill>
                  <a:schemeClr val="tx1"/>
                </a:solidFill>
              </a:defRPr>
            </a:lvl4pPr>
            <a:lvl5pPr>
              <a:defRPr sz="1800">
                <a:solidFill>
                  <a:schemeClr val="tx1"/>
                </a:solidFill>
              </a:defRPr>
            </a:lvl5pPr>
          </a:lstStyle>
          <a:p>
            <a:pPr lvl="0"/>
            <a:r>
              <a:rPr lang="en-US" dirty="0"/>
              <a:t>Act Reading</a:t>
            </a:r>
          </a:p>
        </p:txBody>
      </p:sp>
      <p:sp>
        <p:nvSpPr>
          <p:cNvPr id="7" name="TextBox 6">
            <a:extLst>
              <a:ext uri="{FF2B5EF4-FFF2-40B4-BE49-F238E27FC236}">
                <a16:creationId xmlns:a16="http://schemas.microsoft.com/office/drawing/2014/main" id="{588CF136-7F17-C9DE-0CA3-453EA3DB5F15}"/>
              </a:ext>
            </a:extLst>
          </p:cNvPr>
          <p:cNvSpPr txBox="1"/>
          <p:nvPr userDrawn="1"/>
        </p:nvSpPr>
        <p:spPr>
          <a:xfrm>
            <a:off x="9475076" y="6488668"/>
            <a:ext cx="2559072" cy="292388"/>
          </a:xfrm>
          <a:prstGeom prst="rect">
            <a:avLst/>
          </a:prstGeom>
          <a:noFill/>
        </p:spPr>
        <p:txBody>
          <a:bodyPr wrap="square" rtlCol="0">
            <a:spAutoFit/>
          </a:bodyPr>
          <a:lstStyle/>
          <a:p>
            <a:r>
              <a:rPr lang="en-US" sz="1300" dirty="0">
                <a:solidFill>
                  <a:schemeClr val="tx1"/>
                </a:solidFill>
              </a:rPr>
              <a:t>© Smithsonian </a:t>
            </a:r>
            <a:r>
              <a:rPr lang="en-US" sz="1300">
                <a:solidFill>
                  <a:schemeClr val="tx1"/>
                </a:solidFill>
              </a:rPr>
              <a:t>Institution 2025</a:t>
            </a:r>
            <a:endParaRPr lang="en-US" sz="1300" dirty="0">
              <a:solidFill>
                <a:schemeClr val="tx1"/>
              </a:solidFill>
            </a:endParaRPr>
          </a:p>
        </p:txBody>
      </p:sp>
      <p:sp>
        <p:nvSpPr>
          <p:cNvPr id="20" name="Subtitle 2">
            <a:extLst>
              <a:ext uri="{FF2B5EF4-FFF2-40B4-BE49-F238E27FC236}">
                <a16:creationId xmlns:a16="http://schemas.microsoft.com/office/drawing/2014/main" id="{5D140298-3E00-4E73-B947-697E69282864}"/>
              </a:ext>
            </a:extLst>
          </p:cNvPr>
          <p:cNvSpPr>
            <a:spLocks noGrp="1"/>
          </p:cNvSpPr>
          <p:nvPr>
            <p:ph type="subTitle" idx="1" hasCustomPrompt="1"/>
          </p:nvPr>
        </p:nvSpPr>
        <p:spPr>
          <a:xfrm>
            <a:off x="2802314" y="1384917"/>
            <a:ext cx="7221166" cy="563697"/>
          </a:xfrm>
        </p:spPr>
        <p:txBody>
          <a:bodyPr>
            <a:normAutofit/>
          </a:bodyPr>
          <a:lstStyle>
            <a:lvl1pPr marL="0" indent="0" algn="ctr">
              <a:buNone/>
              <a:defRPr sz="2800">
                <a:solidFill>
                  <a:srgbClr val="008F0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pic>
        <p:nvPicPr>
          <p:cNvPr id="11" name="Picture 10" descr="A handshake in a circle&#10;&#10;Description automatically generated">
            <a:extLst>
              <a:ext uri="{FF2B5EF4-FFF2-40B4-BE49-F238E27FC236}">
                <a16:creationId xmlns:a16="http://schemas.microsoft.com/office/drawing/2014/main" id="{9C594840-1B00-8F70-0416-76EA896A35B5}"/>
              </a:ext>
            </a:extLst>
          </p:cNvPr>
          <p:cNvPicPr>
            <a:picLocks noChangeAspect="1"/>
          </p:cNvPicPr>
          <p:nvPr userDrawn="1"/>
        </p:nvPicPr>
        <p:blipFill>
          <a:blip r:embed="rId2"/>
          <a:stretch>
            <a:fillRect/>
          </a:stretch>
        </p:blipFill>
        <p:spPr>
          <a:xfrm>
            <a:off x="222007" y="-15006"/>
            <a:ext cx="1879163" cy="1963620"/>
          </a:xfrm>
          <a:prstGeom prst="rect">
            <a:avLst/>
          </a:prstGeom>
        </p:spPr>
      </p:pic>
      <p:sp>
        <p:nvSpPr>
          <p:cNvPr id="2" name="Title 1">
            <a:extLst>
              <a:ext uri="{FF2B5EF4-FFF2-40B4-BE49-F238E27FC236}">
                <a16:creationId xmlns:a16="http://schemas.microsoft.com/office/drawing/2014/main" id="{49D722AC-C477-02A7-6BA4-D5B60200E098}"/>
              </a:ext>
            </a:extLst>
          </p:cNvPr>
          <p:cNvSpPr>
            <a:spLocks noGrp="1"/>
          </p:cNvSpPr>
          <p:nvPr>
            <p:ph type="title" hasCustomPrompt="1"/>
          </p:nvPr>
        </p:nvSpPr>
        <p:spPr>
          <a:xfrm>
            <a:off x="2143201" y="-15006"/>
            <a:ext cx="8539392" cy="1297278"/>
          </a:xfrm>
        </p:spPr>
        <p:txBody>
          <a:bodyPr/>
          <a:lstStyle>
            <a:lvl1pPr algn="ctr">
              <a:defRPr b="1"/>
            </a:lvl1pPr>
          </a:lstStyle>
          <a:p>
            <a:r>
              <a:rPr lang="en-US" dirty="0"/>
              <a:t>Click to add title</a:t>
            </a:r>
          </a:p>
        </p:txBody>
      </p:sp>
    </p:spTree>
    <p:extLst>
      <p:ext uri="{BB962C8B-B14F-4D97-AF65-F5344CB8AC3E}">
        <p14:creationId xmlns:p14="http://schemas.microsoft.com/office/powerpoint/2010/main" val="163250691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9_Title and Content 3">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8B7AD5B-62F9-2B30-58B1-D2952321778E}"/>
              </a:ext>
            </a:extLst>
          </p:cNvPr>
          <p:cNvSpPr/>
          <p:nvPr userDrawn="1"/>
        </p:nvSpPr>
        <p:spPr>
          <a:xfrm flipH="1">
            <a:off x="0" y="0"/>
            <a:ext cx="12192000" cy="1300187"/>
          </a:xfrm>
          <a:prstGeom prst="rect">
            <a:avLst/>
          </a:prstGeom>
          <a:solidFill>
            <a:srgbClr val="008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Content Placeholder 4">
            <a:extLst>
              <a:ext uri="{FF2B5EF4-FFF2-40B4-BE49-F238E27FC236}">
                <a16:creationId xmlns:a16="http://schemas.microsoft.com/office/drawing/2014/main" id="{BCB137BB-D176-29BA-51A9-8D59FA6D0017}"/>
              </a:ext>
            </a:extLst>
          </p:cNvPr>
          <p:cNvSpPr>
            <a:spLocks noGrp="1"/>
          </p:cNvSpPr>
          <p:nvPr>
            <p:ph sz="quarter" idx="11" hasCustomPrompt="1"/>
          </p:nvPr>
        </p:nvSpPr>
        <p:spPr>
          <a:xfrm>
            <a:off x="633641" y="1948614"/>
            <a:ext cx="10924717" cy="4351623"/>
          </a:xfrm>
        </p:spPr>
        <p:txBody>
          <a:bodyPr>
            <a:normAutofit/>
          </a:bodyPr>
          <a:lstStyle>
            <a:lvl1pPr marL="0" indent="0">
              <a:buNone/>
              <a:defRPr sz="2800" baseline="0">
                <a:solidFill>
                  <a:schemeClr val="tx1"/>
                </a:solidFill>
              </a:defRPr>
            </a:lvl1pPr>
            <a:lvl2pPr>
              <a:defRPr sz="2400">
                <a:solidFill>
                  <a:schemeClr val="tx1"/>
                </a:solidFill>
              </a:defRPr>
            </a:lvl2pPr>
            <a:lvl3pPr>
              <a:defRPr sz="1800">
                <a:solidFill>
                  <a:schemeClr val="tx1"/>
                </a:solidFill>
              </a:defRPr>
            </a:lvl3pPr>
            <a:lvl4pPr>
              <a:defRPr sz="1800">
                <a:solidFill>
                  <a:schemeClr val="tx1"/>
                </a:solidFill>
              </a:defRPr>
            </a:lvl4pPr>
            <a:lvl5pPr>
              <a:defRPr sz="1800">
                <a:solidFill>
                  <a:schemeClr val="tx1"/>
                </a:solidFill>
              </a:defRPr>
            </a:lvl5pPr>
          </a:lstStyle>
          <a:p>
            <a:pPr lvl="0"/>
            <a:r>
              <a:rPr lang="en-US" dirty="0"/>
              <a:t>Act Reading</a:t>
            </a:r>
          </a:p>
        </p:txBody>
      </p:sp>
      <p:sp>
        <p:nvSpPr>
          <p:cNvPr id="7" name="TextBox 6">
            <a:extLst>
              <a:ext uri="{FF2B5EF4-FFF2-40B4-BE49-F238E27FC236}">
                <a16:creationId xmlns:a16="http://schemas.microsoft.com/office/drawing/2014/main" id="{588CF136-7F17-C9DE-0CA3-453EA3DB5F15}"/>
              </a:ext>
            </a:extLst>
          </p:cNvPr>
          <p:cNvSpPr txBox="1"/>
          <p:nvPr userDrawn="1"/>
        </p:nvSpPr>
        <p:spPr>
          <a:xfrm>
            <a:off x="9475076" y="6488668"/>
            <a:ext cx="2559072" cy="292388"/>
          </a:xfrm>
          <a:prstGeom prst="rect">
            <a:avLst/>
          </a:prstGeom>
          <a:noFill/>
        </p:spPr>
        <p:txBody>
          <a:bodyPr wrap="square" rtlCol="0">
            <a:spAutoFit/>
          </a:bodyPr>
          <a:lstStyle/>
          <a:p>
            <a:r>
              <a:rPr lang="en-US" sz="1300" dirty="0">
                <a:solidFill>
                  <a:schemeClr val="tx1"/>
                </a:solidFill>
              </a:rPr>
              <a:t>© Smithsonian </a:t>
            </a:r>
            <a:r>
              <a:rPr lang="en-US" sz="1300">
                <a:solidFill>
                  <a:schemeClr val="tx1"/>
                </a:solidFill>
              </a:rPr>
              <a:t>Institution 2025</a:t>
            </a:r>
            <a:endParaRPr lang="en-US" sz="1300" dirty="0">
              <a:solidFill>
                <a:schemeClr val="tx1"/>
              </a:solidFill>
            </a:endParaRPr>
          </a:p>
        </p:txBody>
      </p:sp>
      <p:pic>
        <p:nvPicPr>
          <p:cNvPr id="11" name="Picture 10" descr="A handshake in a circle&#10;&#10;Description automatically generated">
            <a:extLst>
              <a:ext uri="{FF2B5EF4-FFF2-40B4-BE49-F238E27FC236}">
                <a16:creationId xmlns:a16="http://schemas.microsoft.com/office/drawing/2014/main" id="{9C594840-1B00-8F70-0416-76EA896A35B5}"/>
              </a:ext>
            </a:extLst>
          </p:cNvPr>
          <p:cNvPicPr>
            <a:picLocks noChangeAspect="1"/>
          </p:cNvPicPr>
          <p:nvPr userDrawn="1"/>
        </p:nvPicPr>
        <p:blipFill>
          <a:blip r:embed="rId2"/>
          <a:stretch>
            <a:fillRect/>
          </a:stretch>
        </p:blipFill>
        <p:spPr>
          <a:xfrm>
            <a:off x="222007" y="-15006"/>
            <a:ext cx="1879163" cy="1963620"/>
          </a:xfrm>
          <a:prstGeom prst="rect">
            <a:avLst/>
          </a:prstGeom>
        </p:spPr>
      </p:pic>
      <p:sp>
        <p:nvSpPr>
          <p:cNvPr id="2" name="Title 1">
            <a:extLst>
              <a:ext uri="{FF2B5EF4-FFF2-40B4-BE49-F238E27FC236}">
                <a16:creationId xmlns:a16="http://schemas.microsoft.com/office/drawing/2014/main" id="{49D722AC-C477-02A7-6BA4-D5B60200E098}"/>
              </a:ext>
            </a:extLst>
          </p:cNvPr>
          <p:cNvSpPr>
            <a:spLocks noGrp="1"/>
          </p:cNvSpPr>
          <p:nvPr>
            <p:ph type="title" hasCustomPrompt="1"/>
          </p:nvPr>
        </p:nvSpPr>
        <p:spPr>
          <a:xfrm>
            <a:off x="2143201" y="-15006"/>
            <a:ext cx="8539392" cy="1297278"/>
          </a:xfrm>
        </p:spPr>
        <p:txBody>
          <a:bodyPr/>
          <a:lstStyle>
            <a:lvl1pPr algn="ctr">
              <a:defRPr b="1"/>
            </a:lvl1pPr>
          </a:lstStyle>
          <a:p>
            <a:r>
              <a:rPr lang="en-US" dirty="0"/>
              <a:t>Click to add title</a:t>
            </a: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2_Title and Content 3">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8B7AD5B-62F9-2B30-58B1-D2952321778E}"/>
              </a:ext>
            </a:extLst>
          </p:cNvPr>
          <p:cNvSpPr/>
          <p:nvPr userDrawn="1"/>
        </p:nvSpPr>
        <p:spPr>
          <a:xfrm flipH="1">
            <a:off x="0" y="1144363"/>
            <a:ext cx="12192000" cy="155824"/>
          </a:xfrm>
          <a:prstGeom prst="rect">
            <a:avLst/>
          </a:prstGeom>
          <a:solidFill>
            <a:srgbClr val="008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4">
            <a:extLst>
              <a:ext uri="{FF2B5EF4-FFF2-40B4-BE49-F238E27FC236}">
                <a16:creationId xmlns:a16="http://schemas.microsoft.com/office/drawing/2014/main" id="{BCB137BB-D176-29BA-51A9-8D59FA6D0017}"/>
              </a:ext>
            </a:extLst>
          </p:cNvPr>
          <p:cNvSpPr>
            <a:spLocks noGrp="1"/>
          </p:cNvSpPr>
          <p:nvPr>
            <p:ph sz="quarter" idx="11" hasCustomPrompt="1"/>
          </p:nvPr>
        </p:nvSpPr>
        <p:spPr>
          <a:xfrm>
            <a:off x="633641" y="2121763"/>
            <a:ext cx="10924717" cy="4178474"/>
          </a:xfrm>
        </p:spPr>
        <p:txBody>
          <a:bodyPr>
            <a:normAutofit/>
          </a:bodyPr>
          <a:lstStyle>
            <a:lvl1pPr marL="514350" indent="-514350">
              <a:buFont typeface="+mj-lt"/>
              <a:buAutoNum type="arabicPeriod"/>
              <a:defRPr sz="2800" baseline="0">
                <a:solidFill>
                  <a:schemeClr val="tx1"/>
                </a:solidFill>
              </a:defRPr>
            </a:lvl1pPr>
            <a:lvl2pPr>
              <a:defRPr sz="2400">
                <a:solidFill>
                  <a:schemeClr val="tx1"/>
                </a:solidFill>
              </a:defRPr>
            </a:lvl2pPr>
            <a:lvl3pPr>
              <a:defRPr sz="1800">
                <a:solidFill>
                  <a:schemeClr val="tx1"/>
                </a:solidFill>
              </a:defRPr>
            </a:lvl3pPr>
            <a:lvl4pPr>
              <a:defRPr sz="1800">
                <a:solidFill>
                  <a:schemeClr val="tx1"/>
                </a:solidFill>
              </a:defRPr>
            </a:lvl4pPr>
            <a:lvl5pPr>
              <a:defRPr sz="1800">
                <a:solidFill>
                  <a:schemeClr val="tx1"/>
                </a:solidFill>
              </a:defRPr>
            </a:lvl5pPr>
          </a:lstStyle>
          <a:p>
            <a:pPr lvl="0"/>
            <a:r>
              <a:rPr lang="en-US"/>
              <a:t>Act Reading</a:t>
            </a:r>
          </a:p>
        </p:txBody>
      </p:sp>
      <p:sp>
        <p:nvSpPr>
          <p:cNvPr id="7" name="TextBox 6">
            <a:extLst>
              <a:ext uri="{FF2B5EF4-FFF2-40B4-BE49-F238E27FC236}">
                <a16:creationId xmlns:a16="http://schemas.microsoft.com/office/drawing/2014/main" id="{588CF136-7F17-C9DE-0CA3-453EA3DB5F15}"/>
              </a:ext>
            </a:extLst>
          </p:cNvPr>
          <p:cNvSpPr txBox="1"/>
          <p:nvPr userDrawn="1"/>
        </p:nvSpPr>
        <p:spPr>
          <a:xfrm>
            <a:off x="9608717" y="6488668"/>
            <a:ext cx="2559072" cy="292388"/>
          </a:xfrm>
          <a:prstGeom prst="rect">
            <a:avLst/>
          </a:prstGeom>
          <a:noFill/>
        </p:spPr>
        <p:txBody>
          <a:bodyPr wrap="square" rtlCol="0">
            <a:spAutoFit/>
          </a:bodyPr>
          <a:lstStyle/>
          <a:p>
            <a:r>
              <a:rPr lang="en-US" sz="1300">
                <a:solidFill>
                  <a:schemeClr val="tx1"/>
                </a:solidFill>
              </a:rPr>
              <a:t>© Smithsonian Institution 2025</a:t>
            </a:r>
          </a:p>
        </p:txBody>
      </p:sp>
      <p:sp>
        <p:nvSpPr>
          <p:cNvPr id="20" name="Subtitle 2">
            <a:extLst>
              <a:ext uri="{FF2B5EF4-FFF2-40B4-BE49-F238E27FC236}">
                <a16:creationId xmlns:a16="http://schemas.microsoft.com/office/drawing/2014/main" id="{5D140298-3E00-4E73-B947-697E69282864}"/>
              </a:ext>
            </a:extLst>
          </p:cNvPr>
          <p:cNvSpPr>
            <a:spLocks noGrp="1"/>
          </p:cNvSpPr>
          <p:nvPr>
            <p:ph type="subTitle" idx="1" hasCustomPrompt="1"/>
          </p:nvPr>
        </p:nvSpPr>
        <p:spPr>
          <a:xfrm>
            <a:off x="2734704" y="1389155"/>
            <a:ext cx="7735235" cy="562282"/>
          </a:xfrm>
        </p:spPr>
        <p:txBody>
          <a:bodyPr>
            <a:normAutofit/>
          </a:bodyPr>
          <a:lstStyle>
            <a:lvl1pPr marL="0" indent="0" algn="l">
              <a:buNone/>
              <a:defRPr sz="2800">
                <a:solidFill>
                  <a:srgbClr val="008F0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pic>
        <p:nvPicPr>
          <p:cNvPr id="11" name="Picture 10" descr="A handshake in a circle&#10;&#10;Description automatically generated">
            <a:extLst>
              <a:ext uri="{FF2B5EF4-FFF2-40B4-BE49-F238E27FC236}">
                <a16:creationId xmlns:a16="http://schemas.microsoft.com/office/drawing/2014/main" id="{9C594840-1B00-8F70-0416-76EA896A35B5}"/>
              </a:ext>
            </a:extLst>
          </p:cNvPr>
          <p:cNvPicPr>
            <a:picLocks noChangeAspect="1"/>
          </p:cNvPicPr>
          <p:nvPr userDrawn="1"/>
        </p:nvPicPr>
        <p:blipFill>
          <a:blip r:embed="rId2"/>
          <a:stretch>
            <a:fillRect/>
          </a:stretch>
        </p:blipFill>
        <p:spPr>
          <a:xfrm>
            <a:off x="276085" y="0"/>
            <a:ext cx="1688617" cy="1764511"/>
          </a:xfrm>
          <a:prstGeom prst="rect">
            <a:avLst/>
          </a:prstGeom>
        </p:spPr>
      </p:pic>
      <p:pic>
        <p:nvPicPr>
          <p:cNvPr id="2" name="Graphic 6">
            <a:extLst>
              <a:ext uri="{FF2B5EF4-FFF2-40B4-BE49-F238E27FC236}">
                <a16:creationId xmlns:a16="http://schemas.microsoft.com/office/drawing/2014/main" id="{11B9B5B4-D242-2AAD-F41A-70A950150AD6}"/>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734704" y="6436616"/>
            <a:ext cx="421150" cy="421150"/>
          </a:xfrm>
          <a:prstGeom prst="rect">
            <a:avLst/>
          </a:prstGeom>
        </p:spPr>
      </p:pic>
      <p:pic>
        <p:nvPicPr>
          <p:cNvPr id="3" name="Graphic 8">
            <a:extLst>
              <a:ext uri="{FF2B5EF4-FFF2-40B4-BE49-F238E27FC236}">
                <a16:creationId xmlns:a16="http://schemas.microsoft.com/office/drawing/2014/main" id="{F5B133F4-46A5-D537-A1D9-5EFA88B033C0}"/>
              </a:ext>
              <a:ext uri="{C183D7F6-B498-43B3-948B-1728B52AA6E4}">
                <adec:decorative xmlns:adec="http://schemas.microsoft.com/office/drawing/2017/decorative" val="1"/>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1789" y="6395544"/>
            <a:ext cx="478636" cy="478636"/>
          </a:xfrm>
          <a:prstGeom prst="rect">
            <a:avLst/>
          </a:prstGeom>
        </p:spPr>
      </p:pic>
      <p:pic>
        <p:nvPicPr>
          <p:cNvPr id="4" name="Graphic 11">
            <a:extLst>
              <a:ext uri="{FF2B5EF4-FFF2-40B4-BE49-F238E27FC236}">
                <a16:creationId xmlns:a16="http://schemas.microsoft.com/office/drawing/2014/main" id="{9B47CF4D-9902-E82A-F37F-84E2B7172CFF}"/>
              </a:ext>
              <a:ext uri="{C183D7F6-B498-43B3-948B-1728B52AA6E4}">
                <adec:decorative xmlns:adec="http://schemas.microsoft.com/office/drawing/2017/decorative" val="1"/>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H="1">
            <a:off x="1823364" y="6440962"/>
            <a:ext cx="406232" cy="402200"/>
          </a:xfrm>
          <a:prstGeom prst="rect">
            <a:avLst/>
          </a:prstGeom>
        </p:spPr>
      </p:pic>
      <p:pic>
        <p:nvPicPr>
          <p:cNvPr id="6" name="Graphic 12">
            <a:extLst>
              <a:ext uri="{FF2B5EF4-FFF2-40B4-BE49-F238E27FC236}">
                <a16:creationId xmlns:a16="http://schemas.microsoft.com/office/drawing/2014/main" id="{1991FA10-F7F5-B65F-CE89-3718A8C63C6D}"/>
              </a:ext>
              <a:ext uri="{C183D7F6-B498-43B3-948B-1728B52AA6E4}">
                <adec:decorative xmlns:adec="http://schemas.microsoft.com/office/drawing/2017/decorative" val="1"/>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93517" y="6473354"/>
            <a:ext cx="374139" cy="374139"/>
          </a:xfrm>
          <a:prstGeom prst="rect">
            <a:avLst/>
          </a:prstGeom>
        </p:spPr>
      </p:pic>
      <p:pic>
        <p:nvPicPr>
          <p:cNvPr id="33" name="Graphic 7">
            <a:extLst>
              <a:ext uri="{FF2B5EF4-FFF2-40B4-BE49-F238E27FC236}">
                <a16:creationId xmlns:a16="http://schemas.microsoft.com/office/drawing/2014/main" id="{AF65757F-629C-DEE3-67C3-3CAE31294633}"/>
              </a:ext>
              <a:ext uri="{C183D7F6-B498-43B3-948B-1728B52AA6E4}">
                <adec:decorative xmlns:adec="http://schemas.microsoft.com/office/drawing/2017/decorative" val="1"/>
              </a:ext>
            </a:extLst>
          </p:cNvPr>
          <p:cNvPicPr>
            <a:picLocks noChangeAspect="1"/>
          </p:cNvPicPr>
          <p:nvPr userDrawn="1"/>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15114" r="15244"/>
          <a:stretch/>
        </p:blipFill>
        <p:spPr>
          <a:xfrm>
            <a:off x="2364287" y="6435623"/>
            <a:ext cx="260091" cy="373471"/>
          </a:xfrm>
          <a:prstGeom prst="rect">
            <a:avLst/>
          </a:prstGeom>
        </p:spPr>
      </p:pic>
      <p:pic>
        <p:nvPicPr>
          <p:cNvPr id="34" name="Graphic 6">
            <a:extLst>
              <a:ext uri="{FF2B5EF4-FFF2-40B4-BE49-F238E27FC236}">
                <a16:creationId xmlns:a16="http://schemas.microsoft.com/office/drawing/2014/main" id="{5336A86D-B849-E21E-0F51-341569A583FD}"/>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850613" y="6427699"/>
            <a:ext cx="421150" cy="421150"/>
          </a:xfrm>
          <a:prstGeom prst="rect">
            <a:avLst/>
          </a:prstGeom>
        </p:spPr>
      </p:pic>
      <p:pic>
        <p:nvPicPr>
          <p:cNvPr id="35" name="Graphic 8">
            <a:extLst>
              <a:ext uri="{FF2B5EF4-FFF2-40B4-BE49-F238E27FC236}">
                <a16:creationId xmlns:a16="http://schemas.microsoft.com/office/drawing/2014/main" id="{8D3FB5D1-8C09-06B0-AA29-6FB4B4D6E7A8}"/>
              </a:ext>
              <a:ext uri="{C183D7F6-B498-43B3-948B-1728B52AA6E4}">
                <adec:decorative xmlns:adec="http://schemas.microsoft.com/office/drawing/2017/decorative" val="1"/>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236383" y="6396718"/>
            <a:ext cx="478636" cy="478636"/>
          </a:xfrm>
          <a:prstGeom prst="rect">
            <a:avLst/>
          </a:prstGeom>
        </p:spPr>
      </p:pic>
      <p:pic>
        <p:nvPicPr>
          <p:cNvPr id="36" name="Graphic 11">
            <a:extLst>
              <a:ext uri="{FF2B5EF4-FFF2-40B4-BE49-F238E27FC236}">
                <a16:creationId xmlns:a16="http://schemas.microsoft.com/office/drawing/2014/main" id="{53696799-83BF-422A-C291-49685AF0DC09}"/>
              </a:ext>
              <a:ext uri="{C183D7F6-B498-43B3-948B-1728B52AA6E4}">
                <adec:decorative xmlns:adec="http://schemas.microsoft.com/office/drawing/2017/decorative" val="1"/>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H="1">
            <a:off x="5019654" y="6423681"/>
            <a:ext cx="406232" cy="402200"/>
          </a:xfrm>
          <a:prstGeom prst="rect">
            <a:avLst/>
          </a:prstGeom>
        </p:spPr>
      </p:pic>
      <p:pic>
        <p:nvPicPr>
          <p:cNvPr id="37" name="Graphic 12">
            <a:extLst>
              <a:ext uri="{FF2B5EF4-FFF2-40B4-BE49-F238E27FC236}">
                <a16:creationId xmlns:a16="http://schemas.microsoft.com/office/drawing/2014/main" id="{97933950-B483-BC3D-CF33-2216FFA1D386}"/>
              </a:ext>
              <a:ext uri="{C183D7F6-B498-43B3-948B-1728B52AA6E4}">
                <adec:decorative xmlns:adec="http://schemas.microsoft.com/office/drawing/2017/decorative" val="1"/>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786386" y="6464973"/>
            <a:ext cx="374139" cy="374139"/>
          </a:xfrm>
          <a:prstGeom prst="rect">
            <a:avLst/>
          </a:prstGeom>
        </p:spPr>
      </p:pic>
      <p:pic>
        <p:nvPicPr>
          <p:cNvPr id="38" name="Graphic 7">
            <a:extLst>
              <a:ext uri="{FF2B5EF4-FFF2-40B4-BE49-F238E27FC236}">
                <a16:creationId xmlns:a16="http://schemas.microsoft.com/office/drawing/2014/main" id="{361428B6-3B7B-4EBE-2CC9-699364B3B27C}"/>
              </a:ext>
              <a:ext uri="{C183D7F6-B498-43B3-948B-1728B52AA6E4}">
                <adec:decorative xmlns:adec="http://schemas.microsoft.com/office/drawing/2017/decorative" val="1"/>
              </a:ext>
            </a:extLst>
          </p:cNvPr>
          <p:cNvPicPr>
            <a:picLocks noChangeAspect="1"/>
          </p:cNvPicPr>
          <p:nvPr userDrawn="1"/>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15114" r="15244"/>
          <a:stretch/>
        </p:blipFill>
        <p:spPr>
          <a:xfrm>
            <a:off x="5537396" y="6441142"/>
            <a:ext cx="260091" cy="373471"/>
          </a:xfrm>
          <a:prstGeom prst="rect">
            <a:avLst/>
          </a:prstGeom>
        </p:spPr>
      </p:pic>
      <p:pic>
        <p:nvPicPr>
          <p:cNvPr id="39" name="Graphic 6">
            <a:extLst>
              <a:ext uri="{FF2B5EF4-FFF2-40B4-BE49-F238E27FC236}">
                <a16:creationId xmlns:a16="http://schemas.microsoft.com/office/drawing/2014/main" id="{917578F2-5A21-86A3-A247-5CB85E11EF08}"/>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053926" y="6411173"/>
            <a:ext cx="421150" cy="421150"/>
          </a:xfrm>
          <a:prstGeom prst="rect">
            <a:avLst/>
          </a:prstGeom>
        </p:spPr>
      </p:pic>
      <p:pic>
        <p:nvPicPr>
          <p:cNvPr id="40" name="Graphic 8">
            <a:extLst>
              <a:ext uri="{FF2B5EF4-FFF2-40B4-BE49-F238E27FC236}">
                <a16:creationId xmlns:a16="http://schemas.microsoft.com/office/drawing/2014/main" id="{522BF40B-5ACB-09AF-95BA-8D95970D1670}"/>
              </a:ext>
              <a:ext uri="{C183D7F6-B498-43B3-948B-1728B52AA6E4}">
                <adec:decorative xmlns:adec="http://schemas.microsoft.com/office/drawing/2017/decorative" val="1"/>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362179" y="6392710"/>
            <a:ext cx="478636" cy="478636"/>
          </a:xfrm>
          <a:prstGeom prst="rect">
            <a:avLst/>
          </a:prstGeom>
        </p:spPr>
      </p:pic>
      <p:pic>
        <p:nvPicPr>
          <p:cNvPr id="41" name="Graphic 11">
            <a:extLst>
              <a:ext uri="{FF2B5EF4-FFF2-40B4-BE49-F238E27FC236}">
                <a16:creationId xmlns:a16="http://schemas.microsoft.com/office/drawing/2014/main" id="{1545FD54-5E1A-1381-C944-6AF91093E85D}"/>
              </a:ext>
              <a:ext uri="{C183D7F6-B498-43B3-948B-1728B52AA6E4}">
                <adec:decorative xmlns:adec="http://schemas.microsoft.com/office/drawing/2017/decorative" val="1"/>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H="1">
            <a:off x="8210463" y="6435480"/>
            <a:ext cx="406232" cy="402200"/>
          </a:xfrm>
          <a:prstGeom prst="rect">
            <a:avLst/>
          </a:prstGeom>
        </p:spPr>
      </p:pic>
      <p:pic>
        <p:nvPicPr>
          <p:cNvPr id="42" name="Graphic 12">
            <a:extLst>
              <a:ext uri="{FF2B5EF4-FFF2-40B4-BE49-F238E27FC236}">
                <a16:creationId xmlns:a16="http://schemas.microsoft.com/office/drawing/2014/main" id="{FB70F785-05BC-5DCE-5837-AE16F4C693CD}"/>
              </a:ext>
              <a:ext uri="{C183D7F6-B498-43B3-948B-1728B52AA6E4}">
                <adec:decorative xmlns:adec="http://schemas.microsoft.com/office/drawing/2017/decorative" val="1"/>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913188" y="6458184"/>
            <a:ext cx="374139" cy="374139"/>
          </a:xfrm>
          <a:prstGeom prst="rect">
            <a:avLst/>
          </a:prstGeom>
        </p:spPr>
      </p:pic>
      <p:pic>
        <p:nvPicPr>
          <p:cNvPr id="43" name="Graphic 7">
            <a:extLst>
              <a:ext uri="{FF2B5EF4-FFF2-40B4-BE49-F238E27FC236}">
                <a16:creationId xmlns:a16="http://schemas.microsoft.com/office/drawing/2014/main" id="{F7434768-C658-579E-7EBC-5692229A0AB0}"/>
              </a:ext>
              <a:ext uri="{C183D7F6-B498-43B3-948B-1728B52AA6E4}">
                <adec:decorative xmlns:adec="http://schemas.microsoft.com/office/drawing/2017/decorative" val="1"/>
              </a:ext>
            </a:extLst>
          </p:cNvPr>
          <p:cNvPicPr>
            <a:picLocks noChangeAspect="1"/>
          </p:cNvPicPr>
          <p:nvPr userDrawn="1"/>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15114" r="15244"/>
          <a:stretch/>
        </p:blipFill>
        <p:spPr>
          <a:xfrm>
            <a:off x="8713306" y="6445962"/>
            <a:ext cx="260091" cy="373471"/>
          </a:xfrm>
          <a:prstGeom prst="rect">
            <a:avLst/>
          </a:prstGeom>
        </p:spPr>
      </p:pic>
      <p:pic>
        <p:nvPicPr>
          <p:cNvPr id="44" name="Picture 43" descr="A blue binoculars with black background&#10;&#10;Description automatically generated">
            <a:extLst>
              <a:ext uri="{FF2B5EF4-FFF2-40B4-BE49-F238E27FC236}">
                <a16:creationId xmlns:a16="http://schemas.microsoft.com/office/drawing/2014/main" id="{7225FD0C-91BA-C619-9495-5C655F74199B}"/>
              </a:ext>
            </a:extLst>
          </p:cNvPr>
          <p:cNvPicPr>
            <a:picLocks noChangeAspect="1"/>
          </p:cNvPicPr>
          <p:nvPr userDrawn="1"/>
        </p:nvPicPr>
        <p:blipFill>
          <a:blip r:embed="rId13"/>
          <a:stretch>
            <a:fillRect/>
          </a:stretch>
        </p:blipFill>
        <p:spPr>
          <a:xfrm>
            <a:off x="4628795" y="6487733"/>
            <a:ext cx="344488" cy="288590"/>
          </a:xfrm>
          <a:prstGeom prst="rect">
            <a:avLst/>
          </a:prstGeom>
        </p:spPr>
      </p:pic>
      <p:pic>
        <p:nvPicPr>
          <p:cNvPr id="45" name="Picture 44" descr="A yellow globe with a magnifying glass&#10;&#10;Description automatically generated">
            <a:extLst>
              <a:ext uri="{FF2B5EF4-FFF2-40B4-BE49-F238E27FC236}">
                <a16:creationId xmlns:a16="http://schemas.microsoft.com/office/drawing/2014/main" id="{8204B8A1-7CAA-1127-1DCD-C9BF0AAD2216}"/>
              </a:ext>
            </a:extLst>
          </p:cNvPr>
          <p:cNvPicPr>
            <a:picLocks noChangeAspect="1"/>
          </p:cNvPicPr>
          <p:nvPr userDrawn="1"/>
        </p:nvPicPr>
        <p:blipFill>
          <a:blip r:embed="rId14"/>
          <a:stretch>
            <a:fillRect/>
          </a:stretch>
        </p:blipFill>
        <p:spPr>
          <a:xfrm>
            <a:off x="1030870" y="6452141"/>
            <a:ext cx="360087" cy="365441"/>
          </a:xfrm>
          <a:prstGeom prst="rect">
            <a:avLst/>
          </a:prstGeom>
        </p:spPr>
      </p:pic>
      <p:pic>
        <p:nvPicPr>
          <p:cNvPr id="46" name="Picture 45" descr="A yellow globe with a magnifying glass&#10;&#10;Description automatically generated">
            <a:extLst>
              <a:ext uri="{FF2B5EF4-FFF2-40B4-BE49-F238E27FC236}">
                <a16:creationId xmlns:a16="http://schemas.microsoft.com/office/drawing/2014/main" id="{643630BA-1C15-37A2-EC12-C292B7C2839C}"/>
              </a:ext>
            </a:extLst>
          </p:cNvPr>
          <p:cNvPicPr>
            <a:picLocks noChangeAspect="1"/>
          </p:cNvPicPr>
          <p:nvPr userDrawn="1"/>
        </p:nvPicPr>
        <p:blipFill>
          <a:blip r:embed="rId14"/>
          <a:stretch>
            <a:fillRect/>
          </a:stretch>
        </p:blipFill>
        <p:spPr>
          <a:xfrm>
            <a:off x="4172602" y="6461981"/>
            <a:ext cx="360087" cy="365441"/>
          </a:xfrm>
          <a:prstGeom prst="rect">
            <a:avLst/>
          </a:prstGeom>
        </p:spPr>
      </p:pic>
      <p:pic>
        <p:nvPicPr>
          <p:cNvPr id="47" name="Picture 46" descr="A yellow globe with a magnifying glass&#10;&#10;Description automatically generated">
            <a:extLst>
              <a:ext uri="{FF2B5EF4-FFF2-40B4-BE49-F238E27FC236}">
                <a16:creationId xmlns:a16="http://schemas.microsoft.com/office/drawing/2014/main" id="{45B7D10C-4DD7-A276-5038-540EED4A1A1C}"/>
              </a:ext>
            </a:extLst>
          </p:cNvPr>
          <p:cNvPicPr>
            <a:picLocks noChangeAspect="1"/>
          </p:cNvPicPr>
          <p:nvPr userDrawn="1"/>
        </p:nvPicPr>
        <p:blipFill>
          <a:blip r:embed="rId14"/>
          <a:stretch>
            <a:fillRect/>
          </a:stretch>
        </p:blipFill>
        <p:spPr>
          <a:xfrm>
            <a:off x="7309891" y="6461981"/>
            <a:ext cx="360087" cy="365441"/>
          </a:xfrm>
          <a:prstGeom prst="rect">
            <a:avLst/>
          </a:prstGeom>
        </p:spPr>
      </p:pic>
      <p:pic>
        <p:nvPicPr>
          <p:cNvPr id="48" name="Picture 47" descr="A blue binoculars with black background&#10;&#10;Description automatically generated">
            <a:extLst>
              <a:ext uri="{FF2B5EF4-FFF2-40B4-BE49-F238E27FC236}">
                <a16:creationId xmlns:a16="http://schemas.microsoft.com/office/drawing/2014/main" id="{7B761B39-EAB4-13A3-496B-BE4C5D32F165}"/>
              </a:ext>
            </a:extLst>
          </p:cNvPr>
          <p:cNvPicPr>
            <a:picLocks noChangeAspect="1"/>
          </p:cNvPicPr>
          <p:nvPr userDrawn="1"/>
        </p:nvPicPr>
        <p:blipFill>
          <a:blip r:embed="rId13"/>
          <a:stretch>
            <a:fillRect/>
          </a:stretch>
        </p:blipFill>
        <p:spPr>
          <a:xfrm>
            <a:off x="1480221" y="6487733"/>
            <a:ext cx="344488" cy="288590"/>
          </a:xfrm>
          <a:prstGeom prst="rect">
            <a:avLst/>
          </a:prstGeom>
        </p:spPr>
      </p:pic>
      <p:pic>
        <p:nvPicPr>
          <p:cNvPr id="49" name="Picture 48" descr="A blue binoculars with black background&#10;&#10;Description automatically generated">
            <a:extLst>
              <a:ext uri="{FF2B5EF4-FFF2-40B4-BE49-F238E27FC236}">
                <a16:creationId xmlns:a16="http://schemas.microsoft.com/office/drawing/2014/main" id="{F010155C-A6BE-8223-6178-580FF3A3E17E}"/>
              </a:ext>
            </a:extLst>
          </p:cNvPr>
          <p:cNvPicPr>
            <a:picLocks noChangeAspect="1"/>
          </p:cNvPicPr>
          <p:nvPr userDrawn="1"/>
        </p:nvPicPr>
        <p:blipFill>
          <a:blip r:embed="rId13"/>
          <a:stretch>
            <a:fillRect/>
          </a:stretch>
        </p:blipFill>
        <p:spPr>
          <a:xfrm>
            <a:off x="7783240" y="6507747"/>
            <a:ext cx="344488" cy="288590"/>
          </a:xfrm>
          <a:prstGeom prst="rect">
            <a:avLst/>
          </a:prstGeom>
        </p:spPr>
      </p:pic>
      <p:sp>
        <p:nvSpPr>
          <p:cNvPr id="8" name="Title 7">
            <a:extLst>
              <a:ext uri="{FF2B5EF4-FFF2-40B4-BE49-F238E27FC236}">
                <a16:creationId xmlns:a16="http://schemas.microsoft.com/office/drawing/2014/main" id="{F3C31276-56F8-2EA0-2F94-6CA03E998A14}"/>
              </a:ext>
            </a:extLst>
          </p:cNvPr>
          <p:cNvSpPr>
            <a:spLocks noGrp="1"/>
          </p:cNvSpPr>
          <p:nvPr>
            <p:ph type="title" hasCustomPrompt="1"/>
          </p:nvPr>
        </p:nvSpPr>
        <p:spPr>
          <a:xfrm>
            <a:off x="2734704" y="384199"/>
            <a:ext cx="7735235" cy="751252"/>
          </a:xfrm>
        </p:spPr>
        <p:txBody>
          <a:bodyPr/>
          <a:lstStyle>
            <a:lvl1pPr>
              <a:defRPr b="1"/>
            </a:lvl1pPr>
          </a:lstStyle>
          <a:p>
            <a:r>
              <a:rPr lang="en-US" dirty="0"/>
              <a:t>Click to add title</a:t>
            </a: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2_Title and Content 3">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8B7AD5B-62F9-2B30-58B1-D2952321778E}"/>
              </a:ext>
            </a:extLst>
          </p:cNvPr>
          <p:cNvSpPr/>
          <p:nvPr userDrawn="1"/>
        </p:nvSpPr>
        <p:spPr>
          <a:xfrm flipH="1">
            <a:off x="0" y="1144363"/>
            <a:ext cx="12192000" cy="155824"/>
          </a:xfrm>
          <a:prstGeom prst="rect">
            <a:avLst/>
          </a:prstGeom>
          <a:solidFill>
            <a:srgbClr val="008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4">
            <a:extLst>
              <a:ext uri="{FF2B5EF4-FFF2-40B4-BE49-F238E27FC236}">
                <a16:creationId xmlns:a16="http://schemas.microsoft.com/office/drawing/2014/main" id="{BCB137BB-D176-29BA-51A9-8D59FA6D0017}"/>
              </a:ext>
            </a:extLst>
          </p:cNvPr>
          <p:cNvSpPr>
            <a:spLocks noGrp="1"/>
          </p:cNvSpPr>
          <p:nvPr>
            <p:ph sz="quarter" idx="11" hasCustomPrompt="1"/>
          </p:nvPr>
        </p:nvSpPr>
        <p:spPr>
          <a:xfrm>
            <a:off x="633641" y="1764511"/>
            <a:ext cx="10924717" cy="4535726"/>
          </a:xfrm>
        </p:spPr>
        <p:txBody>
          <a:bodyPr>
            <a:normAutofit/>
          </a:bodyPr>
          <a:lstStyle>
            <a:lvl1pPr marL="514350" indent="-514350">
              <a:buFont typeface="+mj-lt"/>
              <a:buAutoNum type="arabicPeriod"/>
              <a:defRPr sz="2800" baseline="0">
                <a:solidFill>
                  <a:schemeClr val="tx1"/>
                </a:solidFill>
              </a:defRPr>
            </a:lvl1pPr>
            <a:lvl2pPr>
              <a:defRPr sz="2400">
                <a:solidFill>
                  <a:schemeClr val="tx1"/>
                </a:solidFill>
              </a:defRPr>
            </a:lvl2pPr>
            <a:lvl3pPr>
              <a:defRPr sz="1800">
                <a:solidFill>
                  <a:schemeClr val="tx1"/>
                </a:solidFill>
              </a:defRPr>
            </a:lvl3pPr>
            <a:lvl4pPr>
              <a:defRPr sz="1800">
                <a:solidFill>
                  <a:schemeClr val="tx1"/>
                </a:solidFill>
              </a:defRPr>
            </a:lvl4pPr>
            <a:lvl5pPr>
              <a:defRPr sz="1800">
                <a:solidFill>
                  <a:schemeClr val="tx1"/>
                </a:solidFill>
              </a:defRPr>
            </a:lvl5pPr>
          </a:lstStyle>
          <a:p>
            <a:pPr lvl="0"/>
            <a:r>
              <a:rPr lang="en-US"/>
              <a:t>Act Reading</a:t>
            </a:r>
          </a:p>
        </p:txBody>
      </p:sp>
      <p:sp>
        <p:nvSpPr>
          <p:cNvPr id="7" name="TextBox 6">
            <a:extLst>
              <a:ext uri="{FF2B5EF4-FFF2-40B4-BE49-F238E27FC236}">
                <a16:creationId xmlns:a16="http://schemas.microsoft.com/office/drawing/2014/main" id="{588CF136-7F17-C9DE-0CA3-453EA3DB5F15}"/>
              </a:ext>
            </a:extLst>
          </p:cNvPr>
          <p:cNvSpPr txBox="1"/>
          <p:nvPr userDrawn="1"/>
        </p:nvSpPr>
        <p:spPr>
          <a:xfrm>
            <a:off x="9608717" y="6488668"/>
            <a:ext cx="2559072" cy="292388"/>
          </a:xfrm>
          <a:prstGeom prst="rect">
            <a:avLst/>
          </a:prstGeom>
          <a:noFill/>
        </p:spPr>
        <p:txBody>
          <a:bodyPr wrap="square" rtlCol="0">
            <a:spAutoFit/>
          </a:bodyPr>
          <a:lstStyle/>
          <a:p>
            <a:r>
              <a:rPr lang="en-US" sz="1300">
                <a:solidFill>
                  <a:schemeClr val="tx1"/>
                </a:solidFill>
              </a:rPr>
              <a:t>© Smithsonian Institution 2025</a:t>
            </a:r>
          </a:p>
        </p:txBody>
      </p:sp>
      <p:pic>
        <p:nvPicPr>
          <p:cNvPr id="11" name="Picture 10" descr="A handshake in a circle&#10;&#10;Description automatically generated">
            <a:extLst>
              <a:ext uri="{FF2B5EF4-FFF2-40B4-BE49-F238E27FC236}">
                <a16:creationId xmlns:a16="http://schemas.microsoft.com/office/drawing/2014/main" id="{9C594840-1B00-8F70-0416-76EA896A35B5}"/>
              </a:ext>
            </a:extLst>
          </p:cNvPr>
          <p:cNvPicPr>
            <a:picLocks noChangeAspect="1"/>
          </p:cNvPicPr>
          <p:nvPr userDrawn="1"/>
        </p:nvPicPr>
        <p:blipFill>
          <a:blip r:embed="rId2"/>
          <a:stretch>
            <a:fillRect/>
          </a:stretch>
        </p:blipFill>
        <p:spPr>
          <a:xfrm>
            <a:off x="276085" y="0"/>
            <a:ext cx="1688617" cy="1764511"/>
          </a:xfrm>
          <a:prstGeom prst="rect">
            <a:avLst/>
          </a:prstGeom>
        </p:spPr>
      </p:pic>
      <p:pic>
        <p:nvPicPr>
          <p:cNvPr id="2" name="Graphic 6">
            <a:extLst>
              <a:ext uri="{FF2B5EF4-FFF2-40B4-BE49-F238E27FC236}">
                <a16:creationId xmlns:a16="http://schemas.microsoft.com/office/drawing/2014/main" id="{11B9B5B4-D242-2AAD-F41A-70A950150AD6}"/>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734704" y="6436616"/>
            <a:ext cx="421150" cy="421150"/>
          </a:xfrm>
          <a:prstGeom prst="rect">
            <a:avLst/>
          </a:prstGeom>
        </p:spPr>
      </p:pic>
      <p:pic>
        <p:nvPicPr>
          <p:cNvPr id="3" name="Graphic 8">
            <a:extLst>
              <a:ext uri="{FF2B5EF4-FFF2-40B4-BE49-F238E27FC236}">
                <a16:creationId xmlns:a16="http://schemas.microsoft.com/office/drawing/2014/main" id="{F5B133F4-46A5-D537-A1D9-5EFA88B033C0}"/>
              </a:ext>
              <a:ext uri="{C183D7F6-B498-43B3-948B-1728B52AA6E4}">
                <adec:decorative xmlns:adec="http://schemas.microsoft.com/office/drawing/2017/decorative" val="1"/>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1789" y="6395544"/>
            <a:ext cx="478636" cy="478636"/>
          </a:xfrm>
          <a:prstGeom prst="rect">
            <a:avLst/>
          </a:prstGeom>
        </p:spPr>
      </p:pic>
      <p:pic>
        <p:nvPicPr>
          <p:cNvPr id="4" name="Graphic 11">
            <a:extLst>
              <a:ext uri="{FF2B5EF4-FFF2-40B4-BE49-F238E27FC236}">
                <a16:creationId xmlns:a16="http://schemas.microsoft.com/office/drawing/2014/main" id="{9B47CF4D-9902-E82A-F37F-84E2B7172CFF}"/>
              </a:ext>
              <a:ext uri="{C183D7F6-B498-43B3-948B-1728B52AA6E4}">
                <adec:decorative xmlns:adec="http://schemas.microsoft.com/office/drawing/2017/decorative" val="1"/>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H="1">
            <a:off x="1823364" y="6440962"/>
            <a:ext cx="406232" cy="402200"/>
          </a:xfrm>
          <a:prstGeom prst="rect">
            <a:avLst/>
          </a:prstGeom>
        </p:spPr>
      </p:pic>
      <p:pic>
        <p:nvPicPr>
          <p:cNvPr id="6" name="Graphic 12">
            <a:extLst>
              <a:ext uri="{FF2B5EF4-FFF2-40B4-BE49-F238E27FC236}">
                <a16:creationId xmlns:a16="http://schemas.microsoft.com/office/drawing/2014/main" id="{1991FA10-F7F5-B65F-CE89-3718A8C63C6D}"/>
              </a:ext>
              <a:ext uri="{C183D7F6-B498-43B3-948B-1728B52AA6E4}">
                <adec:decorative xmlns:adec="http://schemas.microsoft.com/office/drawing/2017/decorative" val="1"/>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93517" y="6473354"/>
            <a:ext cx="374139" cy="374139"/>
          </a:xfrm>
          <a:prstGeom prst="rect">
            <a:avLst/>
          </a:prstGeom>
        </p:spPr>
      </p:pic>
      <p:pic>
        <p:nvPicPr>
          <p:cNvPr id="33" name="Graphic 7">
            <a:extLst>
              <a:ext uri="{FF2B5EF4-FFF2-40B4-BE49-F238E27FC236}">
                <a16:creationId xmlns:a16="http://schemas.microsoft.com/office/drawing/2014/main" id="{AF65757F-629C-DEE3-67C3-3CAE31294633}"/>
              </a:ext>
              <a:ext uri="{C183D7F6-B498-43B3-948B-1728B52AA6E4}">
                <adec:decorative xmlns:adec="http://schemas.microsoft.com/office/drawing/2017/decorative" val="1"/>
              </a:ext>
            </a:extLst>
          </p:cNvPr>
          <p:cNvPicPr>
            <a:picLocks noChangeAspect="1"/>
          </p:cNvPicPr>
          <p:nvPr userDrawn="1"/>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15114" r="15244"/>
          <a:stretch/>
        </p:blipFill>
        <p:spPr>
          <a:xfrm>
            <a:off x="2364287" y="6435623"/>
            <a:ext cx="260091" cy="373471"/>
          </a:xfrm>
          <a:prstGeom prst="rect">
            <a:avLst/>
          </a:prstGeom>
        </p:spPr>
      </p:pic>
      <p:pic>
        <p:nvPicPr>
          <p:cNvPr id="34" name="Graphic 6">
            <a:extLst>
              <a:ext uri="{FF2B5EF4-FFF2-40B4-BE49-F238E27FC236}">
                <a16:creationId xmlns:a16="http://schemas.microsoft.com/office/drawing/2014/main" id="{5336A86D-B849-E21E-0F51-341569A583FD}"/>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850613" y="6427699"/>
            <a:ext cx="421150" cy="421150"/>
          </a:xfrm>
          <a:prstGeom prst="rect">
            <a:avLst/>
          </a:prstGeom>
        </p:spPr>
      </p:pic>
      <p:pic>
        <p:nvPicPr>
          <p:cNvPr id="35" name="Graphic 8">
            <a:extLst>
              <a:ext uri="{FF2B5EF4-FFF2-40B4-BE49-F238E27FC236}">
                <a16:creationId xmlns:a16="http://schemas.microsoft.com/office/drawing/2014/main" id="{8D3FB5D1-8C09-06B0-AA29-6FB4B4D6E7A8}"/>
              </a:ext>
              <a:ext uri="{C183D7F6-B498-43B3-948B-1728B52AA6E4}">
                <adec:decorative xmlns:adec="http://schemas.microsoft.com/office/drawing/2017/decorative" val="1"/>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236383" y="6396718"/>
            <a:ext cx="478636" cy="478636"/>
          </a:xfrm>
          <a:prstGeom prst="rect">
            <a:avLst/>
          </a:prstGeom>
        </p:spPr>
      </p:pic>
      <p:pic>
        <p:nvPicPr>
          <p:cNvPr id="36" name="Graphic 11">
            <a:extLst>
              <a:ext uri="{FF2B5EF4-FFF2-40B4-BE49-F238E27FC236}">
                <a16:creationId xmlns:a16="http://schemas.microsoft.com/office/drawing/2014/main" id="{53696799-83BF-422A-C291-49685AF0DC09}"/>
              </a:ext>
              <a:ext uri="{C183D7F6-B498-43B3-948B-1728B52AA6E4}">
                <adec:decorative xmlns:adec="http://schemas.microsoft.com/office/drawing/2017/decorative" val="1"/>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H="1">
            <a:off x="5019654" y="6423681"/>
            <a:ext cx="406232" cy="402200"/>
          </a:xfrm>
          <a:prstGeom prst="rect">
            <a:avLst/>
          </a:prstGeom>
        </p:spPr>
      </p:pic>
      <p:pic>
        <p:nvPicPr>
          <p:cNvPr id="37" name="Graphic 12">
            <a:extLst>
              <a:ext uri="{FF2B5EF4-FFF2-40B4-BE49-F238E27FC236}">
                <a16:creationId xmlns:a16="http://schemas.microsoft.com/office/drawing/2014/main" id="{97933950-B483-BC3D-CF33-2216FFA1D386}"/>
              </a:ext>
              <a:ext uri="{C183D7F6-B498-43B3-948B-1728B52AA6E4}">
                <adec:decorative xmlns:adec="http://schemas.microsoft.com/office/drawing/2017/decorative" val="1"/>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786386" y="6464973"/>
            <a:ext cx="374139" cy="374139"/>
          </a:xfrm>
          <a:prstGeom prst="rect">
            <a:avLst/>
          </a:prstGeom>
        </p:spPr>
      </p:pic>
      <p:pic>
        <p:nvPicPr>
          <p:cNvPr id="38" name="Graphic 7">
            <a:extLst>
              <a:ext uri="{FF2B5EF4-FFF2-40B4-BE49-F238E27FC236}">
                <a16:creationId xmlns:a16="http://schemas.microsoft.com/office/drawing/2014/main" id="{361428B6-3B7B-4EBE-2CC9-699364B3B27C}"/>
              </a:ext>
              <a:ext uri="{C183D7F6-B498-43B3-948B-1728B52AA6E4}">
                <adec:decorative xmlns:adec="http://schemas.microsoft.com/office/drawing/2017/decorative" val="1"/>
              </a:ext>
            </a:extLst>
          </p:cNvPr>
          <p:cNvPicPr>
            <a:picLocks noChangeAspect="1"/>
          </p:cNvPicPr>
          <p:nvPr userDrawn="1"/>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15114" r="15244"/>
          <a:stretch/>
        </p:blipFill>
        <p:spPr>
          <a:xfrm>
            <a:off x="5537396" y="6441142"/>
            <a:ext cx="260091" cy="373471"/>
          </a:xfrm>
          <a:prstGeom prst="rect">
            <a:avLst/>
          </a:prstGeom>
        </p:spPr>
      </p:pic>
      <p:pic>
        <p:nvPicPr>
          <p:cNvPr id="39" name="Graphic 6">
            <a:extLst>
              <a:ext uri="{FF2B5EF4-FFF2-40B4-BE49-F238E27FC236}">
                <a16:creationId xmlns:a16="http://schemas.microsoft.com/office/drawing/2014/main" id="{917578F2-5A21-86A3-A247-5CB85E11EF08}"/>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053926" y="6411173"/>
            <a:ext cx="421150" cy="421150"/>
          </a:xfrm>
          <a:prstGeom prst="rect">
            <a:avLst/>
          </a:prstGeom>
        </p:spPr>
      </p:pic>
      <p:pic>
        <p:nvPicPr>
          <p:cNvPr id="40" name="Graphic 8">
            <a:extLst>
              <a:ext uri="{FF2B5EF4-FFF2-40B4-BE49-F238E27FC236}">
                <a16:creationId xmlns:a16="http://schemas.microsoft.com/office/drawing/2014/main" id="{522BF40B-5ACB-09AF-95BA-8D95970D1670}"/>
              </a:ext>
              <a:ext uri="{C183D7F6-B498-43B3-948B-1728B52AA6E4}">
                <adec:decorative xmlns:adec="http://schemas.microsoft.com/office/drawing/2017/decorative" val="1"/>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362179" y="6392710"/>
            <a:ext cx="478636" cy="478636"/>
          </a:xfrm>
          <a:prstGeom prst="rect">
            <a:avLst/>
          </a:prstGeom>
        </p:spPr>
      </p:pic>
      <p:pic>
        <p:nvPicPr>
          <p:cNvPr id="41" name="Graphic 11">
            <a:extLst>
              <a:ext uri="{FF2B5EF4-FFF2-40B4-BE49-F238E27FC236}">
                <a16:creationId xmlns:a16="http://schemas.microsoft.com/office/drawing/2014/main" id="{1545FD54-5E1A-1381-C944-6AF91093E85D}"/>
              </a:ext>
              <a:ext uri="{C183D7F6-B498-43B3-948B-1728B52AA6E4}">
                <adec:decorative xmlns:adec="http://schemas.microsoft.com/office/drawing/2017/decorative" val="1"/>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H="1">
            <a:off x="8210463" y="6435480"/>
            <a:ext cx="406232" cy="402200"/>
          </a:xfrm>
          <a:prstGeom prst="rect">
            <a:avLst/>
          </a:prstGeom>
        </p:spPr>
      </p:pic>
      <p:pic>
        <p:nvPicPr>
          <p:cNvPr id="42" name="Graphic 12">
            <a:extLst>
              <a:ext uri="{FF2B5EF4-FFF2-40B4-BE49-F238E27FC236}">
                <a16:creationId xmlns:a16="http://schemas.microsoft.com/office/drawing/2014/main" id="{FB70F785-05BC-5DCE-5837-AE16F4C693CD}"/>
              </a:ext>
              <a:ext uri="{C183D7F6-B498-43B3-948B-1728B52AA6E4}">
                <adec:decorative xmlns:adec="http://schemas.microsoft.com/office/drawing/2017/decorative" val="1"/>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913188" y="6458184"/>
            <a:ext cx="374139" cy="374139"/>
          </a:xfrm>
          <a:prstGeom prst="rect">
            <a:avLst/>
          </a:prstGeom>
        </p:spPr>
      </p:pic>
      <p:pic>
        <p:nvPicPr>
          <p:cNvPr id="43" name="Graphic 7">
            <a:extLst>
              <a:ext uri="{FF2B5EF4-FFF2-40B4-BE49-F238E27FC236}">
                <a16:creationId xmlns:a16="http://schemas.microsoft.com/office/drawing/2014/main" id="{F7434768-C658-579E-7EBC-5692229A0AB0}"/>
              </a:ext>
              <a:ext uri="{C183D7F6-B498-43B3-948B-1728B52AA6E4}">
                <adec:decorative xmlns:adec="http://schemas.microsoft.com/office/drawing/2017/decorative" val="1"/>
              </a:ext>
            </a:extLst>
          </p:cNvPr>
          <p:cNvPicPr>
            <a:picLocks noChangeAspect="1"/>
          </p:cNvPicPr>
          <p:nvPr userDrawn="1"/>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15114" r="15244"/>
          <a:stretch/>
        </p:blipFill>
        <p:spPr>
          <a:xfrm>
            <a:off x="8713306" y="6445962"/>
            <a:ext cx="260091" cy="373471"/>
          </a:xfrm>
          <a:prstGeom prst="rect">
            <a:avLst/>
          </a:prstGeom>
        </p:spPr>
      </p:pic>
      <p:pic>
        <p:nvPicPr>
          <p:cNvPr id="44" name="Picture 43" descr="A blue binoculars with black background&#10;&#10;Description automatically generated">
            <a:extLst>
              <a:ext uri="{FF2B5EF4-FFF2-40B4-BE49-F238E27FC236}">
                <a16:creationId xmlns:a16="http://schemas.microsoft.com/office/drawing/2014/main" id="{7225FD0C-91BA-C619-9495-5C655F74199B}"/>
              </a:ext>
            </a:extLst>
          </p:cNvPr>
          <p:cNvPicPr>
            <a:picLocks noChangeAspect="1"/>
          </p:cNvPicPr>
          <p:nvPr userDrawn="1"/>
        </p:nvPicPr>
        <p:blipFill>
          <a:blip r:embed="rId13"/>
          <a:stretch>
            <a:fillRect/>
          </a:stretch>
        </p:blipFill>
        <p:spPr>
          <a:xfrm>
            <a:off x="4628795" y="6487733"/>
            <a:ext cx="344488" cy="288590"/>
          </a:xfrm>
          <a:prstGeom prst="rect">
            <a:avLst/>
          </a:prstGeom>
        </p:spPr>
      </p:pic>
      <p:pic>
        <p:nvPicPr>
          <p:cNvPr id="45" name="Picture 44" descr="A yellow globe with a magnifying glass&#10;&#10;Description automatically generated">
            <a:extLst>
              <a:ext uri="{FF2B5EF4-FFF2-40B4-BE49-F238E27FC236}">
                <a16:creationId xmlns:a16="http://schemas.microsoft.com/office/drawing/2014/main" id="{8204B8A1-7CAA-1127-1DCD-C9BF0AAD2216}"/>
              </a:ext>
            </a:extLst>
          </p:cNvPr>
          <p:cNvPicPr>
            <a:picLocks noChangeAspect="1"/>
          </p:cNvPicPr>
          <p:nvPr userDrawn="1"/>
        </p:nvPicPr>
        <p:blipFill>
          <a:blip r:embed="rId14"/>
          <a:stretch>
            <a:fillRect/>
          </a:stretch>
        </p:blipFill>
        <p:spPr>
          <a:xfrm>
            <a:off x="1030870" y="6452141"/>
            <a:ext cx="360087" cy="365441"/>
          </a:xfrm>
          <a:prstGeom prst="rect">
            <a:avLst/>
          </a:prstGeom>
        </p:spPr>
      </p:pic>
      <p:pic>
        <p:nvPicPr>
          <p:cNvPr id="46" name="Picture 45" descr="A yellow globe with a magnifying glass&#10;&#10;Description automatically generated">
            <a:extLst>
              <a:ext uri="{FF2B5EF4-FFF2-40B4-BE49-F238E27FC236}">
                <a16:creationId xmlns:a16="http://schemas.microsoft.com/office/drawing/2014/main" id="{643630BA-1C15-37A2-EC12-C292B7C2839C}"/>
              </a:ext>
            </a:extLst>
          </p:cNvPr>
          <p:cNvPicPr>
            <a:picLocks noChangeAspect="1"/>
          </p:cNvPicPr>
          <p:nvPr userDrawn="1"/>
        </p:nvPicPr>
        <p:blipFill>
          <a:blip r:embed="rId14"/>
          <a:stretch>
            <a:fillRect/>
          </a:stretch>
        </p:blipFill>
        <p:spPr>
          <a:xfrm>
            <a:off x="4172602" y="6461981"/>
            <a:ext cx="360087" cy="365441"/>
          </a:xfrm>
          <a:prstGeom prst="rect">
            <a:avLst/>
          </a:prstGeom>
        </p:spPr>
      </p:pic>
      <p:pic>
        <p:nvPicPr>
          <p:cNvPr id="47" name="Picture 46" descr="A yellow globe with a magnifying glass&#10;&#10;Description automatically generated">
            <a:extLst>
              <a:ext uri="{FF2B5EF4-FFF2-40B4-BE49-F238E27FC236}">
                <a16:creationId xmlns:a16="http://schemas.microsoft.com/office/drawing/2014/main" id="{45B7D10C-4DD7-A276-5038-540EED4A1A1C}"/>
              </a:ext>
            </a:extLst>
          </p:cNvPr>
          <p:cNvPicPr>
            <a:picLocks noChangeAspect="1"/>
          </p:cNvPicPr>
          <p:nvPr userDrawn="1"/>
        </p:nvPicPr>
        <p:blipFill>
          <a:blip r:embed="rId14"/>
          <a:stretch>
            <a:fillRect/>
          </a:stretch>
        </p:blipFill>
        <p:spPr>
          <a:xfrm>
            <a:off x="7309891" y="6461981"/>
            <a:ext cx="360087" cy="365441"/>
          </a:xfrm>
          <a:prstGeom prst="rect">
            <a:avLst/>
          </a:prstGeom>
        </p:spPr>
      </p:pic>
      <p:pic>
        <p:nvPicPr>
          <p:cNvPr id="48" name="Picture 47" descr="A blue binoculars with black background&#10;&#10;Description automatically generated">
            <a:extLst>
              <a:ext uri="{FF2B5EF4-FFF2-40B4-BE49-F238E27FC236}">
                <a16:creationId xmlns:a16="http://schemas.microsoft.com/office/drawing/2014/main" id="{7B761B39-EAB4-13A3-496B-BE4C5D32F165}"/>
              </a:ext>
            </a:extLst>
          </p:cNvPr>
          <p:cNvPicPr>
            <a:picLocks noChangeAspect="1"/>
          </p:cNvPicPr>
          <p:nvPr userDrawn="1"/>
        </p:nvPicPr>
        <p:blipFill>
          <a:blip r:embed="rId13"/>
          <a:stretch>
            <a:fillRect/>
          </a:stretch>
        </p:blipFill>
        <p:spPr>
          <a:xfrm>
            <a:off x="1480221" y="6487733"/>
            <a:ext cx="344488" cy="288590"/>
          </a:xfrm>
          <a:prstGeom prst="rect">
            <a:avLst/>
          </a:prstGeom>
        </p:spPr>
      </p:pic>
      <p:pic>
        <p:nvPicPr>
          <p:cNvPr id="49" name="Picture 48" descr="A blue binoculars with black background&#10;&#10;Description automatically generated">
            <a:extLst>
              <a:ext uri="{FF2B5EF4-FFF2-40B4-BE49-F238E27FC236}">
                <a16:creationId xmlns:a16="http://schemas.microsoft.com/office/drawing/2014/main" id="{F010155C-A6BE-8223-6178-580FF3A3E17E}"/>
              </a:ext>
            </a:extLst>
          </p:cNvPr>
          <p:cNvPicPr>
            <a:picLocks noChangeAspect="1"/>
          </p:cNvPicPr>
          <p:nvPr userDrawn="1"/>
        </p:nvPicPr>
        <p:blipFill>
          <a:blip r:embed="rId13"/>
          <a:stretch>
            <a:fillRect/>
          </a:stretch>
        </p:blipFill>
        <p:spPr>
          <a:xfrm>
            <a:off x="7783240" y="6507747"/>
            <a:ext cx="344488" cy="288590"/>
          </a:xfrm>
          <a:prstGeom prst="rect">
            <a:avLst/>
          </a:prstGeom>
        </p:spPr>
      </p:pic>
      <p:sp>
        <p:nvSpPr>
          <p:cNvPr id="8" name="Title 7">
            <a:extLst>
              <a:ext uri="{FF2B5EF4-FFF2-40B4-BE49-F238E27FC236}">
                <a16:creationId xmlns:a16="http://schemas.microsoft.com/office/drawing/2014/main" id="{F3C31276-56F8-2EA0-2F94-6CA03E998A14}"/>
              </a:ext>
            </a:extLst>
          </p:cNvPr>
          <p:cNvSpPr>
            <a:spLocks noGrp="1"/>
          </p:cNvSpPr>
          <p:nvPr>
            <p:ph type="title" hasCustomPrompt="1"/>
          </p:nvPr>
        </p:nvSpPr>
        <p:spPr>
          <a:xfrm>
            <a:off x="2734704" y="384199"/>
            <a:ext cx="7735235" cy="760164"/>
          </a:xfrm>
        </p:spPr>
        <p:txBody>
          <a:bodyPr/>
          <a:lstStyle>
            <a:lvl1pPr>
              <a:defRPr b="1"/>
            </a:lvl1pPr>
          </a:lstStyle>
          <a:p>
            <a:r>
              <a:rPr lang="en-US" dirty="0"/>
              <a:t>Click to add title</a:t>
            </a:r>
          </a:p>
        </p:txBody>
      </p:sp>
    </p:spTree>
    <p:extLst>
      <p:ext uri="{BB962C8B-B14F-4D97-AF65-F5344CB8AC3E}">
        <p14:creationId xmlns:p14="http://schemas.microsoft.com/office/powerpoint/2010/main" val="237941837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5_Title and Content 3">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FD992B0-A519-A120-5871-8CEDBBE5696A}"/>
              </a:ext>
            </a:extLst>
          </p:cNvPr>
          <p:cNvSpPr/>
          <p:nvPr userDrawn="1"/>
        </p:nvSpPr>
        <p:spPr>
          <a:xfrm>
            <a:off x="0" y="1136916"/>
            <a:ext cx="12192000" cy="163271"/>
          </a:xfrm>
          <a:prstGeom prst="rect">
            <a:avLst/>
          </a:prstGeom>
          <a:solidFill>
            <a:srgbClr val="01C2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4">
            <a:extLst>
              <a:ext uri="{FF2B5EF4-FFF2-40B4-BE49-F238E27FC236}">
                <a16:creationId xmlns:a16="http://schemas.microsoft.com/office/drawing/2014/main" id="{BCB137BB-D176-29BA-51A9-8D59FA6D0017}"/>
              </a:ext>
            </a:extLst>
          </p:cNvPr>
          <p:cNvSpPr>
            <a:spLocks noGrp="1"/>
          </p:cNvSpPr>
          <p:nvPr>
            <p:ph sz="quarter" idx="11" hasCustomPrompt="1"/>
          </p:nvPr>
        </p:nvSpPr>
        <p:spPr>
          <a:xfrm>
            <a:off x="527526" y="2074609"/>
            <a:ext cx="10924717" cy="4248846"/>
          </a:xfrm>
        </p:spPr>
        <p:txBody>
          <a:bodyPr>
            <a:normAutofit/>
          </a:bodyPr>
          <a:lstStyle>
            <a:lvl1pPr marL="514350" indent="-514350">
              <a:buFont typeface="+mj-lt"/>
              <a:buAutoNum type="arabicPeriod"/>
              <a:defRPr sz="2400" baseline="0">
                <a:solidFill>
                  <a:schemeClr val="tx1"/>
                </a:solidFill>
              </a:defRPr>
            </a:lvl1pPr>
            <a:lvl2pPr>
              <a:defRPr sz="2400">
                <a:solidFill>
                  <a:schemeClr val="tx1"/>
                </a:solidFill>
              </a:defRPr>
            </a:lvl2pPr>
            <a:lvl3pPr>
              <a:defRPr sz="1800">
                <a:solidFill>
                  <a:schemeClr val="tx1"/>
                </a:solidFill>
              </a:defRPr>
            </a:lvl3pPr>
            <a:lvl4pPr>
              <a:defRPr sz="1800">
                <a:solidFill>
                  <a:schemeClr val="tx1"/>
                </a:solidFill>
              </a:defRPr>
            </a:lvl4pPr>
            <a:lvl5pPr>
              <a:defRPr sz="1800">
                <a:solidFill>
                  <a:schemeClr val="tx1"/>
                </a:solidFill>
              </a:defRPr>
            </a:lvl5pPr>
          </a:lstStyle>
          <a:p>
            <a:pPr lvl="0"/>
            <a:r>
              <a:rPr lang="en-US"/>
              <a:t>Investigation Steps</a:t>
            </a:r>
          </a:p>
        </p:txBody>
      </p:sp>
      <p:sp>
        <p:nvSpPr>
          <p:cNvPr id="7" name="TextBox 6">
            <a:extLst>
              <a:ext uri="{FF2B5EF4-FFF2-40B4-BE49-F238E27FC236}">
                <a16:creationId xmlns:a16="http://schemas.microsoft.com/office/drawing/2014/main" id="{588CF136-7F17-C9DE-0CA3-453EA3DB5F15}"/>
              </a:ext>
            </a:extLst>
          </p:cNvPr>
          <p:cNvSpPr txBox="1"/>
          <p:nvPr userDrawn="1"/>
        </p:nvSpPr>
        <p:spPr>
          <a:xfrm>
            <a:off x="9581309" y="6461981"/>
            <a:ext cx="2559072" cy="292388"/>
          </a:xfrm>
          <a:prstGeom prst="rect">
            <a:avLst/>
          </a:prstGeom>
          <a:noFill/>
        </p:spPr>
        <p:txBody>
          <a:bodyPr wrap="square" rtlCol="0">
            <a:spAutoFit/>
          </a:bodyPr>
          <a:lstStyle/>
          <a:p>
            <a:r>
              <a:rPr lang="en-US" sz="1300">
                <a:solidFill>
                  <a:schemeClr val="tx1"/>
                </a:solidFill>
              </a:rPr>
              <a:t>© Smithsonian Institution 2025</a:t>
            </a:r>
          </a:p>
        </p:txBody>
      </p:sp>
      <p:sp>
        <p:nvSpPr>
          <p:cNvPr id="20" name="Subtitle 2">
            <a:extLst>
              <a:ext uri="{FF2B5EF4-FFF2-40B4-BE49-F238E27FC236}">
                <a16:creationId xmlns:a16="http://schemas.microsoft.com/office/drawing/2014/main" id="{5D140298-3E00-4E73-B947-697E69282864}"/>
              </a:ext>
            </a:extLst>
          </p:cNvPr>
          <p:cNvSpPr>
            <a:spLocks noGrp="1"/>
          </p:cNvSpPr>
          <p:nvPr>
            <p:ph type="subTitle" idx="1" hasCustomPrompt="1"/>
          </p:nvPr>
        </p:nvSpPr>
        <p:spPr>
          <a:xfrm>
            <a:off x="527525" y="1423102"/>
            <a:ext cx="8886631" cy="528592"/>
          </a:xfrm>
        </p:spPr>
        <p:txBody>
          <a:bodyPr>
            <a:normAutofit/>
          </a:bodyPr>
          <a:lstStyle>
            <a:lvl1pPr marL="0" indent="0" algn="l">
              <a:buNone/>
              <a:defRPr sz="2800">
                <a:solidFill>
                  <a:srgbClr val="008F0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sp>
        <p:nvSpPr>
          <p:cNvPr id="33" name="Rectangle 32">
            <a:extLst>
              <a:ext uri="{FF2B5EF4-FFF2-40B4-BE49-F238E27FC236}">
                <a16:creationId xmlns:a16="http://schemas.microsoft.com/office/drawing/2014/main" id="{48B7AD5B-62F9-2B30-58B1-D2952321778E}"/>
              </a:ext>
            </a:extLst>
          </p:cNvPr>
          <p:cNvSpPr/>
          <p:nvPr userDrawn="1"/>
        </p:nvSpPr>
        <p:spPr>
          <a:xfrm flipH="1">
            <a:off x="0" y="1144363"/>
            <a:ext cx="12192000" cy="155824"/>
          </a:xfrm>
          <a:prstGeom prst="rect">
            <a:avLst/>
          </a:prstGeom>
          <a:solidFill>
            <a:srgbClr val="008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4" name="Picture 33" descr="A handshake in a circle&#10;&#10;Description automatically generated">
            <a:extLst>
              <a:ext uri="{FF2B5EF4-FFF2-40B4-BE49-F238E27FC236}">
                <a16:creationId xmlns:a16="http://schemas.microsoft.com/office/drawing/2014/main" id="{9C594840-1B00-8F70-0416-76EA896A35B5}"/>
              </a:ext>
            </a:extLst>
          </p:cNvPr>
          <p:cNvPicPr>
            <a:picLocks noChangeAspect="1"/>
          </p:cNvPicPr>
          <p:nvPr userDrawn="1"/>
        </p:nvPicPr>
        <p:blipFill>
          <a:blip r:embed="rId2"/>
          <a:stretch>
            <a:fillRect/>
          </a:stretch>
        </p:blipFill>
        <p:spPr>
          <a:xfrm>
            <a:off x="9994231" y="-117527"/>
            <a:ext cx="1923487" cy="2009937"/>
          </a:xfrm>
          <a:prstGeom prst="rect">
            <a:avLst/>
          </a:prstGeom>
        </p:spPr>
      </p:pic>
      <p:pic>
        <p:nvPicPr>
          <p:cNvPr id="2" name="Graphic 6">
            <a:extLst>
              <a:ext uri="{FF2B5EF4-FFF2-40B4-BE49-F238E27FC236}">
                <a16:creationId xmlns:a16="http://schemas.microsoft.com/office/drawing/2014/main" id="{7B38B41B-E461-F153-9B78-C738268DD7FE}"/>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734704" y="6436616"/>
            <a:ext cx="421150" cy="421150"/>
          </a:xfrm>
          <a:prstGeom prst="rect">
            <a:avLst/>
          </a:prstGeom>
        </p:spPr>
      </p:pic>
      <p:pic>
        <p:nvPicPr>
          <p:cNvPr id="3" name="Graphic 8">
            <a:extLst>
              <a:ext uri="{FF2B5EF4-FFF2-40B4-BE49-F238E27FC236}">
                <a16:creationId xmlns:a16="http://schemas.microsoft.com/office/drawing/2014/main" id="{8A628AFE-7FC5-928F-57E5-4975E409B5A1}"/>
              </a:ext>
              <a:ext uri="{C183D7F6-B498-43B3-948B-1728B52AA6E4}">
                <adec:decorative xmlns:adec="http://schemas.microsoft.com/office/drawing/2017/decorative" val="1"/>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1789" y="6395544"/>
            <a:ext cx="478636" cy="478636"/>
          </a:xfrm>
          <a:prstGeom prst="rect">
            <a:avLst/>
          </a:prstGeom>
        </p:spPr>
      </p:pic>
      <p:pic>
        <p:nvPicPr>
          <p:cNvPr id="4" name="Graphic 11">
            <a:extLst>
              <a:ext uri="{FF2B5EF4-FFF2-40B4-BE49-F238E27FC236}">
                <a16:creationId xmlns:a16="http://schemas.microsoft.com/office/drawing/2014/main" id="{E782C3F2-06C6-22C4-A675-909AC8AC4D20}"/>
              </a:ext>
              <a:ext uri="{C183D7F6-B498-43B3-948B-1728B52AA6E4}">
                <adec:decorative xmlns:adec="http://schemas.microsoft.com/office/drawing/2017/decorative" val="1"/>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H="1">
            <a:off x="1823364" y="6440962"/>
            <a:ext cx="406232" cy="402200"/>
          </a:xfrm>
          <a:prstGeom prst="rect">
            <a:avLst/>
          </a:prstGeom>
        </p:spPr>
      </p:pic>
      <p:pic>
        <p:nvPicPr>
          <p:cNvPr id="6" name="Graphic 12">
            <a:extLst>
              <a:ext uri="{FF2B5EF4-FFF2-40B4-BE49-F238E27FC236}">
                <a16:creationId xmlns:a16="http://schemas.microsoft.com/office/drawing/2014/main" id="{AC7B53B9-C26A-0243-BA49-B81E796B49C6}"/>
              </a:ext>
              <a:ext uri="{C183D7F6-B498-43B3-948B-1728B52AA6E4}">
                <adec:decorative xmlns:adec="http://schemas.microsoft.com/office/drawing/2017/decorative" val="1"/>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93517" y="6473354"/>
            <a:ext cx="374139" cy="374139"/>
          </a:xfrm>
          <a:prstGeom prst="rect">
            <a:avLst/>
          </a:prstGeom>
        </p:spPr>
      </p:pic>
      <p:pic>
        <p:nvPicPr>
          <p:cNvPr id="10" name="Graphic 7">
            <a:extLst>
              <a:ext uri="{FF2B5EF4-FFF2-40B4-BE49-F238E27FC236}">
                <a16:creationId xmlns:a16="http://schemas.microsoft.com/office/drawing/2014/main" id="{FE862E35-7D99-D663-6AC1-FD383C637A19}"/>
              </a:ext>
              <a:ext uri="{C183D7F6-B498-43B3-948B-1728B52AA6E4}">
                <adec:decorative xmlns:adec="http://schemas.microsoft.com/office/drawing/2017/decorative" val="1"/>
              </a:ext>
            </a:extLst>
          </p:cNvPr>
          <p:cNvPicPr>
            <a:picLocks noChangeAspect="1"/>
          </p:cNvPicPr>
          <p:nvPr userDrawn="1"/>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15114" r="15244"/>
          <a:stretch/>
        </p:blipFill>
        <p:spPr>
          <a:xfrm>
            <a:off x="2364287" y="6435623"/>
            <a:ext cx="260091" cy="373471"/>
          </a:xfrm>
          <a:prstGeom prst="rect">
            <a:avLst/>
          </a:prstGeom>
        </p:spPr>
      </p:pic>
      <p:pic>
        <p:nvPicPr>
          <p:cNvPr id="35" name="Graphic 6">
            <a:extLst>
              <a:ext uri="{FF2B5EF4-FFF2-40B4-BE49-F238E27FC236}">
                <a16:creationId xmlns:a16="http://schemas.microsoft.com/office/drawing/2014/main" id="{6EDB91CA-6911-70E1-EA94-067E97D0603F}"/>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850613" y="6427699"/>
            <a:ext cx="421150" cy="421150"/>
          </a:xfrm>
          <a:prstGeom prst="rect">
            <a:avLst/>
          </a:prstGeom>
        </p:spPr>
      </p:pic>
      <p:pic>
        <p:nvPicPr>
          <p:cNvPr id="36" name="Graphic 8">
            <a:extLst>
              <a:ext uri="{FF2B5EF4-FFF2-40B4-BE49-F238E27FC236}">
                <a16:creationId xmlns:a16="http://schemas.microsoft.com/office/drawing/2014/main" id="{A369D96A-A0B0-D0AF-9C73-4C360B73527B}"/>
              </a:ext>
              <a:ext uri="{C183D7F6-B498-43B3-948B-1728B52AA6E4}">
                <adec:decorative xmlns:adec="http://schemas.microsoft.com/office/drawing/2017/decorative" val="1"/>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236383" y="6396718"/>
            <a:ext cx="478636" cy="478636"/>
          </a:xfrm>
          <a:prstGeom prst="rect">
            <a:avLst/>
          </a:prstGeom>
        </p:spPr>
      </p:pic>
      <p:pic>
        <p:nvPicPr>
          <p:cNvPr id="37" name="Graphic 11">
            <a:extLst>
              <a:ext uri="{FF2B5EF4-FFF2-40B4-BE49-F238E27FC236}">
                <a16:creationId xmlns:a16="http://schemas.microsoft.com/office/drawing/2014/main" id="{5F42CCED-3FB6-8B31-932F-F77592CC252E}"/>
              </a:ext>
              <a:ext uri="{C183D7F6-B498-43B3-948B-1728B52AA6E4}">
                <adec:decorative xmlns:adec="http://schemas.microsoft.com/office/drawing/2017/decorative" val="1"/>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H="1">
            <a:off x="5019654" y="6423681"/>
            <a:ext cx="406232" cy="402200"/>
          </a:xfrm>
          <a:prstGeom prst="rect">
            <a:avLst/>
          </a:prstGeom>
        </p:spPr>
      </p:pic>
      <p:pic>
        <p:nvPicPr>
          <p:cNvPr id="38" name="Graphic 12">
            <a:extLst>
              <a:ext uri="{FF2B5EF4-FFF2-40B4-BE49-F238E27FC236}">
                <a16:creationId xmlns:a16="http://schemas.microsoft.com/office/drawing/2014/main" id="{05B88987-C97E-8D04-7514-84CFFD6B6E91}"/>
              </a:ext>
              <a:ext uri="{C183D7F6-B498-43B3-948B-1728B52AA6E4}">
                <adec:decorative xmlns:adec="http://schemas.microsoft.com/office/drawing/2017/decorative" val="1"/>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786386" y="6464973"/>
            <a:ext cx="374139" cy="374139"/>
          </a:xfrm>
          <a:prstGeom prst="rect">
            <a:avLst/>
          </a:prstGeom>
        </p:spPr>
      </p:pic>
      <p:pic>
        <p:nvPicPr>
          <p:cNvPr id="39" name="Graphic 7">
            <a:extLst>
              <a:ext uri="{FF2B5EF4-FFF2-40B4-BE49-F238E27FC236}">
                <a16:creationId xmlns:a16="http://schemas.microsoft.com/office/drawing/2014/main" id="{23D38275-886C-C3FC-0788-D8031ADF46EA}"/>
              </a:ext>
              <a:ext uri="{C183D7F6-B498-43B3-948B-1728B52AA6E4}">
                <adec:decorative xmlns:adec="http://schemas.microsoft.com/office/drawing/2017/decorative" val="1"/>
              </a:ext>
            </a:extLst>
          </p:cNvPr>
          <p:cNvPicPr>
            <a:picLocks noChangeAspect="1"/>
          </p:cNvPicPr>
          <p:nvPr userDrawn="1"/>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15114" r="15244"/>
          <a:stretch/>
        </p:blipFill>
        <p:spPr>
          <a:xfrm>
            <a:off x="5537396" y="6441142"/>
            <a:ext cx="260091" cy="373471"/>
          </a:xfrm>
          <a:prstGeom prst="rect">
            <a:avLst/>
          </a:prstGeom>
        </p:spPr>
      </p:pic>
      <p:pic>
        <p:nvPicPr>
          <p:cNvPr id="40" name="Graphic 6">
            <a:extLst>
              <a:ext uri="{FF2B5EF4-FFF2-40B4-BE49-F238E27FC236}">
                <a16:creationId xmlns:a16="http://schemas.microsoft.com/office/drawing/2014/main" id="{0DF0BD51-2796-5AE2-A795-C443FBCCD900}"/>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053926" y="6411173"/>
            <a:ext cx="421150" cy="421150"/>
          </a:xfrm>
          <a:prstGeom prst="rect">
            <a:avLst/>
          </a:prstGeom>
        </p:spPr>
      </p:pic>
      <p:pic>
        <p:nvPicPr>
          <p:cNvPr id="41" name="Graphic 8">
            <a:extLst>
              <a:ext uri="{FF2B5EF4-FFF2-40B4-BE49-F238E27FC236}">
                <a16:creationId xmlns:a16="http://schemas.microsoft.com/office/drawing/2014/main" id="{5C50C93A-5C30-B0A3-429C-2CA47987DC53}"/>
              </a:ext>
              <a:ext uri="{C183D7F6-B498-43B3-948B-1728B52AA6E4}">
                <adec:decorative xmlns:adec="http://schemas.microsoft.com/office/drawing/2017/decorative" val="1"/>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362179" y="6392710"/>
            <a:ext cx="478636" cy="478636"/>
          </a:xfrm>
          <a:prstGeom prst="rect">
            <a:avLst/>
          </a:prstGeom>
        </p:spPr>
      </p:pic>
      <p:pic>
        <p:nvPicPr>
          <p:cNvPr id="42" name="Graphic 11">
            <a:extLst>
              <a:ext uri="{FF2B5EF4-FFF2-40B4-BE49-F238E27FC236}">
                <a16:creationId xmlns:a16="http://schemas.microsoft.com/office/drawing/2014/main" id="{8A464050-13D5-4CCC-2561-16025F5A8D07}"/>
              </a:ext>
              <a:ext uri="{C183D7F6-B498-43B3-948B-1728B52AA6E4}">
                <adec:decorative xmlns:adec="http://schemas.microsoft.com/office/drawing/2017/decorative" val="1"/>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H="1">
            <a:off x="8210463" y="6435480"/>
            <a:ext cx="406232" cy="402200"/>
          </a:xfrm>
          <a:prstGeom prst="rect">
            <a:avLst/>
          </a:prstGeom>
        </p:spPr>
      </p:pic>
      <p:pic>
        <p:nvPicPr>
          <p:cNvPr id="43" name="Graphic 12">
            <a:extLst>
              <a:ext uri="{FF2B5EF4-FFF2-40B4-BE49-F238E27FC236}">
                <a16:creationId xmlns:a16="http://schemas.microsoft.com/office/drawing/2014/main" id="{22C3C105-FA8B-030A-24D6-60DEF0A79CCC}"/>
              </a:ext>
              <a:ext uri="{C183D7F6-B498-43B3-948B-1728B52AA6E4}">
                <adec:decorative xmlns:adec="http://schemas.microsoft.com/office/drawing/2017/decorative" val="1"/>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913188" y="6458184"/>
            <a:ext cx="374139" cy="374139"/>
          </a:xfrm>
          <a:prstGeom prst="rect">
            <a:avLst/>
          </a:prstGeom>
        </p:spPr>
      </p:pic>
      <p:pic>
        <p:nvPicPr>
          <p:cNvPr id="44" name="Graphic 7">
            <a:extLst>
              <a:ext uri="{FF2B5EF4-FFF2-40B4-BE49-F238E27FC236}">
                <a16:creationId xmlns:a16="http://schemas.microsoft.com/office/drawing/2014/main" id="{69850E01-17C0-D47D-0D0D-FFB87BB729AB}"/>
              </a:ext>
              <a:ext uri="{C183D7F6-B498-43B3-948B-1728B52AA6E4}">
                <adec:decorative xmlns:adec="http://schemas.microsoft.com/office/drawing/2017/decorative" val="1"/>
              </a:ext>
            </a:extLst>
          </p:cNvPr>
          <p:cNvPicPr>
            <a:picLocks noChangeAspect="1"/>
          </p:cNvPicPr>
          <p:nvPr userDrawn="1"/>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15114" r="15244"/>
          <a:stretch/>
        </p:blipFill>
        <p:spPr>
          <a:xfrm>
            <a:off x="8713306" y="6445962"/>
            <a:ext cx="260091" cy="373471"/>
          </a:xfrm>
          <a:prstGeom prst="rect">
            <a:avLst/>
          </a:prstGeom>
        </p:spPr>
      </p:pic>
      <p:pic>
        <p:nvPicPr>
          <p:cNvPr id="45" name="Picture 44" descr="A blue binoculars with black background&#10;&#10;Description automatically generated">
            <a:extLst>
              <a:ext uri="{FF2B5EF4-FFF2-40B4-BE49-F238E27FC236}">
                <a16:creationId xmlns:a16="http://schemas.microsoft.com/office/drawing/2014/main" id="{64DA7207-E9A9-A82C-7358-E29DEDCF0D3B}"/>
              </a:ext>
            </a:extLst>
          </p:cNvPr>
          <p:cNvPicPr>
            <a:picLocks noChangeAspect="1"/>
          </p:cNvPicPr>
          <p:nvPr userDrawn="1"/>
        </p:nvPicPr>
        <p:blipFill>
          <a:blip r:embed="rId13"/>
          <a:stretch>
            <a:fillRect/>
          </a:stretch>
        </p:blipFill>
        <p:spPr>
          <a:xfrm>
            <a:off x="4628795" y="6487733"/>
            <a:ext cx="344488" cy="288590"/>
          </a:xfrm>
          <a:prstGeom prst="rect">
            <a:avLst/>
          </a:prstGeom>
        </p:spPr>
      </p:pic>
      <p:pic>
        <p:nvPicPr>
          <p:cNvPr id="46" name="Picture 45" descr="A yellow globe with a magnifying glass&#10;&#10;Description automatically generated">
            <a:extLst>
              <a:ext uri="{FF2B5EF4-FFF2-40B4-BE49-F238E27FC236}">
                <a16:creationId xmlns:a16="http://schemas.microsoft.com/office/drawing/2014/main" id="{0EB00A49-6F61-DFA7-8FAD-228E41B3487B}"/>
              </a:ext>
            </a:extLst>
          </p:cNvPr>
          <p:cNvPicPr>
            <a:picLocks noChangeAspect="1"/>
          </p:cNvPicPr>
          <p:nvPr userDrawn="1"/>
        </p:nvPicPr>
        <p:blipFill>
          <a:blip r:embed="rId14"/>
          <a:stretch>
            <a:fillRect/>
          </a:stretch>
        </p:blipFill>
        <p:spPr>
          <a:xfrm>
            <a:off x="1030870" y="6452141"/>
            <a:ext cx="360087" cy="365441"/>
          </a:xfrm>
          <a:prstGeom prst="rect">
            <a:avLst/>
          </a:prstGeom>
        </p:spPr>
      </p:pic>
      <p:pic>
        <p:nvPicPr>
          <p:cNvPr id="47" name="Picture 46" descr="A yellow globe with a magnifying glass&#10;&#10;Description automatically generated">
            <a:extLst>
              <a:ext uri="{FF2B5EF4-FFF2-40B4-BE49-F238E27FC236}">
                <a16:creationId xmlns:a16="http://schemas.microsoft.com/office/drawing/2014/main" id="{30F7AB29-9D01-5838-E5A7-B3C92698F2AA}"/>
              </a:ext>
            </a:extLst>
          </p:cNvPr>
          <p:cNvPicPr>
            <a:picLocks noChangeAspect="1"/>
          </p:cNvPicPr>
          <p:nvPr userDrawn="1"/>
        </p:nvPicPr>
        <p:blipFill>
          <a:blip r:embed="rId14"/>
          <a:stretch>
            <a:fillRect/>
          </a:stretch>
        </p:blipFill>
        <p:spPr>
          <a:xfrm>
            <a:off x="4172602" y="6461981"/>
            <a:ext cx="360087" cy="365441"/>
          </a:xfrm>
          <a:prstGeom prst="rect">
            <a:avLst/>
          </a:prstGeom>
        </p:spPr>
      </p:pic>
      <p:pic>
        <p:nvPicPr>
          <p:cNvPr id="48" name="Picture 47" descr="A yellow globe with a magnifying glass&#10;&#10;Description automatically generated">
            <a:extLst>
              <a:ext uri="{FF2B5EF4-FFF2-40B4-BE49-F238E27FC236}">
                <a16:creationId xmlns:a16="http://schemas.microsoft.com/office/drawing/2014/main" id="{7AAD33F2-8831-3183-AB91-989AEAB78759}"/>
              </a:ext>
            </a:extLst>
          </p:cNvPr>
          <p:cNvPicPr>
            <a:picLocks noChangeAspect="1"/>
          </p:cNvPicPr>
          <p:nvPr userDrawn="1"/>
        </p:nvPicPr>
        <p:blipFill>
          <a:blip r:embed="rId14"/>
          <a:stretch>
            <a:fillRect/>
          </a:stretch>
        </p:blipFill>
        <p:spPr>
          <a:xfrm>
            <a:off x="7309891" y="6461981"/>
            <a:ext cx="360087" cy="365441"/>
          </a:xfrm>
          <a:prstGeom prst="rect">
            <a:avLst/>
          </a:prstGeom>
        </p:spPr>
      </p:pic>
      <p:pic>
        <p:nvPicPr>
          <p:cNvPr id="49" name="Picture 48" descr="A blue binoculars with black background&#10;&#10;Description automatically generated">
            <a:extLst>
              <a:ext uri="{FF2B5EF4-FFF2-40B4-BE49-F238E27FC236}">
                <a16:creationId xmlns:a16="http://schemas.microsoft.com/office/drawing/2014/main" id="{47512597-CDE4-F531-F62E-CC9943966D20}"/>
              </a:ext>
            </a:extLst>
          </p:cNvPr>
          <p:cNvPicPr>
            <a:picLocks noChangeAspect="1"/>
          </p:cNvPicPr>
          <p:nvPr userDrawn="1"/>
        </p:nvPicPr>
        <p:blipFill>
          <a:blip r:embed="rId13"/>
          <a:stretch>
            <a:fillRect/>
          </a:stretch>
        </p:blipFill>
        <p:spPr>
          <a:xfrm>
            <a:off x="1480221" y="6487733"/>
            <a:ext cx="344488" cy="288590"/>
          </a:xfrm>
          <a:prstGeom prst="rect">
            <a:avLst/>
          </a:prstGeom>
        </p:spPr>
      </p:pic>
      <p:pic>
        <p:nvPicPr>
          <p:cNvPr id="50" name="Picture 49" descr="A blue binoculars with black background&#10;&#10;Description automatically generated">
            <a:extLst>
              <a:ext uri="{FF2B5EF4-FFF2-40B4-BE49-F238E27FC236}">
                <a16:creationId xmlns:a16="http://schemas.microsoft.com/office/drawing/2014/main" id="{FD3BF185-0EEC-FA1A-5D2D-F05442ACDC0D}"/>
              </a:ext>
            </a:extLst>
          </p:cNvPr>
          <p:cNvPicPr>
            <a:picLocks noChangeAspect="1"/>
          </p:cNvPicPr>
          <p:nvPr userDrawn="1"/>
        </p:nvPicPr>
        <p:blipFill>
          <a:blip r:embed="rId13"/>
          <a:stretch>
            <a:fillRect/>
          </a:stretch>
        </p:blipFill>
        <p:spPr>
          <a:xfrm>
            <a:off x="7783240" y="6507747"/>
            <a:ext cx="344488" cy="288590"/>
          </a:xfrm>
          <a:prstGeom prst="rect">
            <a:avLst/>
          </a:prstGeom>
        </p:spPr>
      </p:pic>
      <p:sp>
        <p:nvSpPr>
          <p:cNvPr id="8" name="Title 7">
            <a:extLst>
              <a:ext uri="{FF2B5EF4-FFF2-40B4-BE49-F238E27FC236}">
                <a16:creationId xmlns:a16="http://schemas.microsoft.com/office/drawing/2014/main" id="{A0C07ADA-E2CC-4336-0BEA-AD5C61627852}"/>
              </a:ext>
            </a:extLst>
          </p:cNvPr>
          <p:cNvSpPr>
            <a:spLocks noGrp="1"/>
          </p:cNvSpPr>
          <p:nvPr>
            <p:ph type="title" hasCustomPrompt="1"/>
          </p:nvPr>
        </p:nvSpPr>
        <p:spPr>
          <a:xfrm>
            <a:off x="532408" y="246328"/>
            <a:ext cx="8881749" cy="890588"/>
          </a:xfrm>
        </p:spPr>
        <p:txBody>
          <a:bodyPr/>
          <a:lstStyle>
            <a:lvl1pPr>
              <a:defRPr b="1"/>
            </a:lvl1pPr>
          </a:lstStyle>
          <a:p>
            <a:r>
              <a:rPr lang="en-US" dirty="0"/>
              <a:t>Click to add title</a:t>
            </a: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3_Title and Content 3">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FD992B0-A519-A120-5871-8CEDBBE5696A}"/>
              </a:ext>
            </a:extLst>
          </p:cNvPr>
          <p:cNvSpPr/>
          <p:nvPr userDrawn="1"/>
        </p:nvSpPr>
        <p:spPr>
          <a:xfrm>
            <a:off x="0" y="1136916"/>
            <a:ext cx="12192000" cy="163271"/>
          </a:xfrm>
          <a:prstGeom prst="rect">
            <a:avLst/>
          </a:prstGeom>
          <a:solidFill>
            <a:srgbClr val="01C2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4">
            <a:extLst>
              <a:ext uri="{FF2B5EF4-FFF2-40B4-BE49-F238E27FC236}">
                <a16:creationId xmlns:a16="http://schemas.microsoft.com/office/drawing/2014/main" id="{BCB137BB-D176-29BA-51A9-8D59FA6D0017}"/>
              </a:ext>
            </a:extLst>
          </p:cNvPr>
          <p:cNvSpPr>
            <a:spLocks noGrp="1"/>
          </p:cNvSpPr>
          <p:nvPr>
            <p:ph sz="quarter" idx="11" hasCustomPrompt="1"/>
          </p:nvPr>
        </p:nvSpPr>
        <p:spPr>
          <a:xfrm>
            <a:off x="527526" y="1752600"/>
            <a:ext cx="10924717" cy="4570855"/>
          </a:xfrm>
        </p:spPr>
        <p:txBody>
          <a:bodyPr>
            <a:normAutofit/>
          </a:bodyPr>
          <a:lstStyle>
            <a:lvl1pPr marL="514350" indent="-514350">
              <a:buFont typeface="+mj-lt"/>
              <a:buAutoNum type="arabicPeriod"/>
              <a:defRPr sz="2400" baseline="0">
                <a:solidFill>
                  <a:schemeClr val="tx1"/>
                </a:solidFill>
              </a:defRPr>
            </a:lvl1pPr>
            <a:lvl2pPr>
              <a:defRPr sz="2400">
                <a:solidFill>
                  <a:schemeClr val="tx1"/>
                </a:solidFill>
              </a:defRPr>
            </a:lvl2pPr>
            <a:lvl3pPr>
              <a:defRPr sz="1800">
                <a:solidFill>
                  <a:schemeClr val="tx1"/>
                </a:solidFill>
              </a:defRPr>
            </a:lvl3pPr>
            <a:lvl4pPr>
              <a:defRPr sz="1800">
                <a:solidFill>
                  <a:schemeClr val="tx1"/>
                </a:solidFill>
              </a:defRPr>
            </a:lvl4pPr>
            <a:lvl5pPr>
              <a:defRPr sz="1800">
                <a:solidFill>
                  <a:schemeClr val="tx1"/>
                </a:solidFill>
              </a:defRPr>
            </a:lvl5pPr>
          </a:lstStyle>
          <a:p>
            <a:pPr lvl="0"/>
            <a:r>
              <a:rPr lang="en-US"/>
              <a:t>Investigation Steps</a:t>
            </a:r>
          </a:p>
        </p:txBody>
      </p:sp>
      <p:sp>
        <p:nvSpPr>
          <p:cNvPr id="7" name="TextBox 6">
            <a:extLst>
              <a:ext uri="{FF2B5EF4-FFF2-40B4-BE49-F238E27FC236}">
                <a16:creationId xmlns:a16="http://schemas.microsoft.com/office/drawing/2014/main" id="{588CF136-7F17-C9DE-0CA3-453EA3DB5F15}"/>
              </a:ext>
            </a:extLst>
          </p:cNvPr>
          <p:cNvSpPr txBox="1"/>
          <p:nvPr userDrawn="1"/>
        </p:nvSpPr>
        <p:spPr>
          <a:xfrm>
            <a:off x="9581309" y="6461981"/>
            <a:ext cx="2559072" cy="292388"/>
          </a:xfrm>
          <a:prstGeom prst="rect">
            <a:avLst/>
          </a:prstGeom>
          <a:noFill/>
        </p:spPr>
        <p:txBody>
          <a:bodyPr wrap="square" rtlCol="0">
            <a:spAutoFit/>
          </a:bodyPr>
          <a:lstStyle/>
          <a:p>
            <a:r>
              <a:rPr lang="en-US" sz="1300">
                <a:solidFill>
                  <a:schemeClr val="tx1"/>
                </a:solidFill>
              </a:rPr>
              <a:t>© Smithsonian Institution 2025</a:t>
            </a:r>
          </a:p>
        </p:txBody>
      </p:sp>
      <p:sp>
        <p:nvSpPr>
          <p:cNvPr id="33" name="Rectangle 32">
            <a:extLst>
              <a:ext uri="{FF2B5EF4-FFF2-40B4-BE49-F238E27FC236}">
                <a16:creationId xmlns:a16="http://schemas.microsoft.com/office/drawing/2014/main" id="{48B7AD5B-62F9-2B30-58B1-D2952321778E}"/>
              </a:ext>
            </a:extLst>
          </p:cNvPr>
          <p:cNvSpPr/>
          <p:nvPr userDrawn="1"/>
        </p:nvSpPr>
        <p:spPr>
          <a:xfrm flipH="1">
            <a:off x="0" y="1144363"/>
            <a:ext cx="12192000" cy="155824"/>
          </a:xfrm>
          <a:prstGeom prst="rect">
            <a:avLst/>
          </a:prstGeom>
          <a:solidFill>
            <a:srgbClr val="008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4" name="Picture 33" descr="A handshake in a circle&#10;&#10;Description automatically generated">
            <a:extLst>
              <a:ext uri="{FF2B5EF4-FFF2-40B4-BE49-F238E27FC236}">
                <a16:creationId xmlns:a16="http://schemas.microsoft.com/office/drawing/2014/main" id="{9C594840-1B00-8F70-0416-76EA896A35B5}"/>
              </a:ext>
            </a:extLst>
          </p:cNvPr>
          <p:cNvPicPr>
            <a:picLocks noChangeAspect="1"/>
          </p:cNvPicPr>
          <p:nvPr userDrawn="1"/>
        </p:nvPicPr>
        <p:blipFill>
          <a:blip r:embed="rId2"/>
          <a:stretch>
            <a:fillRect/>
          </a:stretch>
        </p:blipFill>
        <p:spPr>
          <a:xfrm>
            <a:off x="9994231" y="-117527"/>
            <a:ext cx="1923487" cy="2009937"/>
          </a:xfrm>
          <a:prstGeom prst="rect">
            <a:avLst/>
          </a:prstGeom>
        </p:spPr>
      </p:pic>
      <p:pic>
        <p:nvPicPr>
          <p:cNvPr id="2" name="Graphic 6">
            <a:extLst>
              <a:ext uri="{FF2B5EF4-FFF2-40B4-BE49-F238E27FC236}">
                <a16:creationId xmlns:a16="http://schemas.microsoft.com/office/drawing/2014/main" id="{7B38B41B-E461-F153-9B78-C738268DD7FE}"/>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734704" y="6436616"/>
            <a:ext cx="421150" cy="421150"/>
          </a:xfrm>
          <a:prstGeom prst="rect">
            <a:avLst/>
          </a:prstGeom>
        </p:spPr>
      </p:pic>
      <p:pic>
        <p:nvPicPr>
          <p:cNvPr id="3" name="Graphic 8">
            <a:extLst>
              <a:ext uri="{FF2B5EF4-FFF2-40B4-BE49-F238E27FC236}">
                <a16:creationId xmlns:a16="http://schemas.microsoft.com/office/drawing/2014/main" id="{8A628AFE-7FC5-928F-57E5-4975E409B5A1}"/>
              </a:ext>
              <a:ext uri="{C183D7F6-B498-43B3-948B-1728B52AA6E4}">
                <adec:decorative xmlns:adec="http://schemas.microsoft.com/office/drawing/2017/decorative" val="1"/>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1789" y="6395544"/>
            <a:ext cx="478636" cy="478636"/>
          </a:xfrm>
          <a:prstGeom prst="rect">
            <a:avLst/>
          </a:prstGeom>
        </p:spPr>
      </p:pic>
      <p:pic>
        <p:nvPicPr>
          <p:cNvPr id="4" name="Graphic 11">
            <a:extLst>
              <a:ext uri="{FF2B5EF4-FFF2-40B4-BE49-F238E27FC236}">
                <a16:creationId xmlns:a16="http://schemas.microsoft.com/office/drawing/2014/main" id="{E782C3F2-06C6-22C4-A675-909AC8AC4D20}"/>
              </a:ext>
              <a:ext uri="{C183D7F6-B498-43B3-948B-1728B52AA6E4}">
                <adec:decorative xmlns:adec="http://schemas.microsoft.com/office/drawing/2017/decorative" val="1"/>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H="1">
            <a:off x="1823364" y="6440962"/>
            <a:ext cx="406232" cy="402200"/>
          </a:xfrm>
          <a:prstGeom prst="rect">
            <a:avLst/>
          </a:prstGeom>
        </p:spPr>
      </p:pic>
      <p:pic>
        <p:nvPicPr>
          <p:cNvPr id="6" name="Graphic 12">
            <a:extLst>
              <a:ext uri="{FF2B5EF4-FFF2-40B4-BE49-F238E27FC236}">
                <a16:creationId xmlns:a16="http://schemas.microsoft.com/office/drawing/2014/main" id="{AC7B53B9-C26A-0243-BA49-B81E796B49C6}"/>
              </a:ext>
              <a:ext uri="{C183D7F6-B498-43B3-948B-1728B52AA6E4}">
                <adec:decorative xmlns:adec="http://schemas.microsoft.com/office/drawing/2017/decorative" val="1"/>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93517" y="6473354"/>
            <a:ext cx="374139" cy="374139"/>
          </a:xfrm>
          <a:prstGeom prst="rect">
            <a:avLst/>
          </a:prstGeom>
        </p:spPr>
      </p:pic>
      <p:pic>
        <p:nvPicPr>
          <p:cNvPr id="10" name="Graphic 7">
            <a:extLst>
              <a:ext uri="{FF2B5EF4-FFF2-40B4-BE49-F238E27FC236}">
                <a16:creationId xmlns:a16="http://schemas.microsoft.com/office/drawing/2014/main" id="{FE862E35-7D99-D663-6AC1-FD383C637A19}"/>
              </a:ext>
              <a:ext uri="{C183D7F6-B498-43B3-948B-1728B52AA6E4}">
                <adec:decorative xmlns:adec="http://schemas.microsoft.com/office/drawing/2017/decorative" val="1"/>
              </a:ext>
            </a:extLst>
          </p:cNvPr>
          <p:cNvPicPr>
            <a:picLocks noChangeAspect="1"/>
          </p:cNvPicPr>
          <p:nvPr userDrawn="1"/>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15114" r="15244"/>
          <a:stretch/>
        </p:blipFill>
        <p:spPr>
          <a:xfrm>
            <a:off x="2364287" y="6435623"/>
            <a:ext cx="260091" cy="373471"/>
          </a:xfrm>
          <a:prstGeom prst="rect">
            <a:avLst/>
          </a:prstGeom>
        </p:spPr>
      </p:pic>
      <p:pic>
        <p:nvPicPr>
          <p:cNvPr id="35" name="Graphic 6">
            <a:extLst>
              <a:ext uri="{FF2B5EF4-FFF2-40B4-BE49-F238E27FC236}">
                <a16:creationId xmlns:a16="http://schemas.microsoft.com/office/drawing/2014/main" id="{6EDB91CA-6911-70E1-EA94-067E97D0603F}"/>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850613" y="6427699"/>
            <a:ext cx="421150" cy="421150"/>
          </a:xfrm>
          <a:prstGeom prst="rect">
            <a:avLst/>
          </a:prstGeom>
        </p:spPr>
      </p:pic>
      <p:pic>
        <p:nvPicPr>
          <p:cNvPr id="36" name="Graphic 8">
            <a:extLst>
              <a:ext uri="{FF2B5EF4-FFF2-40B4-BE49-F238E27FC236}">
                <a16:creationId xmlns:a16="http://schemas.microsoft.com/office/drawing/2014/main" id="{A369D96A-A0B0-D0AF-9C73-4C360B73527B}"/>
              </a:ext>
              <a:ext uri="{C183D7F6-B498-43B3-948B-1728B52AA6E4}">
                <adec:decorative xmlns:adec="http://schemas.microsoft.com/office/drawing/2017/decorative" val="1"/>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236383" y="6396718"/>
            <a:ext cx="478636" cy="478636"/>
          </a:xfrm>
          <a:prstGeom prst="rect">
            <a:avLst/>
          </a:prstGeom>
        </p:spPr>
      </p:pic>
      <p:pic>
        <p:nvPicPr>
          <p:cNvPr id="37" name="Graphic 11">
            <a:extLst>
              <a:ext uri="{FF2B5EF4-FFF2-40B4-BE49-F238E27FC236}">
                <a16:creationId xmlns:a16="http://schemas.microsoft.com/office/drawing/2014/main" id="{5F42CCED-3FB6-8B31-932F-F77592CC252E}"/>
              </a:ext>
              <a:ext uri="{C183D7F6-B498-43B3-948B-1728B52AA6E4}">
                <adec:decorative xmlns:adec="http://schemas.microsoft.com/office/drawing/2017/decorative" val="1"/>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H="1">
            <a:off x="5019654" y="6423681"/>
            <a:ext cx="406232" cy="402200"/>
          </a:xfrm>
          <a:prstGeom prst="rect">
            <a:avLst/>
          </a:prstGeom>
        </p:spPr>
      </p:pic>
      <p:pic>
        <p:nvPicPr>
          <p:cNvPr id="38" name="Graphic 12">
            <a:extLst>
              <a:ext uri="{FF2B5EF4-FFF2-40B4-BE49-F238E27FC236}">
                <a16:creationId xmlns:a16="http://schemas.microsoft.com/office/drawing/2014/main" id="{05B88987-C97E-8D04-7514-84CFFD6B6E91}"/>
              </a:ext>
              <a:ext uri="{C183D7F6-B498-43B3-948B-1728B52AA6E4}">
                <adec:decorative xmlns:adec="http://schemas.microsoft.com/office/drawing/2017/decorative" val="1"/>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786386" y="6464973"/>
            <a:ext cx="374139" cy="374139"/>
          </a:xfrm>
          <a:prstGeom prst="rect">
            <a:avLst/>
          </a:prstGeom>
        </p:spPr>
      </p:pic>
      <p:pic>
        <p:nvPicPr>
          <p:cNvPr id="39" name="Graphic 7">
            <a:extLst>
              <a:ext uri="{FF2B5EF4-FFF2-40B4-BE49-F238E27FC236}">
                <a16:creationId xmlns:a16="http://schemas.microsoft.com/office/drawing/2014/main" id="{23D38275-886C-C3FC-0788-D8031ADF46EA}"/>
              </a:ext>
              <a:ext uri="{C183D7F6-B498-43B3-948B-1728B52AA6E4}">
                <adec:decorative xmlns:adec="http://schemas.microsoft.com/office/drawing/2017/decorative" val="1"/>
              </a:ext>
            </a:extLst>
          </p:cNvPr>
          <p:cNvPicPr>
            <a:picLocks noChangeAspect="1"/>
          </p:cNvPicPr>
          <p:nvPr userDrawn="1"/>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15114" r="15244"/>
          <a:stretch/>
        </p:blipFill>
        <p:spPr>
          <a:xfrm>
            <a:off x="5537396" y="6441142"/>
            <a:ext cx="260091" cy="373471"/>
          </a:xfrm>
          <a:prstGeom prst="rect">
            <a:avLst/>
          </a:prstGeom>
        </p:spPr>
      </p:pic>
      <p:pic>
        <p:nvPicPr>
          <p:cNvPr id="40" name="Graphic 6">
            <a:extLst>
              <a:ext uri="{FF2B5EF4-FFF2-40B4-BE49-F238E27FC236}">
                <a16:creationId xmlns:a16="http://schemas.microsoft.com/office/drawing/2014/main" id="{0DF0BD51-2796-5AE2-A795-C443FBCCD900}"/>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053926" y="6411173"/>
            <a:ext cx="421150" cy="421150"/>
          </a:xfrm>
          <a:prstGeom prst="rect">
            <a:avLst/>
          </a:prstGeom>
        </p:spPr>
      </p:pic>
      <p:pic>
        <p:nvPicPr>
          <p:cNvPr id="41" name="Graphic 8">
            <a:extLst>
              <a:ext uri="{FF2B5EF4-FFF2-40B4-BE49-F238E27FC236}">
                <a16:creationId xmlns:a16="http://schemas.microsoft.com/office/drawing/2014/main" id="{5C50C93A-5C30-B0A3-429C-2CA47987DC53}"/>
              </a:ext>
              <a:ext uri="{C183D7F6-B498-43B3-948B-1728B52AA6E4}">
                <adec:decorative xmlns:adec="http://schemas.microsoft.com/office/drawing/2017/decorative" val="1"/>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362179" y="6392710"/>
            <a:ext cx="478636" cy="478636"/>
          </a:xfrm>
          <a:prstGeom prst="rect">
            <a:avLst/>
          </a:prstGeom>
        </p:spPr>
      </p:pic>
      <p:pic>
        <p:nvPicPr>
          <p:cNvPr id="42" name="Graphic 11">
            <a:extLst>
              <a:ext uri="{FF2B5EF4-FFF2-40B4-BE49-F238E27FC236}">
                <a16:creationId xmlns:a16="http://schemas.microsoft.com/office/drawing/2014/main" id="{8A464050-13D5-4CCC-2561-16025F5A8D07}"/>
              </a:ext>
              <a:ext uri="{C183D7F6-B498-43B3-948B-1728B52AA6E4}">
                <adec:decorative xmlns:adec="http://schemas.microsoft.com/office/drawing/2017/decorative" val="1"/>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H="1">
            <a:off x="8210463" y="6435480"/>
            <a:ext cx="406232" cy="402200"/>
          </a:xfrm>
          <a:prstGeom prst="rect">
            <a:avLst/>
          </a:prstGeom>
        </p:spPr>
      </p:pic>
      <p:pic>
        <p:nvPicPr>
          <p:cNvPr id="43" name="Graphic 12">
            <a:extLst>
              <a:ext uri="{FF2B5EF4-FFF2-40B4-BE49-F238E27FC236}">
                <a16:creationId xmlns:a16="http://schemas.microsoft.com/office/drawing/2014/main" id="{22C3C105-FA8B-030A-24D6-60DEF0A79CCC}"/>
              </a:ext>
              <a:ext uri="{C183D7F6-B498-43B3-948B-1728B52AA6E4}">
                <adec:decorative xmlns:adec="http://schemas.microsoft.com/office/drawing/2017/decorative" val="1"/>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913188" y="6458184"/>
            <a:ext cx="374139" cy="374139"/>
          </a:xfrm>
          <a:prstGeom prst="rect">
            <a:avLst/>
          </a:prstGeom>
        </p:spPr>
      </p:pic>
      <p:pic>
        <p:nvPicPr>
          <p:cNvPr id="44" name="Graphic 7">
            <a:extLst>
              <a:ext uri="{FF2B5EF4-FFF2-40B4-BE49-F238E27FC236}">
                <a16:creationId xmlns:a16="http://schemas.microsoft.com/office/drawing/2014/main" id="{69850E01-17C0-D47D-0D0D-FFB87BB729AB}"/>
              </a:ext>
              <a:ext uri="{C183D7F6-B498-43B3-948B-1728B52AA6E4}">
                <adec:decorative xmlns:adec="http://schemas.microsoft.com/office/drawing/2017/decorative" val="1"/>
              </a:ext>
            </a:extLst>
          </p:cNvPr>
          <p:cNvPicPr>
            <a:picLocks noChangeAspect="1"/>
          </p:cNvPicPr>
          <p:nvPr userDrawn="1"/>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15114" r="15244"/>
          <a:stretch/>
        </p:blipFill>
        <p:spPr>
          <a:xfrm>
            <a:off x="8713306" y="6445962"/>
            <a:ext cx="260091" cy="373471"/>
          </a:xfrm>
          <a:prstGeom prst="rect">
            <a:avLst/>
          </a:prstGeom>
        </p:spPr>
      </p:pic>
      <p:pic>
        <p:nvPicPr>
          <p:cNvPr id="45" name="Picture 44" descr="A blue binoculars with black background&#10;&#10;Description automatically generated">
            <a:extLst>
              <a:ext uri="{FF2B5EF4-FFF2-40B4-BE49-F238E27FC236}">
                <a16:creationId xmlns:a16="http://schemas.microsoft.com/office/drawing/2014/main" id="{64DA7207-E9A9-A82C-7358-E29DEDCF0D3B}"/>
              </a:ext>
            </a:extLst>
          </p:cNvPr>
          <p:cNvPicPr>
            <a:picLocks noChangeAspect="1"/>
          </p:cNvPicPr>
          <p:nvPr userDrawn="1"/>
        </p:nvPicPr>
        <p:blipFill>
          <a:blip r:embed="rId13"/>
          <a:stretch>
            <a:fillRect/>
          </a:stretch>
        </p:blipFill>
        <p:spPr>
          <a:xfrm>
            <a:off x="4628795" y="6487733"/>
            <a:ext cx="344488" cy="288590"/>
          </a:xfrm>
          <a:prstGeom prst="rect">
            <a:avLst/>
          </a:prstGeom>
        </p:spPr>
      </p:pic>
      <p:pic>
        <p:nvPicPr>
          <p:cNvPr id="46" name="Picture 45" descr="A yellow globe with a magnifying glass&#10;&#10;Description automatically generated">
            <a:extLst>
              <a:ext uri="{FF2B5EF4-FFF2-40B4-BE49-F238E27FC236}">
                <a16:creationId xmlns:a16="http://schemas.microsoft.com/office/drawing/2014/main" id="{0EB00A49-6F61-DFA7-8FAD-228E41B3487B}"/>
              </a:ext>
            </a:extLst>
          </p:cNvPr>
          <p:cNvPicPr>
            <a:picLocks noChangeAspect="1"/>
          </p:cNvPicPr>
          <p:nvPr userDrawn="1"/>
        </p:nvPicPr>
        <p:blipFill>
          <a:blip r:embed="rId14"/>
          <a:stretch>
            <a:fillRect/>
          </a:stretch>
        </p:blipFill>
        <p:spPr>
          <a:xfrm>
            <a:off x="1030870" y="6452141"/>
            <a:ext cx="360087" cy="365441"/>
          </a:xfrm>
          <a:prstGeom prst="rect">
            <a:avLst/>
          </a:prstGeom>
        </p:spPr>
      </p:pic>
      <p:pic>
        <p:nvPicPr>
          <p:cNvPr id="47" name="Picture 46" descr="A yellow globe with a magnifying glass&#10;&#10;Description automatically generated">
            <a:extLst>
              <a:ext uri="{FF2B5EF4-FFF2-40B4-BE49-F238E27FC236}">
                <a16:creationId xmlns:a16="http://schemas.microsoft.com/office/drawing/2014/main" id="{30F7AB29-9D01-5838-E5A7-B3C92698F2AA}"/>
              </a:ext>
            </a:extLst>
          </p:cNvPr>
          <p:cNvPicPr>
            <a:picLocks noChangeAspect="1"/>
          </p:cNvPicPr>
          <p:nvPr userDrawn="1"/>
        </p:nvPicPr>
        <p:blipFill>
          <a:blip r:embed="rId14"/>
          <a:stretch>
            <a:fillRect/>
          </a:stretch>
        </p:blipFill>
        <p:spPr>
          <a:xfrm>
            <a:off x="4172602" y="6461981"/>
            <a:ext cx="360087" cy="365441"/>
          </a:xfrm>
          <a:prstGeom prst="rect">
            <a:avLst/>
          </a:prstGeom>
        </p:spPr>
      </p:pic>
      <p:pic>
        <p:nvPicPr>
          <p:cNvPr id="48" name="Picture 47" descr="A yellow globe with a magnifying glass&#10;&#10;Description automatically generated">
            <a:extLst>
              <a:ext uri="{FF2B5EF4-FFF2-40B4-BE49-F238E27FC236}">
                <a16:creationId xmlns:a16="http://schemas.microsoft.com/office/drawing/2014/main" id="{7AAD33F2-8831-3183-AB91-989AEAB78759}"/>
              </a:ext>
            </a:extLst>
          </p:cNvPr>
          <p:cNvPicPr>
            <a:picLocks noChangeAspect="1"/>
          </p:cNvPicPr>
          <p:nvPr userDrawn="1"/>
        </p:nvPicPr>
        <p:blipFill>
          <a:blip r:embed="rId14"/>
          <a:stretch>
            <a:fillRect/>
          </a:stretch>
        </p:blipFill>
        <p:spPr>
          <a:xfrm>
            <a:off x="7309891" y="6461981"/>
            <a:ext cx="360087" cy="365441"/>
          </a:xfrm>
          <a:prstGeom prst="rect">
            <a:avLst/>
          </a:prstGeom>
        </p:spPr>
      </p:pic>
      <p:pic>
        <p:nvPicPr>
          <p:cNvPr id="49" name="Picture 48" descr="A blue binoculars with black background&#10;&#10;Description automatically generated">
            <a:extLst>
              <a:ext uri="{FF2B5EF4-FFF2-40B4-BE49-F238E27FC236}">
                <a16:creationId xmlns:a16="http://schemas.microsoft.com/office/drawing/2014/main" id="{47512597-CDE4-F531-F62E-CC9943966D20}"/>
              </a:ext>
            </a:extLst>
          </p:cNvPr>
          <p:cNvPicPr>
            <a:picLocks noChangeAspect="1"/>
          </p:cNvPicPr>
          <p:nvPr userDrawn="1"/>
        </p:nvPicPr>
        <p:blipFill>
          <a:blip r:embed="rId13"/>
          <a:stretch>
            <a:fillRect/>
          </a:stretch>
        </p:blipFill>
        <p:spPr>
          <a:xfrm>
            <a:off x="1480221" y="6487733"/>
            <a:ext cx="344488" cy="288590"/>
          </a:xfrm>
          <a:prstGeom prst="rect">
            <a:avLst/>
          </a:prstGeom>
        </p:spPr>
      </p:pic>
      <p:pic>
        <p:nvPicPr>
          <p:cNvPr id="50" name="Picture 49" descr="A blue binoculars with black background&#10;&#10;Description automatically generated">
            <a:extLst>
              <a:ext uri="{FF2B5EF4-FFF2-40B4-BE49-F238E27FC236}">
                <a16:creationId xmlns:a16="http://schemas.microsoft.com/office/drawing/2014/main" id="{FD3BF185-0EEC-FA1A-5D2D-F05442ACDC0D}"/>
              </a:ext>
            </a:extLst>
          </p:cNvPr>
          <p:cNvPicPr>
            <a:picLocks noChangeAspect="1"/>
          </p:cNvPicPr>
          <p:nvPr userDrawn="1"/>
        </p:nvPicPr>
        <p:blipFill>
          <a:blip r:embed="rId13"/>
          <a:stretch>
            <a:fillRect/>
          </a:stretch>
        </p:blipFill>
        <p:spPr>
          <a:xfrm>
            <a:off x="7783240" y="6507747"/>
            <a:ext cx="344488" cy="288590"/>
          </a:xfrm>
          <a:prstGeom prst="rect">
            <a:avLst/>
          </a:prstGeom>
        </p:spPr>
      </p:pic>
      <p:sp>
        <p:nvSpPr>
          <p:cNvPr id="8" name="Title 7">
            <a:extLst>
              <a:ext uri="{FF2B5EF4-FFF2-40B4-BE49-F238E27FC236}">
                <a16:creationId xmlns:a16="http://schemas.microsoft.com/office/drawing/2014/main" id="{A0C07ADA-E2CC-4336-0BEA-AD5C61627852}"/>
              </a:ext>
            </a:extLst>
          </p:cNvPr>
          <p:cNvSpPr>
            <a:spLocks noGrp="1"/>
          </p:cNvSpPr>
          <p:nvPr>
            <p:ph type="title" hasCustomPrompt="1"/>
          </p:nvPr>
        </p:nvSpPr>
        <p:spPr>
          <a:xfrm>
            <a:off x="532408" y="246328"/>
            <a:ext cx="8881749" cy="890588"/>
          </a:xfrm>
        </p:spPr>
        <p:txBody>
          <a:bodyPr/>
          <a:lstStyle>
            <a:lvl1pPr>
              <a:defRPr b="1"/>
            </a:lvl1pPr>
          </a:lstStyle>
          <a:p>
            <a:r>
              <a:rPr lang="en-US" dirty="0"/>
              <a:t>Click to add title</a:t>
            </a:r>
          </a:p>
        </p:txBody>
      </p:sp>
    </p:spTree>
    <p:extLst>
      <p:ext uri="{BB962C8B-B14F-4D97-AF65-F5344CB8AC3E}">
        <p14:creationId xmlns:p14="http://schemas.microsoft.com/office/powerpoint/2010/main" val="94229606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_Title and six ic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AAE108-9C7F-4CDC-AD71-B576580A199F}"/>
              </a:ext>
            </a:extLst>
          </p:cNvPr>
          <p:cNvSpPr>
            <a:spLocks noGrp="1"/>
          </p:cNvSpPr>
          <p:nvPr>
            <p:ph type="title" hasCustomPrompt="1"/>
          </p:nvPr>
        </p:nvSpPr>
        <p:spPr>
          <a:xfrm>
            <a:off x="515569" y="314222"/>
            <a:ext cx="11493551" cy="881277"/>
          </a:xfrm>
        </p:spPr>
        <p:txBody>
          <a:bodyPr anchor="ctr">
            <a:normAutofit/>
          </a:bodyPr>
          <a:lstStyle>
            <a:lvl1pPr>
              <a:defRPr sz="4800">
                <a:solidFill>
                  <a:schemeClr val="tx1"/>
                </a:solidFill>
              </a:defRPr>
            </a:lvl1pPr>
          </a:lstStyle>
          <a:p>
            <a:r>
              <a:rPr lang="en-US" dirty="0"/>
              <a:t>Glossary</a:t>
            </a:r>
          </a:p>
        </p:txBody>
      </p:sp>
      <p:sp>
        <p:nvSpPr>
          <p:cNvPr id="39" name="TextBox 38">
            <a:extLst>
              <a:ext uri="{FF2B5EF4-FFF2-40B4-BE49-F238E27FC236}">
                <a16:creationId xmlns:a16="http://schemas.microsoft.com/office/drawing/2014/main" id="{588CF136-7F17-C9DE-0CA3-453EA3DB5F15}"/>
              </a:ext>
            </a:extLst>
          </p:cNvPr>
          <p:cNvSpPr txBox="1"/>
          <p:nvPr userDrawn="1"/>
        </p:nvSpPr>
        <p:spPr>
          <a:xfrm>
            <a:off x="9475076" y="6488668"/>
            <a:ext cx="2559072" cy="292388"/>
          </a:xfrm>
          <a:prstGeom prst="rect">
            <a:avLst/>
          </a:prstGeom>
          <a:noFill/>
        </p:spPr>
        <p:txBody>
          <a:bodyPr wrap="square" rtlCol="0">
            <a:spAutoFit/>
          </a:bodyPr>
          <a:lstStyle/>
          <a:p>
            <a:r>
              <a:rPr lang="en-US" sz="1300" dirty="0">
                <a:solidFill>
                  <a:schemeClr val="tx1"/>
                </a:solidFill>
              </a:rPr>
              <a:t>© Smithsonian </a:t>
            </a:r>
            <a:r>
              <a:rPr lang="en-US" sz="1300">
                <a:solidFill>
                  <a:schemeClr val="tx1"/>
                </a:solidFill>
              </a:rPr>
              <a:t>Institution 2025</a:t>
            </a:r>
            <a:endParaRPr lang="en-US" sz="1300" dirty="0">
              <a:solidFill>
                <a:schemeClr val="tx1"/>
              </a:solidFill>
            </a:endParaRPr>
          </a:p>
        </p:txBody>
      </p:sp>
      <p:sp>
        <p:nvSpPr>
          <p:cNvPr id="4" name="Text Placeholder 3">
            <a:extLst>
              <a:ext uri="{FF2B5EF4-FFF2-40B4-BE49-F238E27FC236}">
                <a16:creationId xmlns:a16="http://schemas.microsoft.com/office/drawing/2014/main" id="{36E95231-6C47-A4AB-146A-3B3BC7F2A29B}"/>
              </a:ext>
            </a:extLst>
          </p:cNvPr>
          <p:cNvSpPr>
            <a:spLocks noGrp="1"/>
          </p:cNvSpPr>
          <p:nvPr>
            <p:ph type="body" sz="quarter" idx="10" hasCustomPrompt="1"/>
          </p:nvPr>
        </p:nvSpPr>
        <p:spPr>
          <a:xfrm>
            <a:off x="515938" y="1527175"/>
            <a:ext cx="11493500" cy="4492625"/>
          </a:xfrm>
        </p:spPr>
        <p:txBody>
          <a:bodyPr/>
          <a:lstStyle>
            <a:lvl1pPr marL="0" indent="0">
              <a:buNone/>
              <a:defRPr>
                <a:solidFill>
                  <a:schemeClr val="tx1"/>
                </a:solidFill>
              </a:defRPr>
            </a:lvl1pPr>
            <a:lvl2pPr marL="457200" indent="0">
              <a:buNone/>
              <a:defRPr>
                <a:solidFill>
                  <a:schemeClr val="tx1"/>
                </a:solidFill>
              </a:defRPr>
            </a:lvl2pPr>
            <a:lvl3pPr marL="914400" indent="0">
              <a:buNone/>
              <a:defRPr>
                <a:solidFill>
                  <a:schemeClr val="tx1"/>
                </a:solidFill>
              </a:defRPr>
            </a:lvl3pPr>
            <a:lvl4pPr>
              <a:defRPr>
                <a:solidFill>
                  <a:schemeClr val="tx1"/>
                </a:solidFill>
              </a:defRPr>
            </a:lvl4pPr>
            <a:lvl5pPr>
              <a:defRPr>
                <a:solidFill>
                  <a:schemeClr val="tx1"/>
                </a:solidFill>
              </a:defRPr>
            </a:lvl5pPr>
          </a:lstStyle>
          <a:p>
            <a:pPr lvl="1"/>
            <a:r>
              <a:rPr lang="en-US" dirty="0"/>
              <a:t>Click to add glossary words</a:t>
            </a:r>
          </a:p>
        </p:txBody>
      </p:sp>
    </p:spTree>
    <p:extLst>
      <p:ext uri="{BB962C8B-B14F-4D97-AF65-F5344CB8AC3E}">
        <p14:creationId xmlns:p14="http://schemas.microsoft.com/office/powerpoint/2010/main" val="52137419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_Closin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A00BC3F5-39B3-1648-62F2-45C0868659F6}"/>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285107" y="4566822"/>
            <a:ext cx="1747228" cy="1747228"/>
          </a:xfrm>
          <a:prstGeom prst="rect">
            <a:avLst/>
          </a:prstGeom>
        </p:spPr>
      </p:pic>
      <p:pic>
        <p:nvPicPr>
          <p:cNvPr id="9" name="Graphic 8">
            <a:extLst>
              <a:ext uri="{FF2B5EF4-FFF2-40B4-BE49-F238E27FC236}">
                <a16:creationId xmlns:a16="http://schemas.microsoft.com/office/drawing/2014/main" id="{24326095-3B51-C5F9-14E2-1D754BD5110F}"/>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128895" y="2972520"/>
            <a:ext cx="1385821" cy="1385821"/>
          </a:xfrm>
          <a:prstGeom prst="rect">
            <a:avLst/>
          </a:prstGeom>
        </p:spPr>
      </p:pic>
      <p:pic>
        <p:nvPicPr>
          <p:cNvPr id="10" name="Graphic 9">
            <a:extLst>
              <a:ext uri="{FF2B5EF4-FFF2-40B4-BE49-F238E27FC236}">
                <a16:creationId xmlns:a16="http://schemas.microsoft.com/office/drawing/2014/main" id="{1A2DC491-EA74-1A63-78D5-3236C8B0D4DE}"/>
              </a:ext>
              <a:ext uri="{C183D7F6-B498-43B3-948B-1728B52AA6E4}">
                <adec:decorative xmlns:adec="http://schemas.microsoft.com/office/drawing/2017/decorative" val="1"/>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0546740" y="4586054"/>
            <a:ext cx="1645260" cy="1645260"/>
          </a:xfrm>
          <a:prstGeom prst="rect">
            <a:avLst/>
          </a:prstGeom>
        </p:spPr>
      </p:pic>
      <p:pic>
        <p:nvPicPr>
          <p:cNvPr id="12" name="Graphic 11">
            <a:extLst>
              <a:ext uri="{FF2B5EF4-FFF2-40B4-BE49-F238E27FC236}">
                <a16:creationId xmlns:a16="http://schemas.microsoft.com/office/drawing/2014/main" id="{5FE53462-3A3E-FD14-1012-5A19F0FD0E53}"/>
              </a:ext>
              <a:ext uri="{C183D7F6-B498-43B3-948B-1728B52AA6E4}">
                <adec:decorative xmlns:adec="http://schemas.microsoft.com/office/drawing/2017/decorative" val="1"/>
              </a:ext>
            </a:extLst>
          </p:cNvPr>
          <p:cNvPicPr>
            <a:picLocks noChangeAspect="1"/>
          </p:cNvPicPr>
          <p:nvPr userDrawn="1"/>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7474225" y="3261863"/>
            <a:ext cx="1182816" cy="1182816"/>
          </a:xfrm>
          <a:prstGeom prst="rect">
            <a:avLst/>
          </a:prstGeom>
        </p:spPr>
      </p:pic>
      <p:pic>
        <p:nvPicPr>
          <p:cNvPr id="13" name="Graphic 12">
            <a:extLst>
              <a:ext uri="{FF2B5EF4-FFF2-40B4-BE49-F238E27FC236}">
                <a16:creationId xmlns:a16="http://schemas.microsoft.com/office/drawing/2014/main" id="{35361A00-F2C4-8F3D-504C-2CF21C8E9B8C}"/>
              </a:ext>
              <a:ext uri="{C183D7F6-B498-43B3-948B-1728B52AA6E4}">
                <adec:decorative xmlns:adec="http://schemas.microsoft.com/office/drawing/2017/decorative" val="1"/>
              </a:ext>
            </a:extLst>
          </p:cNvPr>
          <p:cNvPicPr>
            <a:picLocks noChangeAspect="1"/>
          </p:cNvPicPr>
          <p:nvPr userDrawn="1"/>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6115804" y="5372414"/>
            <a:ext cx="1118205" cy="1118205"/>
          </a:xfrm>
          <a:prstGeom prst="rect">
            <a:avLst/>
          </a:prstGeom>
        </p:spPr>
      </p:pic>
      <p:sp>
        <p:nvSpPr>
          <p:cNvPr id="2" name="Title 1">
            <a:extLst>
              <a:ext uri="{FF2B5EF4-FFF2-40B4-BE49-F238E27FC236}">
                <a16:creationId xmlns:a16="http://schemas.microsoft.com/office/drawing/2014/main" id="{B980C5E7-B1A1-4648-89D2-17B0F1E7F5B3}"/>
              </a:ext>
            </a:extLst>
          </p:cNvPr>
          <p:cNvSpPr>
            <a:spLocks noGrp="1"/>
          </p:cNvSpPr>
          <p:nvPr>
            <p:ph type="ctrTitle" hasCustomPrompt="1"/>
          </p:nvPr>
        </p:nvSpPr>
        <p:spPr>
          <a:xfrm>
            <a:off x="786198" y="116366"/>
            <a:ext cx="3175540" cy="1055927"/>
          </a:xfrm>
        </p:spPr>
        <p:txBody>
          <a:bodyPr anchor="ctr">
            <a:normAutofit/>
          </a:bodyPr>
          <a:lstStyle>
            <a:lvl1pPr algn="ctr">
              <a:defRPr sz="6000">
                <a:solidFill>
                  <a:schemeClr val="tx1"/>
                </a:solidFill>
              </a:defRPr>
            </a:lvl1pPr>
          </a:lstStyle>
          <a:p>
            <a:r>
              <a:rPr lang="en-US" dirty="0"/>
              <a:t>Symbols</a:t>
            </a:r>
          </a:p>
        </p:txBody>
      </p:sp>
      <p:pic>
        <p:nvPicPr>
          <p:cNvPr id="11" name="Picture 10" descr="A handshake in a circle&#10;&#10;Description automatically generated">
            <a:extLst>
              <a:ext uri="{FF2B5EF4-FFF2-40B4-BE49-F238E27FC236}">
                <a16:creationId xmlns:a16="http://schemas.microsoft.com/office/drawing/2014/main" id="{9C594840-1B00-8F70-0416-76EA896A35B5}"/>
              </a:ext>
            </a:extLst>
          </p:cNvPr>
          <p:cNvPicPr>
            <a:picLocks noChangeAspect="1"/>
          </p:cNvPicPr>
          <p:nvPr userDrawn="1"/>
        </p:nvPicPr>
        <p:blipFill>
          <a:blip r:embed="rId12"/>
          <a:stretch>
            <a:fillRect/>
          </a:stretch>
        </p:blipFill>
        <p:spPr>
          <a:xfrm>
            <a:off x="4211462" y="5017078"/>
            <a:ext cx="1691880" cy="1767920"/>
          </a:xfrm>
          <a:prstGeom prst="rect">
            <a:avLst/>
          </a:prstGeom>
        </p:spPr>
      </p:pic>
      <p:pic>
        <p:nvPicPr>
          <p:cNvPr id="14" name="Graphic 7">
            <a:extLst>
              <a:ext uri="{FF2B5EF4-FFF2-40B4-BE49-F238E27FC236}">
                <a16:creationId xmlns:a16="http://schemas.microsoft.com/office/drawing/2014/main" id="{5E336A36-2AF8-97CB-ADEB-128FD7952DD1}"/>
              </a:ext>
              <a:ext uri="{C183D7F6-B498-43B3-948B-1728B52AA6E4}">
                <adec:decorative xmlns:adec="http://schemas.microsoft.com/office/drawing/2017/decorative" val="1"/>
              </a:ext>
            </a:extLst>
          </p:cNvPr>
          <p:cNvPicPr>
            <a:picLocks noChangeAspect="1"/>
          </p:cNvPicPr>
          <p:nvPr userDrawn="1"/>
        </p:nvPicPr>
        <p:blipFill rotWithShape="1">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l="15114" r="15244"/>
          <a:stretch/>
        </p:blipFill>
        <p:spPr>
          <a:xfrm>
            <a:off x="10659809" y="2654778"/>
            <a:ext cx="1186387" cy="1703563"/>
          </a:xfrm>
          <a:prstGeom prst="rect">
            <a:avLst/>
          </a:prstGeom>
        </p:spPr>
      </p:pic>
      <p:pic>
        <p:nvPicPr>
          <p:cNvPr id="16" name="Picture 15" descr="A purple circle with white gears&#10;&#10;Description automatically generated">
            <a:extLst>
              <a:ext uri="{FF2B5EF4-FFF2-40B4-BE49-F238E27FC236}">
                <a16:creationId xmlns:a16="http://schemas.microsoft.com/office/drawing/2014/main" id="{180B90AB-7A84-6B32-4DDF-5B605FC61805}"/>
              </a:ext>
            </a:extLst>
          </p:cNvPr>
          <p:cNvPicPr>
            <a:picLocks noChangeAspect="1"/>
          </p:cNvPicPr>
          <p:nvPr userDrawn="1"/>
        </p:nvPicPr>
        <p:blipFill>
          <a:blip r:embed="rId15"/>
          <a:stretch>
            <a:fillRect/>
          </a:stretch>
        </p:blipFill>
        <p:spPr>
          <a:xfrm>
            <a:off x="3610526" y="3229907"/>
            <a:ext cx="2629770" cy="1570293"/>
          </a:xfrm>
          <a:prstGeom prst="rect">
            <a:avLst/>
          </a:prstGeom>
        </p:spPr>
      </p:pic>
      <p:pic>
        <p:nvPicPr>
          <p:cNvPr id="18" name="Picture 17" descr="A blue circle with a white map and a point in the center&#10;&#10;Description automatically generated">
            <a:extLst>
              <a:ext uri="{FF2B5EF4-FFF2-40B4-BE49-F238E27FC236}">
                <a16:creationId xmlns:a16="http://schemas.microsoft.com/office/drawing/2014/main" id="{9655F596-C739-595E-43D4-140DE608D4B0}"/>
              </a:ext>
            </a:extLst>
          </p:cNvPr>
          <p:cNvPicPr>
            <a:picLocks noChangeAspect="1"/>
          </p:cNvPicPr>
          <p:nvPr userDrawn="1"/>
        </p:nvPicPr>
        <p:blipFill>
          <a:blip r:embed="rId16"/>
          <a:stretch>
            <a:fillRect/>
          </a:stretch>
        </p:blipFill>
        <p:spPr>
          <a:xfrm>
            <a:off x="4118318" y="1352682"/>
            <a:ext cx="1787624" cy="1563092"/>
          </a:xfrm>
          <a:prstGeom prst="rect">
            <a:avLst/>
          </a:prstGeom>
        </p:spPr>
      </p:pic>
      <p:pic>
        <p:nvPicPr>
          <p:cNvPr id="36" name="Picture 35">
            <a:extLst>
              <a:ext uri="{FF2B5EF4-FFF2-40B4-BE49-F238E27FC236}">
                <a16:creationId xmlns:a16="http://schemas.microsoft.com/office/drawing/2014/main" id="{E52436D3-97AB-EA58-FCD8-68E3D9EB0917}"/>
              </a:ext>
            </a:extLst>
          </p:cNvPr>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2430334" y="5006843"/>
            <a:ext cx="1687984" cy="1687984"/>
          </a:xfrm>
          <a:prstGeom prst="rect">
            <a:avLst/>
          </a:prstGeom>
        </p:spPr>
      </p:pic>
      <p:pic>
        <p:nvPicPr>
          <p:cNvPr id="38" name="Picture 37">
            <a:extLst>
              <a:ext uri="{FF2B5EF4-FFF2-40B4-BE49-F238E27FC236}">
                <a16:creationId xmlns:a16="http://schemas.microsoft.com/office/drawing/2014/main" id="{60AB093A-50E3-9BED-96BE-4CB9917ABA47}"/>
              </a:ext>
            </a:extLst>
          </p:cNvPr>
          <p:cNvPicPr>
            <a:picLocks noChangeAspect="1"/>
          </p:cNvPicPr>
          <p:nvPr userDrawn="1"/>
        </p:nvPicPr>
        <p:blipFill>
          <a:blip r:embed="rId18">
            <a:extLst>
              <a:ext uri="{28A0092B-C50C-407E-A947-70E740481C1C}">
                <a14:useLocalDpi xmlns:a14="http://schemas.microsoft.com/office/drawing/2010/main" val="0"/>
              </a:ext>
            </a:extLst>
          </a:blip>
          <a:stretch>
            <a:fillRect/>
          </a:stretch>
        </p:blipFill>
        <p:spPr>
          <a:xfrm>
            <a:off x="176769" y="3188627"/>
            <a:ext cx="1844059" cy="1642065"/>
          </a:xfrm>
          <a:prstGeom prst="rect">
            <a:avLst/>
          </a:prstGeom>
        </p:spPr>
      </p:pic>
      <p:pic>
        <p:nvPicPr>
          <p:cNvPr id="39" name="Picture 38">
            <a:extLst>
              <a:ext uri="{FF2B5EF4-FFF2-40B4-BE49-F238E27FC236}">
                <a16:creationId xmlns:a16="http://schemas.microsoft.com/office/drawing/2014/main" id="{BC8C06FB-1CCC-0222-1970-34B052FFF62E}"/>
              </a:ext>
            </a:extLst>
          </p:cNvPr>
          <p:cNvPicPr>
            <a:picLocks noChangeAspect="1"/>
          </p:cNvPicPr>
          <p:nvPr userDrawn="1"/>
        </p:nvPicPr>
        <p:blipFill>
          <a:blip r:embed="rId19">
            <a:extLst>
              <a:ext uri="{28A0092B-C50C-407E-A947-70E740481C1C}">
                <a14:useLocalDpi xmlns:a14="http://schemas.microsoft.com/office/drawing/2010/main" val="0"/>
              </a:ext>
            </a:extLst>
          </a:blip>
          <a:stretch>
            <a:fillRect/>
          </a:stretch>
        </p:blipFill>
        <p:spPr>
          <a:xfrm>
            <a:off x="2373968" y="1424190"/>
            <a:ext cx="1507228" cy="1507228"/>
          </a:xfrm>
          <a:prstGeom prst="rect">
            <a:avLst/>
          </a:prstGeom>
        </p:spPr>
      </p:pic>
      <p:pic>
        <p:nvPicPr>
          <p:cNvPr id="40" name="Picture 39">
            <a:extLst>
              <a:ext uri="{FF2B5EF4-FFF2-40B4-BE49-F238E27FC236}">
                <a16:creationId xmlns:a16="http://schemas.microsoft.com/office/drawing/2014/main" id="{4DF44CF5-8F20-222D-21F4-E6B940C4F38B}"/>
              </a:ext>
            </a:extLst>
          </p:cNvPr>
          <p:cNvPicPr>
            <a:picLocks noChangeAspect="1"/>
          </p:cNvPicPr>
          <p:nvPr userDrawn="1"/>
        </p:nvPicPr>
        <p:blipFill>
          <a:blip r:embed="rId20">
            <a:extLst>
              <a:ext uri="{28A0092B-C50C-407E-A947-70E740481C1C}">
                <a14:useLocalDpi xmlns:a14="http://schemas.microsoft.com/office/drawing/2010/main" val="0"/>
              </a:ext>
            </a:extLst>
          </a:blip>
          <a:stretch>
            <a:fillRect/>
          </a:stretch>
        </p:blipFill>
        <p:spPr>
          <a:xfrm>
            <a:off x="417992" y="5006843"/>
            <a:ext cx="1680209" cy="1590399"/>
          </a:xfrm>
          <a:prstGeom prst="rect">
            <a:avLst/>
          </a:prstGeom>
        </p:spPr>
      </p:pic>
      <p:pic>
        <p:nvPicPr>
          <p:cNvPr id="41" name="Picture 40">
            <a:extLst>
              <a:ext uri="{FF2B5EF4-FFF2-40B4-BE49-F238E27FC236}">
                <a16:creationId xmlns:a16="http://schemas.microsoft.com/office/drawing/2014/main" id="{121BD45D-93EA-576A-8A0A-AE3272360AA7}"/>
              </a:ext>
            </a:extLst>
          </p:cNvPr>
          <p:cNvPicPr>
            <a:picLocks noChangeAspect="1"/>
          </p:cNvPicPr>
          <p:nvPr userDrawn="1"/>
        </p:nvPicPr>
        <p:blipFill>
          <a:blip r:embed="rId21">
            <a:extLst>
              <a:ext uri="{28A0092B-C50C-407E-A947-70E740481C1C}">
                <a14:useLocalDpi xmlns:a14="http://schemas.microsoft.com/office/drawing/2010/main" val="0"/>
              </a:ext>
            </a:extLst>
          </a:blip>
          <a:stretch>
            <a:fillRect/>
          </a:stretch>
        </p:blipFill>
        <p:spPr>
          <a:xfrm>
            <a:off x="2563443" y="3188627"/>
            <a:ext cx="1317753" cy="1584455"/>
          </a:xfrm>
          <a:prstGeom prst="rect">
            <a:avLst/>
          </a:prstGeom>
        </p:spPr>
      </p:pic>
      <p:pic>
        <p:nvPicPr>
          <p:cNvPr id="42" name="Picture 41">
            <a:extLst>
              <a:ext uri="{FF2B5EF4-FFF2-40B4-BE49-F238E27FC236}">
                <a16:creationId xmlns:a16="http://schemas.microsoft.com/office/drawing/2014/main" id="{810C5492-8F0F-89DC-E1B9-47D0F7FB2F37}"/>
              </a:ext>
            </a:extLst>
          </p:cNvPr>
          <p:cNvPicPr>
            <a:picLocks noChangeAspect="1"/>
          </p:cNvPicPr>
          <p:nvPr userDrawn="1"/>
        </p:nvPicPr>
        <p:blipFill>
          <a:blip r:embed="rId22">
            <a:extLst>
              <a:ext uri="{28A0092B-C50C-407E-A947-70E740481C1C}">
                <a14:useLocalDpi xmlns:a14="http://schemas.microsoft.com/office/drawing/2010/main" val="0"/>
              </a:ext>
            </a:extLst>
          </a:blip>
          <a:stretch>
            <a:fillRect/>
          </a:stretch>
        </p:blipFill>
        <p:spPr>
          <a:xfrm>
            <a:off x="225767" y="1435404"/>
            <a:ext cx="1614875" cy="1597249"/>
          </a:xfrm>
          <a:prstGeom prst="rect">
            <a:avLst/>
          </a:prstGeom>
          <a:solidFill>
            <a:srgbClr val="00A1DD">
              <a:alpha val="0"/>
            </a:srgbClr>
          </a:solidFill>
        </p:spPr>
      </p:pic>
      <p:pic>
        <p:nvPicPr>
          <p:cNvPr id="43" name="Picture 42">
            <a:extLst>
              <a:ext uri="{FF2B5EF4-FFF2-40B4-BE49-F238E27FC236}">
                <a16:creationId xmlns:a16="http://schemas.microsoft.com/office/drawing/2014/main" id="{9FADE8F2-E92E-1BF0-CC4E-92061BE7E993}"/>
              </a:ext>
            </a:extLst>
          </p:cNvPr>
          <p:cNvPicPr>
            <a:picLocks noChangeAspect="1"/>
          </p:cNvPicPr>
          <p:nvPr userDrawn="1"/>
        </p:nvPicPr>
        <p:blipFill>
          <a:blip r:embed="rId23">
            <a:extLst>
              <a:ext uri="{28A0092B-C50C-407E-A947-70E740481C1C}">
                <a14:useLocalDpi xmlns:a14="http://schemas.microsoft.com/office/drawing/2010/main" val="0"/>
              </a:ext>
            </a:extLst>
          </a:blip>
          <a:stretch>
            <a:fillRect/>
          </a:stretch>
        </p:blipFill>
        <p:spPr>
          <a:xfrm>
            <a:off x="4664348" y="219325"/>
            <a:ext cx="6802569" cy="916680"/>
          </a:xfrm>
          <a:prstGeom prst="rect">
            <a:avLst/>
          </a:prstGeom>
        </p:spPr>
      </p:pic>
      <p:pic>
        <p:nvPicPr>
          <p:cNvPr id="44" name="Picture 43">
            <a:extLst>
              <a:ext uri="{FF2B5EF4-FFF2-40B4-BE49-F238E27FC236}">
                <a16:creationId xmlns:a16="http://schemas.microsoft.com/office/drawing/2014/main" id="{FFF23187-F68F-28ED-3DE2-13895540D987}"/>
              </a:ext>
            </a:extLst>
          </p:cNvPr>
          <p:cNvPicPr>
            <a:picLocks noChangeAspect="1"/>
          </p:cNvPicPr>
          <p:nvPr userDrawn="1"/>
        </p:nvPicPr>
        <p:blipFill>
          <a:blip r:embed="rId24"/>
          <a:srcRect l="26072" t="21587" r="27768" b="65238"/>
          <a:stretch/>
        </p:blipFill>
        <p:spPr>
          <a:xfrm>
            <a:off x="7198031" y="1494086"/>
            <a:ext cx="4748126" cy="762272"/>
          </a:xfrm>
          <a:prstGeom prst="rect">
            <a:avLst/>
          </a:prstGeom>
        </p:spPr>
      </p:pic>
      <p:pic>
        <p:nvPicPr>
          <p:cNvPr id="3" name="Picture 2" descr="A blue binoculars with black background&#10;&#10;Description automatically generated">
            <a:extLst>
              <a:ext uri="{FF2B5EF4-FFF2-40B4-BE49-F238E27FC236}">
                <a16:creationId xmlns:a16="http://schemas.microsoft.com/office/drawing/2014/main" id="{E83BFFAA-2E8B-7A9F-1CAA-732E27504638}"/>
              </a:ext>
            </a:extLst>
          </p:cNvPr>
          <p:cNvPicPr>
            <a:picLocks noChangeAspect="1"/>
          </p:cNvPicPr>
          <p:nvPr userDrawn="1"/>
        </p:nvPicPr>
        <p:blipFill>
          <a:blip r:embed="rId25"/>
          <a:stretch>
            <a:fillRect/>
          </a:stretch>
        </p:blipFill>
        <p:spPr>
          <a:xfrm>
            <a:off x="6143064" y="1875222"/>
            <a:ext cx="1023299" cy="857254"/>
          </a:xfrm>
          <a:prstGeom prst="rect">
            <a:avLst/>
          </a:prstGeom>
        </p:spPr>
      </p:pic>
      <p:pic>
        <p:nvPicPr>
          <p:cNvPr id="4" name="Picture 3" descr="A yellow globe with a magnifying glass&#10;&#10;Description automatically generated">
            <a:extLst>
              <a:ext uri="{FF2B5EF4-FFF2-40B4-BE49-F238E27FC236}">
                <a16:creationId xmlns:a16="http://schemas.microsoft.com/office/drawing/2014/main" id="{D1F81F66-2ECE-B80E-A1E4-C6F00FDEE45C}"/>
              </a:ext>
            </a:extLst>
          </p:cNvPr>
          <p:cNvPicPr>
            <a:picLocks noChangeAspect="1"/>
          </p:cNvPicPr>
          <p:nvPr userDrawn="1"/>
        </p:nvPicPr>
        <p:blipFill>
          <a:blip r:embed="rId26"/>
          <a:stretch>
            <a:fillRect/>
          </a:stretch>
        </p:blipFill>
        <p:spPr>
          <a:xfrm>
            <a:off x="9210281" y="4874982"/>
            <a:ext cx="1336460" cy="1356331"/>
          </a:xfrm>
          <a:prstGeom prst="rect">
            <a:avLst/>
          </a:prstGeom>
        </p:spPr>
      </p:pic>
      <p:pic>
        <p:nvPicPr>
          <p:cNvPr id="5" name="Picture 4">
            <a:extLst>
              <a:ext uri="{FF2B5EF4-FFF2-40B4-BE49-F238E27FC236}">
                <a16:creationId xmlns:a16="http://schemas.microsoft.com/office/drawing/2014/main" id="{C7E10E21-F5D0-63EB-D3CB-2366399B1817}"/>
              </a:ext>
              <a:ext uri="{C183D7F6-B498-43B3-948B-1728B52AA6E4}">
                <adec:decorative xmlns:adec="http://schemas.microsoft.com/office/drawing/2017/decorative" val="1"/>
              </a:ext>
            </a:extLst>
          </p:cNvPr>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6291394" y="3261863"/>
            <a:ext cx="1276350" cy="1355166"/>
          </a:xfrm>
          <a:prstGeom prst="rect">
            <a:avLst/>
          </a:prstGeom>
        </p:spPr>
      </p:pic>
    </p:spTree>
    <p:extLst>
      <p:ext uri="{BB962C8B-B14F-4D97-AF65-F5344CB8AC3E}">
        <p14:creationId xmlns:p14="http://schemas.microsoft.com/office/powerpoint/2010/main" val="33885896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5FD992B0-A519-A120-5871-8CEDBBE5696A}"/>
              </a:ext>
            </a:extLst>
          </p:cNvPr>
          <p:cNvSpPr/>
          <p:nvPr userDrawn="1"/>
        </p:nvSpPr>
        <p:spPr>
          <a:xfrm>
            <a:off x="0" y="10156"/>
            <a:ext cx="12192000" cy="3920160"/>
          </a:xfrm>
          <a:prstGeom prst="rect">
            <a:avLst/>
          </a:prstGeom>
          <a:solidFill>
            <a:srgbClr val="01C2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A560D5DF-18C4-346A-850F-E3EE2F6D2DEB}"/>
              </a:ext>
            </a:extLst>
          </p:cNvPr>
          <p:cNvSpPr txBox="1"/>
          <p:nvPr userDrawn="1"/>
        </p:nvSpPr>
        <p:spPr>
          <a:xfrm>
            <a:off x="9475076" y="6488668"/>
            <a:ext cx="2559072" cy="292388"/>
          </a:xfrm>
          <a:prstGeom prst="rect">
            <a:avLst/>
          </a:prstGeom>
          <a:noFill/>
        </p:spPr>
        <p:txBody>
          <a:bodyPr wrap="square" rtlCol="0">
            <a:spAutoFit/>
          </a:bodyPr>
          <a:lstStyle/>
          <a:p>
            <a:r>
              <a:rPr lang="en-US" sz="1300" dirty="0">
                <a:solidFill>
                  <a:schemeClr val="bg1"/>
                </a:solidFill>
              </a:rPr>
              <a:t>© Smithsonian Institution 2024</a:t>
            </a:r>
          </a:p>
        </p:txBody>
      </p:sp>
      <p:pic>
        <p:nvPicPr>
          <p:cNvPr id="14" name="Picture 13">
            <a:extLst>
              <a:ext uri="{FF2B5EF4-FFF2-40B4-BE49-F238E27FC236}">
                <a16:creationId xmlns:a16="http://schemas.microsoft.com/office/drawing/2014/main" id="{FFF23187-F68F-28ED-3DE2-13895540D987}"/>
              </a:ext>
            </a:extLst>
          </p:cNvPr>
          <p:cNvPicPr>
            <a:picLocks noChangeAspect="1"/>
          </p:cNvPicPr>
          <p:nvPr userDrawn="1"/>
        </p:nvPicPr>
        <p:blipFill>
          <a:blip r:embed="rId2"/>
          <a:srcRect l="26072" t="21587" r="27768" b="65238"/>
          <a:stretch/>
        </p:blipFill>
        <p:spPr>
          <a:xfrm>
            <a:off x="3194738" y="5799665"/>
            <a:ext cx="5802522" cy="931547"/>
          </a:xfrm>
          <a:prstGeom prst="rect">
            <a:avLst/>
          </a:prstGeom>
        </p:spPr>
      </p:pic>
      <p:sp>
        <p:nvSpPr>
          <p:cNvPr id="2" name="Title 1">
            <a:extLst>
              <a:ext uri="{FF2B5EF4-FFF2-40B4-BE49-F238E27FC236}">
                <a16:creationId xmlns:a16="http://schemas.microsoft.com/office/drawing/2014/main" id="{B980C5E7-B1A1-4648-89D2-17B0F1E7F5B3}"/>
              </a:ext>
            </a:extLst>
          </p:cNvPr>
          <p:cNvSpPr>
            <a:spLocks noGrp="1"/>
          </p:cNvSpPr>
          <p:nvPr>
            <p:ph type="ctrTitle" hasCustomPrompt="1"/>
          </p:nvPr>
        </p:nvSpPr>
        <p:spPr>
          <a:xfrm>
            <a:off x="773747" y="776052"/>
            <a:ext cx="10644505" cy="2388367"/>
          </a:xfrm>
          <a:solidFill>
            <a:schemeClr val="bg1"/>
          </a:solidFill>
          <a:ln w="38100">
            <a:solidFill>
              <a:schemeClr val="tx1"/>
            </a:solidFill>
            <a:prstDash val="solid"/>
          </a:ln>
        </p:spPr>
        <p:txBody>
          <a:bodyPr anchor="ctr">
            <a:normAutofit/>
          </a:bodyPr>
          <a:lstStyle>
            <a:lvl1pPr algn="ctr">
              <a:defRPr sz="6600" baseline="0">
                <a:solidFill>
                  <a:schemeClr val="tx1"/>
                </a:solidFill>
              </a:defRPr>
            </a:lvl1pPr>
          </a:lstStyle>
          <a:p>
            <a:r>
              <a:rPr lang="en-US" dirty="0"/>
              <a:t>Discover Investigation</a:t>
            </a:r>
          </a:p>
        </p:txBody>
      </p:sp>
      <p:sp>
        <p:nvSpPr>
          <p:cNvPr id="6" name="Subtitle 2">
            <a:extLst>
              <a:ext uri="{FF2B5EF4-FFF2-40B4-BE49-F238E27FC236}">
                <a16:creationId xmlns:a16="http://schemas.microsoft.com/office/drawing/2014/main" id="{5D140298-3E00-4E73-B947-697E69282864}"/>
              </a:ext>
            </a:extLst>
          </p:cNvPr>
          <p:cNvSpPr>
            <a:spLocks noGrp="1"/>
          </p:cNvSpPr>
          <p:nvPr>
            <p:ph type="subTitle" idx="1"/>
          </p:nvPr>
        </p:nvSpPr>
        <p:spPr>
          <a:xfrm>
            <a:off x="2508155" y="4601582"/>
            <a:ext cx="7768641" cy="607910"/>
          </a:xfrm>
          <a:solidFill>
            <a:schemeClr val="bg1"/>
          </a:solidFill>
          <a:ln>
            <a:noFill/>
          </a:ln>
        </p:spPr>
        <p:txBody>
          <a:bodyPr>
            <a:noAutofit/>
          </a:bodyPr>
          <a:lstStyle>
            <a:lvl1pPr marL="0" indent="0" algn="l">
              <a:buNone/>
              <a:defRPr sz="4800" b="1" i="0">
                <a:solidFill>
                  <a:schemeClr val="tx1"/>
                </a:solidFill>
                <a:latin typeface="Rockwell" charset="0"/>
                <a:ea typeface="Rockwell" charset="0"/>
                <a:cs typeface="Rockwel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en-US" dirty="0"/>
          </a:p>
        </p:txBody>
      </p:sp>
      <p:sp>
        <p:nvSpPr>
          <p:cNvPr id="29" name="TextBox 28">
            <a:extLst>
              <a:ext uri="{FF2B5EF4-FFF2-40B4-BE49-F238E27FC236}">
                <a16:creationId xmlns:a16="http://schemas.microsoft.com/office/drawing/2014/main" id="{588CF136-7F17-C9DE-0CA3-453EA3DB5F15}"/>
              </a:ext>
            </a:extLst>
          </p:cNvPr>
          <p:cNvSpPr txBox="1"/>
          <p:nvPr userDrawn="1"/>
        </p:nvSpPr>
        <p:spPr>
          <a:xfrm>
            <a:off x="9330402" y="6366174"/>
            <a:ext cx="2559072" cy="292388"/>
          </a:xfrm>
          <a:prstGeom prst="rect">
            <a:avLst/>
          </a:prstGeom>
          <a:noFill/>
        </p:spPr>
        <p:txBody>
          <a:bodyPr wrap="square" rtlCol="0">
            <a:spAutoFit/>
          </a:bodyPr>
          <a:lstStyle/>
          <a:p>
            <a:r>
              <a:rPr lang="en-US" sz="1300" dirty="0">
                <a:solidFill>
                  <a:schemeClr val="tx1"/>
                </a:solidFill>
              </a:rPr>
              <a:t>© Smithsonian </a:t>
            </a:r>
            <a:r>
              <a:rPr lang="en-US" sz="1300">
                <a:solidFill>
                  <a:schemeClr val="tx1"/>
                </a:solidFill>
              </a:rPr>
              <a:t>Institution 2025</a:t>
            </a:r>
            <a:endParaRPr lang="en-US" sz="1300" dirty="0">
              <a:solidFill>
                <a:schemeClr val="tx1"/>
              </a:solidFill>
            </a:endParaRPr>
          </a:p>
        </p:txBody>
      </p:sp>
      <p:pic>
        <p:nvPicPr>
          <p:cNvPr id="27" name="Picture 26" descr="A blue circle with a white map and a point in the center&#10;&#10;Description automatically generated">
            <a:extLst>
              <a:ext uri="{FF2B5EF4-FFF2-40B4-BE49-F238E27FC236}">
                <a16:creationId xmlns:a16="http://schemas.microsoft.com/office/drawing/2014/main" id="{9655F596-C739-595E-43D4-140DE608D4B0}"/>
              </a:ext>
            </a:extLst>
          </p:cNvPr>
          <p:cNvPicPr>
            <a:picLocks noChangeAspect="1"/>
          </p:cNvPicPr>
          <p:nvPr userDrawn="1"/>
        </p:nvPicPr>
        <p:blipFill>
          <a:blip r:embed="rId3"/>
          <a:stretch>
            <a:fillRect/>
          </a:stretch>
        </p:blipFill>
        <p:spPr>
          <a:xfrm>
            <a:off x="287855" y="4177534"/>
            <a:ext cx="2220300" cy="1941422"/>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7_Title and Content 3">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FD992B0-A519-A120-5871-8CEDBBE5696A}"/>
              </a:ext>
            </a:extLst>
          </p:cNvPr>
          <p:cNvSpPr/>
          <p:nvPr userDrawn="1"/>
        </p:nvSpPr>
        <p:spPr>
          <a:xfrm>
            <a:off x="0" y="10155"/>
            <a:ext cx="4287520" cy="6847845"/>
          </a:xfrm>
          <a:prstGeom prst="rect">
            <a:avLst/>
          </a:prstGeom>
          <a:solidFill>
            <a:srgbClr val="01C2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Content Placeholder 4">
            <a:extLst>
              <a:ext uri="{FF2B5EF4-FFF2-40B4-BE49-F238E27FC236}">
                <a16:creationId xmlns:a16="http://schemas.microsoft.com/office/drawing/2014/main" id="{BCB137BB-D176-29BA-51A9-8D59FA6D0017}"/>
              </a:ext>
            </a:extLst>
          </p:cNvPr>
          <p:cNvSpPr>
            <a:spLocks noGrp="1"/>
          </p:cNvSpPr>
          <p:nvPr>
            <p:ph sz="quarter" idx="11" hasCustomPrompt="1"/>
          </p:nvPr>
        </p:nvSpPr>
        <p:spPr>
          <a:xfrm>
            <a:off x="4431552" y="1498712"/>
            <a:ext cx="7191488" cy="4989956"/>
          </a:xfrm>
        </p:spPr>
        <p:txBody>
          <a:bodyPr>
            <a:normAutofit/>
          </a:bodyPr>
          <a:lstStyle>
            <a:lvl1pPr>
              <a:defRPr sz="2800" baseline="0">
                <a:solidFill>
                  <a:schemeClr val="tx1"/>
                </a:solidFill>
              </a:defRPr>
            </a:lvl1pPr>
            <a:lvl2pPr>
              <a:defRPr sz="2400">
                <a:solidFill>
                  <a:schemeClr val="tx1"/>
                </a:solidFill>
              </a:defRPr>
            </a:lvl2pPr>
            <a:lvl3pPr>
              <a:defRPr sz="1800">
                <a:solidFill>
                  <a:schemeClr val="tx1"/>
                </a:solidFill>
              </a:defRPr>
            </a:lvl3pPr>
            <a:lvl4pPr>
              <a:defRPr sz="1800">
                <a:solidFill>
                  <a:schemeClr val="tx1"/>
                </a:solidFill>
              </a:defRPr>
            </a:lvl4pPr>
            <a:lvl5pPr>
              <a:defRPr sz="1800">
                <a:solidFill>
                  <a:schemeClr val="tx1"/>
                </a:solidFill>
              </a:defRPr>
            </a:lvl5pPr>
          </a:lstStyle>
          <a:p>
            <a:pPr lvl="0"/>
            <a:r>
              <a:rPr lang="en-US" dirty="0"/>
              <a:t>Discover Reading (Optional):</a:t>
            </a:r>
          </a:p>
          <a:p>
            <a:pPr lvl="0"/>
            <a:r>
              <a:rPr lang="en-US" dirty="0"/>
              <a:t>Discovery Investigation:</a:t>
            </a:r>
          </a:p>
          <a:p>
            <a:pPr lvl="0"/>
            <a:r>
              <a:rPr lang="en-US" dirty="0"/>
              <a:t>Discover Investigation Extension: </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Box 6">
            <a:extLst>
              <a:ext uri="{FF2B5EF4-FFF2-40B4-BE49-F238E27FC236}">
                <a16:creationId xmlns:a16="http://schemas.microsoft.com/office/drawing/2014/main" id="{588CF136-7F17-C9DE-0CA3-453EA3DB5F15}"/>
              </a:ext>
            </a:extLst>
          </p:cNvPr>
          <p:cNvSpPr txBox="1"/>
          <p:nvPr userDrawn="1"/>
        </p:nvSpPr>
        <p:spPr>
          <a:xfrm>
            <a:off x="9475076" y="6488668"/>
            <a:ext cx="2559072" cy="292388"/>
          </a:xfrm>
          <a:prstGeom prst="rect">
            <a:avLst/>
          </a:prstGeom>
          <a:noFill/>
        </p:spPr>
        <p:txBody>
          <a:bodyPr wrap="square" rtlCol="0">
            <a:spAutoFit/>
          </a:bodyPr>
          <a:lstStyle/>
          <a:p>
            <a:r>
              <a:rPr lang="en-US" sz="1300" dirty="0">
                <a:solidFill>
                  <a:schemeClr val="tx1"/>
                </a:solidFill>
              </a:rPr>
              <a:t>© Smithsonian </a:t>
            </a:r>
            <a:r>
              <a:rPr lang="en-US" sz="1300">
                <a:solidFill>
                  <a:schemeClr val="tx1"/>
                </a:solidFill>
              </a:rPr>
              <a:t>Institution 2025</a:t>
            </a:r>
            <a:endParaRPr lang="en-US" sz="1300" dirty="0">
              <a:solidFill>
                <a:schemeClr val="tx1"/>
              </a:solidFill>
            </a:endParaRPr>
          </a:p>
        </p:txBody>
      </p:sp>
      <p:pic>
        <p:nvPicPr>
          <p:cNvPr id="10" name="Picture 9" descr="A blue circle with a white map and a point in the center&#10;&#10;Description automatically generated">
            <a:extLst>
              <a:ext uri="{FF2B5EF4-FFF2-40B4-BE49-F238E27FC236}">
                <a16:creationId xmlns:a16="http://schemas.microsoft.com/office/drawing/2014/main" id="{9655F596-C739-595E-43D4-140DE608D4B0}"/>
              </a:ext>
            </a:extLst>
          </p:cNvPr>
          <p:cNvPicPr>
            <a:picLocks noChangeAspect="1"/>
          </p:cNvPicPr>
          <p:nvPr userDrawn="1"/>
        </p:nvPicPr>
        <p:blipFill>
          <a:blip r:embed="rId2"/>
          <a:stretch>
            <a:fillRect/>
          </a:stretch>
        </p:blipFill>
        <p:spPr>
          <a:xfrm>
            <a:off x="10265767" y="96465"/>
            <a:ext cx="1768381" cy="1546266"/>
          </a:xfrm>
          <a:prstGeom prst="rect">
            <a:avLst/>
          </a:prstGeom>
        </p:spPr>
      </p:pic>
      <p:sp>
        <p:nvSpPr>
          <p:cNvPr id="15" name="Subtitle 2">
            <a:extLst>
              <a:ext uri="{FF2B5EF4-FFF2-40B4-BE49-F238E27FC236}">
                <a16:creationId xmlns:a16="http://schemas.microsoft.com/office/drawing/2014/main" id="{5D140298-3E00-4E73-B947-697E69282864}"/>
              </a:ext>
            </a:extLst>
          </p:cNvPr>
          <p:cNvSpPr>
            <a:spLocks noGrp="1"/>
          </p:cNvSpPr>
          <p:nvPr>
            <p:ph type="subTitle" idx="1" hasCustomPrompt="1"/>
          </p:nvPr>
        </p:nvSpPr>
        <p:spPr>
          <a:xfrm>
            <a:off x="344303" y="435621"/>
            <a:ext cx="3510404" cy="5996912"/>
          </a:xfrm>
        </p:spPr>
        <p:style>
          <a:lnRef idx="2">
            <a:schemeClr val="dk1"/>
          </a:lnRef>
          <a:fillRef idx="1">
            <a:schemeClr val="lt1"/>
          </a:fillRef>
          <a:effectRef idx="0">
            <a:schemeClr val="dk1"/>
          </a:effectRef>
          <a:fontRef idx="none"/>
        </p:style>
        <p:txBody>
          <a:bodyPr lIns="274320" rIns="274320" anchor="ctr">
            <a:normAutofit/>
          </a:bodyPr>
          <a:lstStyle>
            <a:lvl1pPr marL="0" indent="0" algn="l">
              <a:buNone/>
              <a:defRPr sz="2800" b="1"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Lesson Objective:</a:t>
            </a:r>
          </a:p>
        </p:txBody>
      </p:sp>
      <p:sp>
        <p:nvSpPr>
          <p:cNvPr id="3" name="Title 2">
            <a:extLst>
              <a:ext uri="{FF2B5EF4-FFF2-40B4-BE49-F238E27FC236}">
                <a16:creationId xmlns:a16="http://schemas.microsoft.com/office/drawing/2014/main" id="{E579BC1A-F610-9F8C-90F0-00142451E9FB}"/>
              </a:ext>
            </a:extLst>
          </p:cNvPr>
          <p:cNvSpPr>
            <a:spLocks noGrp="1"/>
          </p:cNvSpPr>
          <p:nvPr>
            <p:ph type="title" hasCustomPrompt="1"/>
          </p:nvPr>
        </p:nvSpPr>
        <p:spPr>
          <a:xfrm>
            <a:off x="4431551" y="315025"/>
            <a:ext cx="5834215" cy="1183687"/>
          </a:xfrm>
        </p:spPr>
        <p:txBody>
          <a:bodyPr/>
          <a:lstStyle>
            <a:lvl1pPr>
              <a:defRPr b="1"/>
            </a:lvl1pPr>
          </a:lstStyle>
          <a:p>
            <a:r>
              <a:rPr lang="en-US" dirty="0"/>
              <a:t>Discover Overview</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Title and Content 3">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FD992B0-A519-A120-5871-8CEDBBE5696A}"/>
              </a:ext>
            </a:extLst>
          </p:cNvPr>
          <p:cNvSpPr/>
          <p:nvPr userDrawn="1"/>
        </p:nvSpPr>
        <p:spPr>
          <a:xfrm>
            <a:off x="0" y="10156"/>
            <a:ext cx="12192000" cy="1264870"/>
          </a:xfrm>
          <a:prstGeom prst="rect">
            <a:avLst/>
          </a:prstGeom>
          <a:solidFill>
            <a:srgbClr val="01C2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Content Placeholder 4">
            <a:extLst>
              <a:ext uri="{FF2B5EF4-FFF2-40B4-BE49-F238E27FC236}">
                <a16:creationId xmlns:a16="http://schemas.microsoft.com/office/drawing/2014/main" id="{BCB137BB-D176-29BA-51A9-8D59FA6D0017}"/>
              </a:ext>
            </a:extLst>
          </p:cNvPr>
          <p:cNvSpPr>
            <a:spLocks noGrp="1"/>
          </p:cNvSpPr>
          <p:nvPr>
            <p:ph sz="quarter" idx="11" hasCustomPrompt="1"/>
          </p:nvPr>
        </p:nvSpPr>
        <p:spPr>
          <a:xfrm>
            <a:off x="633641" y="2326793"/>
            <a:ext cx="10924717" cy="3973444"/>
          </a:xfrm>
        </p:spPr>
        <p:txBody>
          <a:bodyPr>
            <a:normAutofit/>
          </a:bodyPr>
          <a:lstStyle>
            <a:lvl1pPr marL="0" indent="0">
              <a:buNone/>
              <a:defRPr sz="2800" baseline="0">
                <a:solidFill>
                  <a:schemeClr val="tx1"/>
                </a:solidFill>
              </a:defRPr>
            </a:lvl1pPr>
            <a:lvl2pPr>
              <a:defRPr sz="2400">
                <a:solidFill>
                  <a:schemeClr val="tx1"/>
                </a:solidFill>
              </a:defRPr>
            </a:lvl2pPr>
            <a:lvl3pPr>
              <a:defRPr sz="1800">
                <a:solidFill>
                  <a:schemeClr val="tx1"/>
                </a:solidFill>
              </a:defRPr>
            </a:lvl3pPr>
            <a:lvl4pPr>
              <a:defRPr sz="1800">
                <a:solidFill>
                  <a:schemeClr val="tx1"/>
                </a:solidFill>
              </a:defRPr>
            </a:lvl4pPr>
            <a:lvl5pPr>
              <a:defRPr sz="1800">
                <a:solidFill>
                  <a:schemeClr val="tx1"/>
                </a:solidFill>
              </a:defRPr>
            </a:lvl5pPr>
          </a:lstStyle>
          <a:p>
            <a:pPr lvl="0"/>
            <a:r>
              <a:rPr lang="en-US" dirty="0"/>
              <a:t>Discover Reading</a:t>
            </a:r>
          </a:p>
        </p:txBody>
      </p:sp>
      <p:sp>
        <p:nvSpPr>
          <p:cNvPr id="7" name="TextBox 6">
            <a:extLst>
              <a:ext uri="{FF2B5EF4-FFF2-40B4-BE49-F238E27FC236}">
                <a16:creationId xmlns:a16="http://schemas.microsoft.com/office/drawing/2014/main" id="{588CF136-7F17-C9DE-0CA3-453EA3DB5F15}"/>
              </a:ext>
            </a:extLst>
          </p:cNvPr>
          <p:cNvSpPr txBox="1"/>
          <p:nvPr userDrawn="1"/>
        </p:nvSpPr>
        <p:spPr>
          <a:xfrm>
            <a:off x="9475076" y="6488668"/>
            <a:ext cx="2559072" cy="292388"/>
          </a:xfrm>
          <a:prstGeom prst="rect">
            <a:avLst/>
          </a:prstGeom>
          <a:noFill/>
        </p:spPr>
        <p:txBody>
          <a:bodyPr wrap="square" rtlCol="0">
            <a:spAutoFit/>
          </a:bodyPr>
          <a:lstStyle/>
          <a:p>
            <a:r>
              <a:rPr lang="en-US" sz="1300" dirty="0">
                <a:solidFill>
                  <a:schemeClr val="tx1"/>
                </a:solidFill>
              </a:rPr>
              <a:t>© Smithsonian </a:t>
            </a:r>
            <a:r>
              <a:rPr lang="en-US" sz="1300">
                <a:solidFill>
                  <a:schemeClr val="tx1"/>
                </a:solidFill>
              </a:rPr>
              <a:t>Institution 2025</a:t>
            </a:r>
            <a:endParaRPr lang="en-US" sz="1300" dirty="0">
              <a:solidFill>
                <a:schemeClr val="tx1"/>
              </a:solidFill>
            </a:endParaRPr>
          </a:p>
        </p:txBody>
      </p:sp>
      <p:pic>
        <p:nvPicPr>
          <p:cNvPr id="10" name="Picture 9" descr="A blue circle with a white map and a point in the center&#10;&#10;Description automatically generated">
            <a:extLst>
              <a:ext uri="{FF2B5EF4-FFF2-40B4-BE49-F238E27FC236}">
                <a16:creationId xmlns:a16="http://schemas.microsoft.com/office/drawing/2014/main" id="{9655F596-C739-595E-43D4-140DE608D4B0}"/>
              </a:ext>
            </a:extLst>
          </p:cNvPr>
          <p:cNvPicPr>
            <a:picLocks noChangeAspect="1"/>
          </p:cNvPicPr>
          <p:nvPr userDrawn="1"/>
        </p:nvPicPr>
        <p:blipFill>
          <a:blip r:embed="rId2"/>
          <a:stretch>
            <a:fillRect/>
          </a:stretch>
        </p:blipFill>
        <p:spPr>
          <a:xfrm>
            <a:off x="230620" y="10156"/>
            <a:ext cx="2073631" cy="1813175"/>
          </a:xfrm>
          <a:prstGeom prst="rect">
            <a:avLst/>
          </a:prstGeom>
        </p:spPr>
      </p:pic>
      <p:sp>
        <p:nvSpPr>
          <p:cNvPr id="20" name="Subtitle 2">
            <a:extLst>
              <a:ext uri="{FF2B5EF4-FFF2-40B4-BE49-F238E27FC236}">
                <a16:creationId xmlns:a16="http://schemas.microsoft.com/office/drawing/2014/main" id="{5D140298-3E00-4E73-B947-697E69282864}"/>
              </a:ext>
            </a:extLst>
          </p:cNvPr>
          <p:cNvSpPr>
            <a:spLocks noGrp="1"/>
          </p:cNvSpPr>
          <p:nvPr>
            <p:ph type="subTitle" idx="1" hasCustomPrompt="1"/>
          </p:nvPr>
        </p:nvSpPr>
        <p:spPr>
          <a:xfrm>
            <a:off x="2811839" y="1328485"/>
            <a:ext cx="7221166" cy="523144"/>
          </a:xfrm>
        </p:spPr>
        <p:txBody>
          <a:bodyPr>
            <a:normAutofit/>
          </a:bodyPr>
          <a:lstStyle>
            <a:lvl1pPr marL="0" indent="0" algn="ctr">
              <a:buNone/>
              <a:defRPr sz="2800">
                <a:solidFill>
                  <a:srgbClr val="01C2FD"/>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sp>
        <p:nvSpPr>
          <p:cNvPr id="2" name="Title 1">
            <a:extLst>
              <a:ext uri="{FF2B5EF4-FFF2-40B4-BE49-F238E27FC236}">
                <a16:creationId xmlns:a16="http://schemas.microsoft.com/office/drawing/2014/main" id="{CB78FBD4-A1C2-377C-79FC-ED614BC8320E}"/>
              </a:ext>
            </a:extLst>
          </p:cNvPr>
          <p:cNvSpPr>
            <a:spLocks noGrp="1"/>
          </p:cNvSpPr>
          <p:nvPr>
            <p:ph type="title" hasCustomPrompt="1"/>
          </p:nvPr>
        </p:nvSpPr>
        <p:spPr>
          <a:xfrm>
            <a:off x="2811839" y="-8894"/>
            <a:ext cx="7221166" cy="1325563"/>
          </a:xfrm>
        </p:spPr>
        <p:txBody>
          <a:bodyPr/>
          <a:lstStyle>
            <a:lvl1pPr algn="ctr">
              <a:defRPr b="1"/>
            </a:lvl1pPr>
          </a:lstStyle>
          <a:p>
            <a:r>
              <a:rPr lang="en-US" dirty="0"/>
              <a:t>Click to add title</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7_Title and Content 3">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FD992B0-A519-A120-5871-8CEDBBE5696A}"/>
              </a:ext>
            </a:extLst>
          </p:cNvPr>
          <p:cNvSpPr/>
          <p:nvPr userDrawn="1"/>
        </p:nvSpPr>
        <p:spPr>
          <a:xfrm>
            <a:off x="0" y="10156"/>
            <a:ext cx="12192000" cy="1264870"/>
          </a:xfrm>
          <a:prstGeom prst="rect">
            <a:avLst/>
          </a:prstGeom>
          <a:solidFill>
            <a:srgbClr val="01C2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Content Placeholder 4">
            <a:extLst>
              <a:ext uri="{FF2B5EF4-FFF2-40B4-BE49-F238E27FC236}">
                <a16:creationId xmlns:a16="http://schemas.microsoft.com/office/drawing/2014/main" id="{BCB137BB-D176-29BA-51A9-8D59FA6D0017}"/>
              </a:ext>
            </a:extLst>
          </p:cNvPr>
          <p:cNvSpPr>
            <a:spLocks noGrp="1"/>
          </p:cNvSpPr>
          <p:nvPr>
            <p:ph sz="quarter" idx="11" hasCustomPrompt="1"/>
          </p:nvPr>
        </p:nvSpPr>
        <p:spPr>
          <a:xfrm>
            <a:off x="633641" y="1895475"/>
            <a:ext cx="10924717" cy="4404762"/>
          </a:xfrm>
        </p:spPr>
        <p:txBody>
          <a:bodyPr>
            <a:normAutofit/>
          </a:bodyPr>
          <a:lstStyle>
            <a:lvl1pPr marL="0" indent="0">
              <a:buNone/>
              <a:defRPr sz="2800" baseline="0">
                <a:solidFill>
                  <a:schemeClr val="tx1"/>
                </a:solidFill>
              </a:defRPr>
            </a:lvl1pPr>
            <a:lvl2pPr>
              <a:defRPr sz="2400">
                <a:solidFill>
                  <a:schemeClr val="tx1"/>
                </a:solidFill>
              </a:defRPr>
            </a:lvl2pPr>
            <a:lvl3pPr>
              <a:defRPr sz="1800">
                <a:solidFill>
                  <a:schemeClr val="tx1"/>
                </a:solidFill>
              </a:defRPr>
            </a:lvl3pPr>
            <a:lvl4pPr>
              <a:defRPr sz="1800">
                <a:solidFill>
                  <a:schemeClr val="tx1"/>
                </a:solidFill>
              </a:defRPr>
            </a:lvl4pPr>
            <a:lvl5pPr>
              <a:defRPr sz="1800">
                <a:solidFill>
                  <a:schemeClr val="tx1"/>
                </a:solidFill>
              </a:defRPr>
            </a:lvl5pPr>
          </a:lstStyle>
          <a:p>
            <a:pPr lvl="0"/>
            <a:r>
              <a:rPr lang="en-US" dirty="0"/>
              <a:t>Discover Reading</a:t>
            </a:r>
          </a:p>
        </p:txBody>
      </p:sp>
      <p:sp>
        <p:nvSpPr>
          <p:cNvPr id="7" name="TextBox 6">
            <a:extLst>
              <a:ext uri="{FF2B5EF4-FFF2-40B4-BE49-F238E27FC236}">
                <a16:creationId xmlns:a16="http://schemas.microsoft.com/office/drawing/2014/main" id="{588CF136-7F17-C9DE-0CA3-453EA3DB5F15}"/>
              </a:ext>
            </a:extLst>
          </p:cNvPr>
          <p:cNvSpPr txBox="1"/>
          <p:nvPr userDrawn="1"/>
        </p:nvSpPr>
        <p:spPr>
          <a:xfrm>
            <a:off x="9475076" y="6488668"/>
            <a:ext cx="2559072" cy="292388"/>
          </a:xfrm>
          <a:prstGeom prst="rect">
            <a:avLst/>
          </a:prstGeom>
          <a:noFill/>
        </p:spPr>
        <p:txBody>
          <a:bodyPr wrap="square" rtlCol="0">
            <a:spAutoFit/>
          </a:bodyPr>
          <a:lstStyle/>
          <a:p>
            <a:r>
              <a:rPr lang="en-US" sz="1300" dirty="0">
                <a:solidFill>
                  <a:schemeClr val="tx1"/>
                </a:solidFill>
              </a:rPr>
              <a:t>© Smithsonian </a:t>
            </a:r>
            <a:r>
              <a:rPr lang="en-US" sz="1300">
                <a:solidFill>
                  <a:schemeClr val="tx1"/>
                </a:solidFill>
              </a:rPr>
              <a:t>Institution 2025</a:t>
            </a:r>
            <a:endParaRPr lang="en-US" sz="1300" dirty="0">
              <a:solidFill>
                <a:schemeClr val="tx1"/>
              </a:solidFill>
            </a:endParaRPr>
          </a:p>
        </p:txBody>
      </p:sp>
      <p:pic>
        <p:nvPicPr>
          <p:cNvPr id="10" name="Picture 9" descr="A blue circle with a white map and a point in the center&#10;&#10;Description automatically generated">
            <a:extLst>
              <a:ext uri="{FF2B5EF4-FFF2-40B4-BE49-F238E27FC236}">
                <a16:creationId xmlns:a16="http://schemas.microsoft.com/office/drawing/2014/main" id="{9655F596-C739-595E-43D4-140DE608D4B0}"/>
              </a:ext>
            </a:extLst>
          </p:cNvPr>
          <p:cNvPicPr>
            <a:picLocks noChangeAspect="1"/>
          </p:cNvPicPr>
          <p:nvPr userDrawn="1"/>
        </p:nvPicPr>
        <p:blipFill>
          <a:blip r:embed="rId2"/>
          <a:stretch>
            <a:fillRect/>
          </a:stretch>
        </p:blipFill>
        <p:spPr>
          <a:xfrm>
            <a:off x="230620" y="10156"/>
            <a:ext cx="2073631" cy="1813175"/>
          </a:xfrm>
          <a:prstGeom prst="rect">
            <a:avLst/>
          </a:prstGeom>
        </p:spPr>
      </p:pic>
      <p:sp>
        <p:nvSpPr>
          <p:cNvPr id="2" name="Title 1">
            <a:extLst>
              <a:ext uri="{FF2B5EF4-FFF2-40B4-BE49-F238E27FC236}">
                <a16:creationId xmlns:a16="http://schemas.microsoft.com/office/drawing/2014/main" id="{CB78FBD4-A1C2-377C-79FC-ED614BC8320E}"/>
              </a:ext>
            </a:extLst>
          </p:cNvPr>
          <p:cNvSpPr>
            <a:spLocks noGrp="1"/>
          </p:cNvSpPr>
          <p:nvPr>
            <p:ph type="title" hasCustomPrompt="1"/>
          </p:nvPr>
        </p:nvSpPr>
        <p:spPr>
          <a:xfrm>
            <a:off x="3488924" y="-8893"/>
            <a:ext cx="6125593" cy="1283920"/>
          </a:xfrm>
        </p:spPr>
        <p:txBody>
          <a:bodyPr/>
          <a:lstStyle>
            <a:lvl1pPr algn="ctr">
              <a:defRPr b="1"/>
            </a:lvl1pPr>
          </a:lstStyle>
          <a:p>
            <a:r>
              <a:rPr lang="en-US" dirty="0"/>
              <a:t>Click to add title</a:t>
            </a:r>
          </a:p>
        </p:txBody>
      </p:sp>
    </p:spTree>
    <p:extLst>
      <p:ext uri="{BB962C8B-B14F-4D97-AF65-F5344CB8AC3E}">
        <p14:creationId xmlns:p14="http://schemas.microsoft.com/office/powerpoint/2010/main" val="26343831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0_Title and Content 3">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FD992B0-A519-A120-5871-8CEDBBE5696A}"/>
              </a:ext>
            </a:extLst>
          </p:cNvPr>
          <p:cNvSpPr/>
          <p:nvPr userDrawn="1"/>
        </p:nvSpPr>
        <p:spPr>
          <a:xfrm>
            <a:off x="0" y="1136916"/>
            <a:ext cx="12192000" cy="163271"/>
          </a:xfrm>
          <a:prstGeom prst="rect">
            <a:avLst/>
          </a:prstGeom>
          <a:solidFill>
            <a:srgbClr val="01C2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4">
            <a:extLst>
              <a:ext uri="{FF2B5EF4-FFF2-40B4-BE49-F238E27FC236}">
                <a16:creationId xmlns:a16="http://schemas.microsoft.com/office/drawing/2014/main" id="{BCB137BB-D176-29BA-51A9-8D59FA6D0017}"/>
              </a:ext>
            </a:extLst>
          </p:cNvPr>
          <p:cNvSpPr>
            <a:spLocks noGrp="1"/>
          </p:cNvSpPr>
          <p:nvPr>
            <p:ph sz="quarter" idx="11" hasCustomPrompt="1"/>
          </p:nvPr>
        </p:nvSpPr>
        <p:spPr>
          <a:xfrm>
            <a:off x="633641" y="2326793"/>
            <a:ext cx="10924717" cy="3973444"/>
          </a:xfrm>
        </p:spPr>
        <p:txBody>
          <a:bodyPr>
            <a:normAutofit/>
          </a:bodyPr>
          <a:lstStyle>
            <a:lvl1pPr marL="514350" indent="-514350">
              <a:buFont typeface="+mj-lt"/>
              <a:buAutoNum type="arabicPeriod"/>
              <a:defRPr sz="2400" baseline="0">
                <a:solidFill>
                  <a:schemeClr val="tx1"/>
                </a:solidFill>
              </a:defRPr>
            </a:lvl1pPr>
            <a:lvl2pPr>
              <a:defRPr sz="2400">
                <a:solidFill>
                  <a:schemeClr val="tx1"/>
                </a:solidFill>
              </a:defRPr>
            </a:lvl2pPr>
            <a:lvl3pPr>
              <a:defRPr sz="1800">
                <a:solidFill>
                  <a:schemeClr val="tx1"/>
                </a:solidFill>
              </a:defRPr>
            </a:lvl3pPr>
            <a:lvl4pPr>
              <a:defRPr sz="1800">
                <a:solidFill>
                  <a:schemeClr val="tx1"/>
                </a:solidFill>
              </a:defRPr>
            </a:lvl4pPr>
            <a:lvl5pPr>
              <a:defRPr sz="1800">
                <a:solidFill>
                  <a:schemeClr val="tx1"/>
                </a:solidFill>
              </a:defRPr>
            </a:lvl5pPr>
          </a:lstStyle>
          <a:p>
            <a:pPr lvl="0"/>
            <a:r>
              <a:rPr lang="en-US"/>
              <a:t>Investigation Steps</a:t>
            </a:r>
          </a:p>
        </p:txBody>
      </p:sp>
      <p:sp>
        <p:nvSpPr>
          <p:cNvPr id="7" name="TextBox 6">
            <a:extLst>
              <a:ext uri="{FF2B5EF4-FFF2-40B4-BE49-F238E27FC236}">
                <a16:creationId xmlns:a16="http://schemas.microsoft.com/office/drawing/2014/main" id="{588CF136-7F17-C9DE-0CA3-453EA3DB5F15}"/>
              </a:ext>
            </a:extLst>
          </p:cNvPr>
          <p:cNvSpPr txBox="1"/>
          <p:nvPr userDrawn="1"/>
        </p:nvSpPr>
        <p:spPr>
          <a:xfrm>
            <a:off x="9581309" y="6461981"/>
            <a:ext cx="2559072" cy="292388"/>
          </a:xfrm>
          <a:prstGeom prst="rect">
            <a:avLst/>
          </a:prstGeom>
          <a:noFill/>
        </p:spPr>
        <p:txBody>
          <a:bodyPr wrap="square" rtlCol="0">
            <a:spAutoFit/>
          </a:bodyPr>
          <a:lstStyle/>
          <a:p>
            <a:r>
              <a:rPr lang="en-US" sz="1300">
                <a:solidFill>
                  <a:schemeClr val="tx1"/>
                </a:solidFill>
              </a:rPr>
              <a:t>© Smithsonian Institution 2025</a:t>
            </a:r>
          </a:p>
        </p:txBody>
      </p:sp>
      <p:pic>
        <p:nvPicPr>
          <p:cNvPr id="10" name="Picture 9" descr="A blue circle with a white map and a point in the center&#10;&#10;Description automatically generated">
            <a:extLst>
              <a:ext uri="{FF2B5EF4-FFF2-40B4-BE49-F238E27FC236}">
                <a16:creationId xmlns:a16="http://schemas.microsoft.com/office/drawing/2014/main" id="{9655F596-C739-595E-43D4-140DE608D4B0}"/>
              </a:ext>
            </a:extLst>
          </p:cNvPr>
          <p:cNvPicPr>
            <a:picLocks noChangeAspect="1"/>
          </p:cNvPicPr>
          <p:nvPr userDrawn="1"/>
        </p:nvPicPr>
        <p:blipFill>
          <a:blip r:embed="rId2"/>
          <a:stretch>
            <a:fillRect/>
          </a:stretch>
        </p:blipFill>
        <p:spPr>
          <a:xfrm>
            <a:off x="118991" y="0"/>
            <a:ext cx="2040488" cy="1784195"/>
          </a:xfrm>
          <a:prstGeom prst="rect">
            <a:avLst/>
          </a:prstGeom>
        </p:spPr>
      </p:pic>
      <p:sp>
        <p:nvSpPr>
          <p:cNvPr id="20" name="Subtitle 2">
            <a:extLst>
              <a:ext uri="{FF2B5EF4-FFF2-40B4-BE49-F238E27FC236}">
                <a16:creationId xmlns:a16="http://schemas.microsoft.com/office/drawing/2014/main" id="{5D140298-3E00-4E73-B947-697E69282864}"/>
              </a:ext>
            </a:extLst>
          </p:cNvPr>
          <p:cNvSpPr>
            <a:spLocks noGrp="1"/>
          </p:cNvSpPr>
          <p:nvPr>
            <p:ph type="subTitle" idx="1" hasCustomPrompt="1"/>
          </p:nvPr>
        </p:nvSpPr>
        <p:spPr>
          <a:xfrm>
            <a:off x="2751595" y="1377400"/>
            <a:ext cx="9321413" cy="556175"/>
          </a:xfrm>
        </p:spPr>
        <p:txBody>
          <a:bodyPr>
            <a:normAutofit/>
          </a:bodyPr>
          <a:lstStyle>
            <a:lvl1pPr marL="0" indent="0" algn="l">
              <a:buNone/>
              <a:defRPr sz="2800">
                <a:solidFill>
                  <a:srgbClr val="01C2FD"/>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pic>
        <p:nvPicPr>
          <p:cNvPr id="9" name="Graphic 6">
            <a:extLst>
              <a:ext uri="{FF2B5EF4-FFF2-40B4-BE49-F238E27FC236}">
                <a16:creationId xmlns:a16="http://schemas.microsoft.com/office/drawing/2014/main" id="{A00BC3F5-39B3-1648-62F2-45C0868659F6}"/>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734704" y="6436616"/>
            <a:ext cx="421150" cy="421150"/>
          </a:xfrm>
          <a:prstGeom prst="rect">
            <a:avLst/>
          </a:prstGeom>
        </p:spPr>
      </p:pic>
      <p:pic>
        <p:nvPicPr>
          <p:cNvPr id="12" name="Graphic 8">
            <a:extLst>
              <a:ext uri="{FF2B5EF4-FFF2-40B4-BE49-F238E27FC236}">
                <a16:creationId xmlns:a16="http://schemas.microsoft.com/office/drawing/2014/main" id="{24326095-3B51-C5F9-14E2-1D754BD5110F}"/>
              </a:ext>
              <a:ext uri="{C183D7F6-B498-43B3-948B-1728B52AA6E4}">
                <adec:decorative xmlns:adec="http://schemas.microsoft.com/office/drawing/2017/decorative" val="1"/>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1789" y="6395544"/>
            <a:ext cx="478636" cy="478636"/>
          </a:xfrm>
          <a:prstGeom prst="rect">
            <a:avLst/>
          </a:prstGeom>
        </p:spPr>
      </p:pic>
      <p:pic>
        <p:nvPicPr>
          <p:cNvPr id="13" name="Graphic 11">
            <a:extLst>
              <a:ext uri="{FF2B5EF4-FFF2-40B4-BE49-F238E27FC236}">
                <a16:creationId xmlns:a16="http://schemas.microsoft.com/office/drawing/2014/main" id="{5FE53462-3A3E-FD14-1012-5A19F0FD0E53}"/>
              </a:ext>
              <a:ext uri="{C183D7F6-B498-43B3-948B-1728B52AA6E4}">
                <adec:decorative xmlns:adec="http://schemas.microsoft.com/office/drawing/2017/decorative" val="1"/>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H="1">
            <a:off x="1823364" y="6440962"/>
            <a:ext cx="406232" cy="402200"/>
          </a:xfrm>
          <a:prstGeom prst="rect">
            <a:avLst/>
          </a:prstGeom>
        </p:spPr>
      </p:pic>
      <p:pic>
        <p:nvPicPr>
          <p:cNvPr id="15" name="Graphic 12">
            <a:extLst>
              <a:ext uri="{FF2B5EF4-FFF2-40B4-BE49-F238E27FC236}">
                <a16:creationId xmlns:a16="http://schemas.microsoft.com/office/drawing/2014/main" id="{35361A00-F2C4-8F3D-504C-2CF21C8E9B8C}"/>
              </a:ext>
              <a:ext uri="{C183D7F6-B498-43B3-948B-1728B52AA6E4}">
                <adec:decorative xmlns:adec="http://schemas.microsoft.com/office/drawing/2017/decorative" val="1"/>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93517" y="6473354"/>
            <a:ext cx="374139" cy="374139"/>
          </a:xfrm>
          <a:prstGeom prst="rect">
            <a:avLst/>
          </a:prstGeom>
        </p:spPr>
      </p:pic>
      <p:pic>
        <p:nvPicPr>
          <p:cNvPr id="16" name="Graphic 7">
            <a:extLst>
              <a:ext uri="{FF2B5EF4-FFF2-40B4-BE49-F238E27FC236}">
                <a16:creationId xmlns:a16="http://schemas.microsoft.com/office/drawing/2014/main" id="{5E336A36-2AF8-97CB-ADEB-128FD7952DD1}"/>
              </a:ext>
              <a:ext uri="{C183D7F6-B498-43B3-948B-1728B52AA6E4}">
                <adec:decorative xmlns:adec="http://schemas.microsoft.com/office/drawing/2017/decorative" val="1"/>
              </a:ext>
            </a:extLst>
          </p:cNvPr>
          <p:cNvPicPr>
            <a:picLocks noChangeAspect="1"/>
          </p:cNvPicPr>
          <p:nvPr userDrawn="1"/>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15114" r="15244"/>
          <a:stretch/>
        </p:blipFill>
        <p:spPr>
          <a:xfrm>
            <a:off x="2364287" y="6435623"/>
            <a:ext cx="260091" cy="373471"/>
          </a:xfrm>
          <a:prstGeom prst="rect">
            <a:avLst/>
          </a:prstGeom>
        </p:spPr>
      </p:pic>
      <p:pic>
        <p:nvPicPr>
          <p:cNvPr id="19" name="Graphic 6">
            <a:extLst>
              <a:ext uri="{FF2B5EF4-FFF2-40B4-BE49-F238E27FC236}">
                <a16:creationId xmlns:a16="http://schemas.microsoft.com/office/drawing/2014/main" id="{A00BC3F5-39B3-1648-62F2-45C0868659F6}"/>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850613" y="6427699"/>
            <a:ext cx="421150" cy="421150"/>
          </a:xfrm>
          <a:prstGeom prst="rect">
            <a:avLst/>
          </a:prstGeom>
        </p:spPr>
      </p:pic>
      <p:pic>
        <p:nvPicPr>
          <p:cNvPr id="21" name="Graphic 8">
            <a:extLst>
              <a:ext uri="{FF2B5EF4-FFF2-40B4-BE49-F238E27FC236}">
                <a16:creationId xmlns:a16="http://schemas.microsoft.com/office/drawing/2014/main" id="{24326095-3B51-C5F9-14E2-1D754BD5110F}"/>
              </a:ext>
              <a:ext uri="{C183D7F6-B498-43B3-948B-1728B52AA6E4}">
                <adec:decorative xmlns:adec="http://schemas.microsoft.com/office/drawing/2017/decorative" val="1"/>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236383" y="6396718"/>
            <a:ext cx="478636" cy="478636"/>
          </a:xfrm>
          <a:prstGeom prst="rect">
            <a:avLst/>
          </a:prstGeom>
        </p:spPr>
      </p:pic>
      <p:pic>
        <p:nvPicPr>
          <p:cNvPr id="22" name="Graphic 11">
            <a:extLst>
              <a:ext uri="{FF2B5EF4-FFF2-40B4-BE49-F238E27FC236}">
                <a16:creationId xmlns:a16="http://schemas.microsoft.com/office/drawing/2014/main" id="{5FE53462-3A3E-FD14-1012-5A19F0FD0E53}"/>
              </a:ext>
              <a:ext uri="{C183D7F6-B498-43B3-948B-1728B52AA6E4}">
                <adec:decorative xmlns:adec="http://schemas.microsoft.com/office/drawing/2017/decorative" val="1"/>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H="1">
            <a:off x="5019654" y="6423681"/>
            <a:ext cx="406232" cy="402200"/>
          </a:xfrm>
          <a:prstGeom prst="rect">
            <a:avLst/>
          </a:prstGeom>
        </p:spPr>
      </p:pic>
      <p:pic>
        <p:nvPicPr>
          <p:cNvPr id="23" name="Graphic 12">
            <a:extLst>
              <a:ext uri="{FF2B5EF4-FFF2-40B4-BE49-F238E27FC236}">
                <a16:creationId xmlns:a16="http://schemas.microsoft.com/office/drawing/2014/main" id="{35361A00-F2C4-8F3D-504C-2CF21C8E9B8C}"/>
              </a:ext>
              <a:ext uri="{C183D7F6-B498-43B3-948B-1728B52AA6E4}">
                <adec:decorative xmlns:adec="http://schemas.microsoft.com/office/drawing/2017/decorative" val="1"/>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786386" y="6464973"/>
            <a:ext cx="374139" cy="374139"/>
          </a:xfrm>
          <a:prstGeom prst="rect">
            <a:avLst/>
          </a:prstGeom>
        </p:spPr>
      </p:pic>
      <p:pic>
        <p:nvPicPr>
          <p:cNvPr id="24" name="Graphic 7">
            <a:extLst>
              <a:ext uri="{FF2B5EF4-FFF2-40B4-BE49-F238E27FC236}">
                <a16:creationId xmlns:a16="http://schemas.microsoft.com/office/drawing/2014/main" id="{5E336A36-2AF8-97CB-ADEB-128FD7952DD1}"/>
              </a:ext>
              <a:ext uri="{C183D7F6-B498-43B3-948B-1728B52AA6E4}">
                <adec:decorative xmlns:adec="http://schemas.microsoft.com/office/drawing/2017/decorative" val="1"/>
              </a:ext>
            </a:extLst>
          </p:cNvPr>
          <p:cNvPicPr>
            <a:picLocks noChangeAspect="1"/>
          </p:cNvPicPr>
          <p:nvPr userDrawn="1"/>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15114" r="15244"/>
          <a:stretch/>
        </p:blipFill>
        <p:spPr>
          <a:xfrm>
            <a:off x="5537396" y="6441142"/>
            <a:ext cx="260091" cy="373471"/>
          </a:xfrm>
          <a:prstGeom prst="rect">
            <a:avLst/>
          </a:prstGeom>
        </p:spPr>
      </p:pic>
      <p:pic>
        <p:nvPicPr>
          <p:cNvPr id="27" name="Graphic 6">
            <a:extLst>
              <a:ext uri="{FF2B5EF4-FFF2-40B4-BE49-F238E27FC236}">
                <a16:creationId xmlns:a16="http://schemas.microsoft.com/office/drawing/2014/main" id="{A00BC3F5-39B3-1648-62F2-45C0868659F6}"/>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053926" y="6411173"/>
            <a:ext cx="421150" cy="421150"/>
          </a:xfrm>
          <a:prstGeom prst="rect">
            <a:avLst/>
          </a:prstGeom>
        </p:spPr>
      </p:pic>
      <p:pic>
        <p:nvPicPr>
          <p:cNvPr id="28" name="Graphic 8">
            <a:extLst>
              <a:ext uri="{FF2B5EF4-FFF2-40B4-BE49-F238E27FC236}">
                <a16:creationId xmlns:a16="http://schemas.microsoft.com/office/drawing/2014/main" id="{24326095-3B51-C5F9-14E2-1D754BD5110F}"/>
              </a:ext>
              <a:ext uri="{C183D7F6-B498-43B3-948B-1728B52AA6E4}">
                <adec:decorative xmlns:adec="http://schemas.microsoft.com/office/drawing/2017/decorative" val="1"/>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362179" y="6392710"/>
            <a:ext cx="478636" cy="478636"/>
          </a:xfrm>
          <a:prstGeom prst="rect">
            <a:avLst/>
          </a:prstGeom>
        </p:spPr>
      </p:pic>
      <p:pic>
        <p:nvPicPr>
          <p:cNvPr id="29" name="Graphic 11">
            <a:extLst>
              <a:ext uri="{FF2B5EF4-FFF2-40B4-BE49-F238E27FC236}">
                <a16:creationId xmlns:a16="http://schemas.microsoft.com/office/drawing/2014/main" id="{5FE53462-3A3E-FD14-1012-5A19F0FD0E53}"/>
              </a:ext>
              <a:ext uri="{C183D7F6-B498-43B3-948B-1728B52AA6E4}">
                <adec:decorative xmlns:adec="http://schemas.microsoft.com/office/drawing/2017/decorative" val="1"/>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H="1">
            <a:off x="8210463" y="6435480"/>
            <a:ext cx="406232" cy="402200"/>
          </a:xfrm>
          <a:prstGeom prst="rect">
            <a:avLst/>
          </a:prstGeom>
        </p:spPr>
      </p:pic>
      <p:pic>
        <p:nvPicPr>
          <p:cNvPr id="30" name="Graphic 12">
            <a:extLst>
              <a:ext uri="{FF2B5EF4-FFF2-40B4-BE49-F238E27FC236}">
                <a16:creationId xmlns:a16="http://schemas.microsoft.com/office/drawing/2014/main" id="{35361A00-F2C4-8F3D-504C-2CF21C8E9B8C}"/>
              </a:ext>
              <a:ext uri="{C183D7F6-B498-43B3-948B-1728B52AA6E4}">
                <adec:decorative xmlns:adec="http://schemas.microsoft.com/office/drawing/2017/decorative" val="1"/>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913188" y="6458184"/>
            <a:ext cx="374139" cy="374139"/>
          </a:xfrm>
          <a:prstGeom prst="rect">
            <a:avLst/>
          </a:prstGeom>
        </p:spPr>
      </p:pic>
      <p:pic>
        <p:nvPicPr>
          <p:cNvPr id="31" name="Graphic 7">
            <a:extLst>
              <a:ext uri="{FF2B5EF4-FFF2-40B4-BE49-F238E27FC236}">
                <a16:creationId xmlns:a16="http://schemas.microsoft.com/office/drawing/2014/main" id="{5E336A36-2AF8-97CB-ADEB-128FD7952DD1}"/>
              </a:ext>
              <a:ext uri="{C183D7F6-B498-43B3-948B-1728B52AA6E4}">
                <adec:decorative xmlns:adec="http://schemas.microsoft.com/office/drawing/2017/decorative" val="1"/>
              </a:ext>
            </a:extLst>
          </p:cNvPr>
          <p:cNvPicPr>
            <a:picLocks noChangeAspect="1"/>
          </p:cNvPicPr>
          <p:nvPr userDrawn="1"/>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15114" r="15244"/>
          <a:stretch/>
        </p:blipFill>
        <p:spPr>
          <a:xfrm>
            <a:off x="8713306" y="6445962"/>
            <a:ext cx="260091" cy="373471"/>
          </a:xfrm>
          <a:prstGeom prst="rect">
            <a:avLst/>
          </a:prstGeom>
        </p:spPr>
      </p:pic>
      <p:pic>
        <p:nvPicPr>
          <p:cNvPr id="6" name="Picture 5" descr="A blue binoculars with black background&#10;&#10;Description automatically generated">
            <a:extLst>
              <a:ext uri="{FF2B5EF4-FFF2-40B4-BE49-F238E27FC236}">
                <a16:creationId xmlns:a16="http://schemas.microsoft.com/office/drawing/2014/main" id="{FDB3E2BA-0BF0-C217-AB64-137B864B265D}"/>
              </a:ext>
            </a:extLst>
          </p:cNvPr>
          <p:cNvPicPr>
            <a:picLocks noChangeAspect="1"/>
          </p:cNvPicPr>
          <p:nvPr userDrawn="1"/>
        </p:nvPicPr>
        <p:blipFill>
          <a:blip r:embed="rId13"/>
          <a:stretch>
            <a:fillRect/>
          </a:stretch>
        </p:blipFill>
        <p:spPr>
          <a:xfrm>
            <a:off x="4628795" y="6487733"/>
            <a:ext cx="344488" cy="288590"/>
          </a:xfrm>
          <a:prstGeom prst="rect">
            <a:avLst/>
          </a:prstGeom>
        </p:spPr>
      </p:pic>
      <p:pic>
        <p:nvPicPr>
          <p:cNvPr id="34" name="Picture 33" descr="A yellow globe with a magnifying glass&#10;&#10;Description automatically generated">
            <a:extLst>
              <a:ext uri="{FF2B5EF4-FFF2-40B4-BE49-F238E27FC236}">
                <a16:creationId xmlns:a16="http://schemas.microsoft.com/office/drawing/2014/main" id="{84A22E03-27BB-8066-DA49-439CFED9D492}"/>
              </a:ext>
            </a:extLst>
          </p:cNvPr>
          <p:cNvPicPr>
            <a:picLocks noChangeAspect="1"/>
          </p:cNvPicPr>
          <p:nvPr userDrawn="1"/>
        </p:nvPicPr>
        <p:blipFill>
          <a:blip r:embed="rId14"/>
          <a:stretch>
            <a:fillRect/>
          </a:stretch>
        </p:blipFill>
        <p:spPr>
          <a:xfrm>
            <a:off x="1030870" y="6452141"/>
            <a:ext cx="360087" cy="365441"/>
          </a:xfrm>
          <a:prstGeom prst="rect">
            <a:avLst/>
          </a:prstGeom>
        </p:spPr>
      </p:pic>
      <p:pic>
        <p:nvPicPr>
          <p:cNvPr id="35" name="Picture 34" descr="A yellow globe with a magnifying glass&#10;&#10;Description automatically generated">
            <a:extLst>
              <a:ext uri="{FF2B5EF4-FFF2-40B4-BE49-F238E27FC236}">
                <a16:creationId xmlns:a16="http://schemas.microsoft.com/office/drawing/2014/main" id="{08D0CF49-1D87-371A-2120-F900DF3CE796}"/>
              </a:ext>
            </a:extLst>
          </p:cNvPr>
          <p:cNvPicPr>
            <a:picLocks noChangeAspect="1"/>
          </p:cNvPicPr>
          <p:nvPr userDrawn="1"/>
        </p:nvPicPr>
        <p:blipFill>
          <a:blip r:embed="rId14"/>
          <a:stretch>
            <a:fillRect/>
          </a:stretch>
        </p:blipFill>
        <p:spPr>
          <a:xfrm>
            <a:off x="4172602" y="6461981"/>
            <a:ext cx="360087" cy="365441"/>
          </a:xfrm>
          <a:prstGeom prst="rect">
            <a:avLst/>
          </a:prstGeom>
        </p:spPr>
      </p:pic>
      <p:pic>
        <p:nvPicPr>
          <p:cNvPr id="36" name="Picture 35" descr="A yellow globe with a magnifying glass&#10;&#10;Description automatically generated">
            <a:extLst>
              <a:ext uri="{FF2B5EF4-FFF2-40B4-BE49-F238E27FC236}">
                <a16:creationId xmlns:a16="http://schemas.microsoft.com/office/drawing/2014/main" id="{B592658A-3572-44DF-1A61-8F1BFB65DA1C}"/>
              </a:ext>
            </a:extLst>
          </p:cNvPr>
          <p:cNvPicPr>
            <a:picLocks noChangeAspect="1"/>
          </p:cNvPicPr>
          <p:nvPr userDrawn="1"/>
        </p:nvPicPr>
        <p:blipFill>
          <a:blip r:embed="rId14"/>
          <a:stretch>
            <a:fillRect/>
          </a:stretch>
        </p:blipFill>
        <p:spPr>
          <a:xfrm>
            <a:off x="7309891" y="6461981"/>
            <a:ext cx="360087" cy="365441"/>
          </a:xfrm>
          <a:prstGeom prst="rect">
            <a:avLst/>
          </a:prstGeom>
        </p:spPr>
      </p:pic>
      <p:pic>
        <p:nvPicPr>
          <p:cNvPr id="37" name="Picture 36" descr="A blue binoculars with black background&#10;&#10;Description automatically generated">
            <a:extLst>
              <a:ext uri="{FF2B5EF4-FFF2-40B4-BE49-F238E27FC236}">
                <a16:creationId xmlns:a16="http://schemas.microsoft.com/office/drawing/2014/main" id="{A3F62591-A281-A73D-8951-09DC1BCD8E6A}"/>
              </a:ext>
            </a:extLst>
          </p:cNvPr>
          <p:cNvPicPr>
            <a:picLocks noChangeAspect="1"/>
          </p:cNvPicPr>
          <p:nvPr userDrawn="1"/>
        </p:nvPicPr>
        <p:blipFill>
          <a:blip r:embed="rId13"/>
          <a:stretch>
            <a:fillRect/>
          </a:stretch>
        </p:blipFill>
        <p:spPr>
          <a:xfrm>
            <a:off x="1480221" y="6487733"/>
            <a:ext cx="344488" cy="288590"/>
          </a:xfrm>
          <a:prstGeom prst="rect">
            <a:avLst/>
          </a:prstGeom>
        </p:spPr>
      </p:pic>
      <p:pic>
        <p:nvPicPr>
          <p:cNvPr id="38" name="Picture 37" descr="A blue binoculars with black background&#10;&#10;Description automatically generated">
            <a:extLst>
              <a:ext uri="{FF2B5EF4-FFF2-40B4-BE49-F238E27FC236}">
                <a16:creationId xmlns:a16="http://schemas.microsoft.com/office/drawing/2014/main" id="{1420FAAB-B617-91E7-3784-F776CDF8178C}"/>
              </a:ext>
            </a:extLst>
          </p:cNvPr>
          <p:cNvPicPr>
            <a:picLocks noChangeAspect="1"/>
          </p:cNvPicPr>
          <p:nvPr userDrawn="1"/>
        </p:nvPicPr>
        <p:blipFill>
          <a:blip r:embed="rId13"/>
          <a:stretch>
            <a:fillRect/>
          </a:stretch>
        </p:blipFill>
        <p:spPr>
          <a:xfrm>
            <a:off x="7783240" y="6507747"/>
            <a:ext cx="344488" cy="288590"/>
          </a:xfrm>
          <a:prstGeom prst="rect">
            <a:avLst/>
          </a:prstGeom>
        </p:spPr>
      </p:pic>
      <p:sp>
        <p:nvSpPr>
          <p:cNvPr id="2" name="Title 1">
            <a:extLst>
              <a:ext uri="{FF2B5EF4-FFF2-40B4-BE49-F238E27FC236}">
                <a16:creationId xmlns:a16="http://schemas.microsoft.com/office/drawing/2014/main" id="{A56BF640-847D-2432-C5CC-DD12784900FC}"/>
              </a:ext>
            </a:extLst>
          </p:cNvPr>
          <p:cNvSpPr>
            <a:spLocks noGrp="1"/>
          </p:cNvSpPr>
          <p:nvPr>
            <p:ph type="title" hasCustomPrompt="1"/>
          </p:nvPr>
        </p:nvSpPr>
        <p:spPr>
          <a:xfrm>
            <a:off x="2734704" y="457200"/>
            <a:ext cx="9338305" cy="679716"/>
          </a:xfrm>
        </p:spPr>
        <p:txBody>
          <a:bodyPr/>
          <a:lstStyle>
            <a:lvl1pPr>
              <a:defRPr b="1"/>
            </a:lvl1pPr>
          </a:lstStyle>
          <a:p>
            <a:r>
              <a:rPr lang="en-US" dirty="0"/>
              <a:t>Click to add title</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8_Title and Content 3">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FD992B0-A519-A120-5871-8CEDBBE5696A}"/>
              </a:ext>
            </a:extLst>
          </p:cNvPr>
          <p:cNvSpPr/>
          <p:nvPr userDrawn="1"/>
        </p:nvSpPr>
        <p:spPr>
          <a:xfrm>
            <a:off x="0" y="1136916"/>
            <a:ext cx="12192000" cy="163271"/>
          </a:xfrm>
          <a:prstGeom prst="rect">
            <a:avLst/>
          </a:prstGeom>
          <a:solidFill>
            <a:srgbClr val="01C2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4">
            <a:extLst>
              <a:ext uri="{FF2B5EF4-FFF2-40B4-BE49-F238E27FC236}">
                <a16:creationId xmlns:a16="http://schemas.microsoft.com/office/drawing/2014/main" id="{BCB137BB-D176-29BA-51A9-8D59FA6D0017}"/>
              </a:ext>
            </a:extLst>
          </p:cNvPr>
          <p:cNvSpPr>
            <a:spLocks noGrp="1"/>
          </p:cNvSpPr>
          <p:nvPr>
            <p:ph sz="quarter" idx="11" hasCustomPrompt="1"/>
          </p:nvPr>
        </p:nvSpPr>
        <p:spPr>
          <a:xfrm>
            <a:off x="633641" y="1830966"/>
            <a:ext cx="10924717" cy="4469271"/>
          </a:xfrm>
        </p:spPr>
        <p:txBody>
          <a:bodyPr>
            <a:normAutofit/>
          </a:bodyPr>
          <a:lstStyle>
            <a:lvl1pPr marL="514350" indent="-514350">
              <a:buFont typeface="+mj-lt"/>
              <a:buAutoNum type="arabicPeriod"/>
              <a:defRPr sz="2400" baseline="0">
                <a:solidFill>
                  <a:schemeClr val="tx1"/>
                </a:solidFill>
              </a:defRPr>
            </a:lvl1pPr>
            <a:lvl2pPr>
              <a:defRPr sz="2400">
                <a:solidFill>
                  <a:schemeClr val="tx1"/>
                </a:solidFill>
              </a:defRPr>
            </a:lvl2pPr>
            <a:lvl3pPr>
              <a:defRPr sz="1800">
                <a:solidFill>
                  <a:schemeClr val="tx1"/>
                </a:solidFill>
              </a:defRPr>
            </a:lvl3pPr>
            <a:lvl4pPr>
              <a:defRPr sz="1800">
                <a:solidFill>
                  <a:schemeClr val="tx1"/>
                </a:solidFill>
              </a:defRPr>
            </a:lvl4pPr>
            <a:lvl5pPr>
              <a:defRPr sz="1800">
                <a:solidFill>
                  <a:schemeClr val="tx1"/>
                </a:solidFill>
              </a:defRPr>
            </a:lvl5pPr>
          </a:lstStyle>
          <a:p>
            <a:pPr lvl="0"/>
            <a:r>
              <a:rPr lang="en-US"/>
              <a:t>Investigation Steps</a:t>
            </a:r>
          </a:p>
        </p:txBody>
      </p:sp>
      <p:sp>
        <p:nvSpPr>
          <p:cNvPr id="7" name="TextBox 6">
            <a:extLst>
              <a:ext uri="{FF2B5EF4-FFF2-40B4-BE49-F238E27FC236}">
                <a16:creationId xmlns:a16="http://schemas.microsoft.com/office/drawing/2014/main" id="{588CF136-7F17-C9DE-0CA3-453EA3DB5F15}"/>
              </a:ext>
            </a:extLst>
          </p:cNvPr>
          <p:cNvSpPr txBox="1"/>
          <p:nvPr userDrawn="1"/>
        </p:nvSpPr>
        <p:spPr>
          <a:xfrm>
            <a:off x="9581309" y="6461981"/>
            <a:ext cx="2559072" cy="292388"/>
          </a:xfrm>
          <a:prstGeom prst="rect">
            <a:avLst/>
          </a:prstGeom>
          <a:noFill/>
        </p:spPr>
        <p:txBody>
          <a:bodyPr wrap="square" rtlCol="0">
            <a:spAutoFit/>
          </a:bodyPr>
          <a:lstStyle/>
          <a:p>
            <a:r>
              <a:rPr lang="en-US" sz="1300">
                <a:solidFill>
                  <a:schemeClr val="tx1"/>
                </a:solidFill>
              </a:rPr>
              <a:t>© Smithsonian Institution 2025</a:t>
            </a:r>
          </a:p>
        </p:txBody>
      </p:sp>
      <p:pic>
        <p:nvPicPr>
          <p:cNvPr id="10" name="Picture 9" descr="A blue circle with a white map and a point in the center&#10;&#10;Description automatically generated">
            <a:extLst>
              <a:ext uri="{FF2B5EF4-FFF2-40B4-BE49-F238E27FC236}">
                <a16:creationId xmlns:a16="http://schemas.microsoft.com/office/drawing/2014/main" id="{9655F596-C739-595E-43D4-140DE608D4B0}"/>
              </a:ext>
            </a:extLst>
          </p:cNvPr>
          <p:cNvPicPr>
            <a:picLocks noChangeAspect="1"/>
          </p:cNvPicPr>
          <p:nvPr userDrawn="1"/>
        </p:nvPicPr>
        <p:blipFill>
          <a:blip r:embed="rId2"/>
          <a:stretch>
            <a:fillRect/>
          </a:stretch>
        </p:blipFill>
        <p:spPr>
          <a:xfrm>
            <a:off x="118991" y="0"/>
            <a:ext cx="2040488" cy="1784195"/>
          </a:xfrm>
          <a:prstGeom prst="rect">
            <a:avLst/>
          </a:prstGeom>
        </p:spPr>
      </p:pic>
      <p:pic>
        <p:nvPicPr>
          <p:cNvPr id="9" name="Graphic 6">
            <a:extLst>
              <a:ext uri="{FF2B5EF4-FFF2-40B4-BE49-F238E27FC236}">
                <a16:creationId xmlns:a16="http://schemas.microsoft.com/office/drawing/2014/main" id="{A00BC3F5-39B3-1648-62F2-45C0868659F6}"/>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734704" y="6436616"/>
            <a:ext cx="421150" cy="421150"/>
          </a:xfrm>
          <a:prstGeom prst="rect">
            <a:avLst/>
          </a:prstGeom>
        </p:spPr>
      </p:pic>
      <p:pic>
        <p:nvPicPr>
          <p:cNvPr id="12" name="Graphic 8">
            <a:extLst>
              <a:ext uri="{FF2B5EF4-FFF2-40B4-BE49-F238E27FC236}">
                <a16:creationId xmlns:a16="http://schemas.microsoft.com/office/drawing/2014/main" id="{24326095-3B51-C5F9-14E2-1D754BD5110F}"/>
              </a:ext>
              <a:ext uri="{C183D7F6-B498-43B3-948B-1728B52AA6E4}">
                <adec:decorative xmlns:adec="http://schemas.microsoft.com/office/drawing/2017/decorative" val="1"/>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1789" y="6395544"/>
            <a:ext cx="478636" cy="478636"/>
          </a:xfrm>
          <a:prstGeom prst="rect">
            <a:avLst/>
          </a:prstGeom>
        </p:spPr>
      </p:pic>
      <p:pic>
        <p:nvPicPr>
          <p:cNvPr id="13" name="Graphic 11">
            <a:extLst>
              <a:ext uri="{FF2B5EF4-FFF2-40B4-BE49-F238E27FC236}">
                <a16:creationId xmlns:a16="http://schemas.microsoft.com/office/drawing/2014/main" id="{5FE53462-3A3E-FD14-1012-5A19F0FD0E53}"/>
              </a:ext>
              <a:ext uri="{C183D7F6-B498-43B3-948B-1728B52AA6E4}">
                <adec:decorative xmlns:adec="http://schemas.microsoft.com/office/drawing/2017/decorative" val="1"/>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H="1">
            <a:off x="1823364" y="6440962"/>
            <a:ext cx="406232" cy="402200"/>
          </a:xfrm>
          <a:prstGeom prst="rect">
            <a:avLst/>
          </a:prstGeom>
        </p:spPr>
      </p:pic>
      <p:pic>
        <p:nvPicPr>
          <p:cNvPr id="15" name="Graphic 12">
            <a:extLst>
              <a:ext uri="{FF2B5EF4-FFF2-40B4-BE49-F238E27FC236}">
                <a16:creationId xmlns:a16="http://schemas.microsoft.com/office/drawing/2014/main" id="{35361A00-F2C4-8F3D-504C-2CF21C8E9B8C}"/>
              </a:ext>
              <a:ext uri="{C183D7F6-B498-43B3-948B-1728B52AA6E4}">
                <adec:decorative xmlns:adec="http://schemas.microsoft.com/office/drawing/2017/decorative" val="1"/>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93517" y="6473354"/>
            <a:ext cx="374139" cy="374139"/>
          </a:xfrm>
          <a:prstGeom prst="rect">
            <a:avLst/>
          </a:prstGeom>
        </p:spPr>
      </p:pic>
      <p:pic>
        <p:nvPicPr>
          <p:cNvPr id="16" name="Graphic 7">
            <a:extLst>
              <a:ext uri="{FF2B5EF4-FFF2-40B4-BE49-F238E27FC236}">
                <a16:creationId xmlns:a16="http://schemas.microsoft.com/office/drawing/2014/main" id="{5E336A36-2AF8-97CB-ADEB-128FD7952DD1}"/>
              </a:ext>
              <a:ext uri="{C183D7F6-B498-43B3-948B-1728B52AA6E4}">
                <adec:decorative xmlns:adec="http://schemas.microsoft.com/office/drawing/2017/decorative" val="1"/>
              </a:ext>
            </a:extLst>
          </p:cNvPr>
          <p:cNvPicPr>
            <a:picLocks noChangeAspect="1"/>
          </p:cNvPicPr>
          <p:nvPr userDrawn="1"/>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15114" r="15244"/>
          <a:stretch/>
        </p:blipFill>
        <p:spPr>
          <a:xfrm>
            <a:off x="2364287" y="6435623"/>
            <a:ext cx="260091" cy="373471"/>
          </a:xfrm>
          <a:prstGeom prst="rect">
            <a:avLst/>
          </a:prstGeom>
        </p:spPr>
      </p:pic>
      <p:pic>
        <p:nvPicPr>
          <p:cNvPr id="19" name="Graphic 6">
            <a:extLst>
              <a:ext uri="{FF2B5EF4-FFF2-40B4-BE49-F238E27FC236}">
                <a16:creationId xmlns:a16="http://schemas.microsoft.com/office/drawing/2014/main" id="{A00BC3F5-39B3-1648-62F2-45C0868659F6}"/>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850613" y="6427699"/>
            <a:ext cx="421150" cy="421150"/>
          </a:xfrm>
          <a:prstGeom prst="rect">
            <a:avLst/>
          </a:prstGeom>
        </p:spPr>
      </p:pic>
      <p:pic>
        <p:nvPicPr>
          <p:cNvPr id="21" name="Graphic 8">
            <a:extLst>
              <a:ext uri="{FF2B5EF4-FFF2-40B4-BE49-F238E27FC236}">
                <a16:creationId xmlns:a16="http://schemas.microsoft.com/office/drawing/2014/main" id="{24326095-3B51-C5F9-14E2-1D754BD5110F}"/>
              </a:ext>
              <a:ext uri="{C183D7F6-B498-43B3-948B-1728B52AA6E4}">
                <adec:decorative xmlns:adec="http://schemas.microsoft.com/office/drawing/2017/decorative" val="1"/>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236383" y="6396718"/>
            <a:ext cx="478636" cy="478636"/>
          </a:xfrm>
          <a:prstGeom prst="rect">
            <a:avLst/>
          </a:prstGeom>
        </p:spPr>
      </p:pic>
      <p:pic>
        <p:nvPicPr>
          <p:cNvPr id="22" name="Graphic 11">
            <a:extLst>
              <a:ext uri="{FF2B5EF4-FFF2-40B4-BE49-F238E27FC236}">
                <a16:creationId xmlns:a16="http://schemas.microsoft.com/office/drawing/2014/main" id="{5FE53462-3A3E-FD14-1012-5A19F0FD0E53}"/>
              </a:ext>
              <a:ext uri="{C183D7F6-B498-43B3-948B-1728B52AA6E4}">
                <adec:decorative xmlns:adec="http://schemas.microsoft.com/office/drawing/2017/decorative" val="1"/>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H="1">
            <a:off x="5019654" y="6423681"/>
            <a:ext cx="406232" cy="402200"/>
          </a:xfrm>
          <a:prstGeom prst="rect">
            <a:avLst/>
          </a:prstGeom>
        </p:spPr>
      </p:pic>
      <p:pic>
        <p:nvPicPr>
          <p:cNvPr id="23" name="Graphic 12">
            <a:extLst>
              <a:ext uri="{FF2B5EF4-FFF2-40B4-BE49-F238E27FC236}">
                <a16:creationId xmlns:a16="http://schemas.microsoft.com/office/drawing/2014/main" id="{35361A00-F2C4-8F3D-504C-2CF21C8E9B8C}"/>
              </a:ext>
              <a:ext uri="{C183D7F6-B498-43B3-948B-1728B52AA6E4}">
                <adec:decorative xmlns:adec="http://schemas.microsoft.com/office/drawing/2017/decorative" val="1"/>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786386" y="6464973"/>
            <a:ext cx="374139" cy="374139"/>
          </a:xfrm>
          <a:prstGeom prst="rect">
            <a:avLst/>
          </a:prstGeom>
        </p:spPr>
      </p:pic>
      <p:pic>
        <p:nvPicPr>
          <p:cNvPr id="24" name="Graphic 7">
            <a:extLst>
              <a:ext uri="{FF2B5EF4-FFF2-40B4-BE49-F238E27FC236}">
                <a16:creationId xmlns:a16="http://schemas.microsoft.com/office/drawing/2014/main" id="{5E336A36-2AF8-97CB-ADEB-128FD7952DD1}"/>
              </a:ext>
              <a:ext uri="{C183D7F6-B498-43B3-948B-1728B52AA6E4}">
                <adec:decorative xmlns:adec="http://schemas.microsoft.com/office/drawing/2017/decorative" val="1"/>
              </a:ext>
            </a:extLst>
          </p:cNvPr>
          <p:cNvPicPr>
            <a:picLocks noChangeAspect="1"/>
          </p:cNvPicPr>
          <p:nvPr userDrawn="1"/>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15114" r="15244"/>
          <a:stretch/>
        </p:blipFill>
        <p:spPr>
          <a:xfrm>
            <a:off x="5537396" y="6441142"/>
            <a:ext cx="260091" cy="373471"/>
          </a:xfrm>
          <a:prstGeom prst="rect">
            <a:avLst/>
          </a:prstGeom>
        </p:spPr>
      </p:pic>
      <p:pic>
        <p:nvPicPr>
          <p:cNvPr id="27" name="Graphic 6">
            <a:extLst>
              <a:ext uri="{FF2B5EF4-FFF2-40B4-BE49-F238E27FC236}">
                <a16:creationId xmlns:a16="http://schemas.microsoft.com/office/drawing/2014/main" id="{A00BC3F5-39B3-1648-62F2-45C0868659F6}"/>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053926" y="6411173"/>
            <a:ext cx="421150" cy="421150"/>
          </a:xfrm>
          <a:prstGeom prst="rect">
            <a:avLst/>
          </a:prstGeom>
        </p:spPr>
      </p:pic>
      <p:pic>
        <p:nvPicPr>
          <p:cNvPr id="28" name="Graphic 8">
            <a:extLst>
              <a:ext uri="{FF2B5EF4-FFF2-40B4-BE49-F238E27FC236}">
                <a16:creationId xmlns:a16="http://schemas.microsoft.com/office/drawing/2014/main" id="{24326095-3B51-C5F9-14E2-1D754BD5110F}"/>
              </a:ext>
              <a:ext uri="{C183D7F6-B498-43B3-948B-1728B52AA6E4}">
                <adec:decorative xmlns:adec="http://schemas.microsoft.com/office/drawing/2017/decorative" val="1"/>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362179" y="6392710"/>
            <a:ext cx="478636" cy="478636"/>
          </a:xfrm>
          <a:prstGeom prst="rect">
            <a:avLst/>
          </a:prstGeom>
        </p:spPr>
      </p:pic>
      <p:pic>
        <p:nvPicPr>
          <p:cNvPr id="29" name="Graphic 11">
            <a:extLst>
              <a:ext uri="{FF2B5EF4-FFF2-40B4-BE49-F238E27FC236}">
                <a16:creationId xmlns:a16="http://schemas.microsoft.com/office/drawing/2014/main" id="{5FE53462-3A3E-FD14-1012-5A19F0FD0E53}"/>
              </a:ext>
              <a:ext uri="{C183D7F6-B498-43B3-948B-1728B52AA6E4}">
                <adec:decorative xmlns:adec="http://schemas.microsoft.com/office/drawing/2017/decorative" val="1"/>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H="1">
            <a:off x="8210463" y="6435480"/>
            <a:ext cx="406232" cy="402200"/>
          </a:xfrm>
          <a:prstGeom prst="rect">
            <a:avLst/>
          </a:prstGeom>
        </p:spPr>
      </p:pic>
      <p:pic>
        <p:nvPicPr>
          <p:cNvPr id="30" name="Graphic 12">
            <a:extLst>
              <a:ext uri="{FF2B5EF4-FFF2-40B4-BE49-F238E27FC236}">
                <a16:creationId xmlns:a16="http://schemas.microsoft.com/office/drawing/2014/main" id="{35361A00-F2C4-8F3D-504C-2CF21C8E9B8C}"/>
              </a:ext>
              <a:ext uri="{C183D7F6-B498-43B3-948B-1728B52AA6E4}">
                <adec:decorative xmlns:adec="http://schemas.microsoft.com/office/drawing/2017/decorative" val="1"/>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913188" y="6458184"/>
            <a:ext cx="374139" cy="374139"/>
          </a:xfrm>
          <a:prstGeom prst="rect">
            <a:avLst/>
          </a:prstGeom>
        </p:spPr>
      </p:pic>
      <p:pic>
        <p:nvPicPr>
          <p:cNvPr id="31" name="Graphic 7">
            <a:extLst>
              <a:ext uri="{FF2B5EF4-FFF2-40B4-BE49-F238E27FC236}">
                <a16:creationId xmlns:a16="http://schemas.microsoft.com/office/drawing/2014/main" id="{5E336A36-2AF8-97CB-ADEB-128FD7952DD1}"/>
              </a:ext>
              <a:ext uri="{C183D7F6-B498-43B3-948B-1728B52AA6E4}">
                <adec:decorative xmlns:adec="http://schemas.microsoft.com/office/drawing/2017/decorative" val="1"/>
              </a:ext>
            </a:extLst>
          </p:cNvPr>
          <p:cNvPicPr>
            <a:picLocks noChangeAspect="1"/>
          </p:cNvPicPr>
          <p:nvPr userDrawn="1"/>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15114" r="15244"/>
          <a:stretch/>
        </p:blipFill>
        <p:spPr>
          <a:xfrm>
            <a:off x="8713306" y="6445962"/>
            <a:ext cx="260091" cy="373471"/>
          </a:xfrm>
          <a:prstGeom prst="rect">
            <a:avLst/>
          </a:prstGeom>
        </p:spPr>
      </p:pic>
      <p:pic>
        <p:nvPicPr>
          <p:cNvPr id="6" name="Picture 5" descr="A blue binoculars with black background&#10;&#10;Description automatically generated">
            <a:extLst>
              <a:ext uri="{FF2B5EF4-FFF2-40B4-BE49-F238E27FC236}">
                <a16:creationId xmlns:a16="http://schemas.microsoft.com/office/drawing/2014/main" id="{FDB3E2BA-0BF0-C217-AB64-137B864B265D}"/>
              </a:ext>
            </a:extLst>
          </p:cNvPr>
          <p:cNvPicPr>
            <a:picLocks noChangeAspect="1"/>
          </p:cNvPicPr>
          <p:nvPr userDrawn="1"/>
        </p:nvPicPr>
        <p:blipFill>
          <a:blip r:embed="rId13"/>
          <a:stretch>
            <a:fillRect/>
          </a:stretch>
        </p:blipFill>
        <p:spPr>
          <a:xfrm>
            <a:off x="4628795" y="6487733"/>
            <a:ext cx="344488" cy="288590"/>
          </a:xfrm>
          <a:prstGeom prst="rect">
            <a:avLst/>
          </a:prstGeom>
        </p:spPr>
      </p:pic>
      <p:pic>
        <p:nvPicPr>
          <p:cNvPr id="34" name="Picture 33" descr="A yellow globe with a magnifying glass&#10;&#10;Description automatically generated">
            <a:extLst>
              <a:ext uri="{FF2B5EF4-FFF2-40B4-BE49-F238E27FC236}">
                <a16:creationId xmlns:a16="http://schemas.microsoft.com/office/drawing/2014/main" id="{84A22E03-27BB-8066-DA49-439CFED9D492}"/>
              </a:ext>
            </a:extLst>
          </p:cNvPr>
          <p:cNvPicPr>
            <a:picLocks noChangeAspect="1"/>
          </p:cNvPicPr>
          <p:nvPr userDrawn="1"/>
        </p:nvPicPr>
        <p:blipFill>
          <a:blip r:embed="rId14"/>
          <a:stretch>
            <a:fillRect/>
          </a:stretch>
        </p:blipFill>
        <p:spPr>
          <a:xfrm>
            <a:off x="1030870" y="6452141"/>
            <a:ext cx="360087" cy="365441"/>
          </a:xfrm>
          <a:prstGeom prst="rect">
            <a:avLst/>
          </a:prstGeom>
        </p:spPr>
      </p:pic>
      <p:pic>
        <p:nvPicPr>
          <p:cNvPr id="35" name="Picture 34" descr="A yellow globe with a magnifying glass&#10;&#10;Description automatically generated">
            <a:extLst>
              <a:ext uri="{FF2B5EF4-FFF2-40B4-BE49-F238E27FC236}">
                <a16:creationId xmlns:a16="http://schemas.microsoft.com/office/drawing/2014/main" id="{08D0CF49-1D87-371A-2120-F900DF3CE796}"/>
              </a:ext>
            </a:extLst>
          </p:cNvPr>
          <p:cNvPicPr>
            <a:picLocks noChangeAspect="1"/>
          </p:cNvPicPr>
          <p:nvPr userDrawn="1"/>
        </p:nvPicPr>
        <p:blipFill>
          <a:blip r:embed="rId14"/>
          <a:stretch>
            <a:fillRect/>
          </a:stretch>
        </p:blipFill>
        <p:spPr>
          <a:xfrm>
            <a:off x="4172602" y="6461981"/>
            <a:ext cx="360087" cy="365441"/>
          </a:xfrm>
          <a:prstGeom prst="rect">
            <a:avLst/>
          </a:prstGeom>
        </p:spPr>
      </p:pic>
      <p:pic>
        <p:nvPicPr>
          <p:cNvPr id="36" name="Picture 35" descr="A yellow globe with a magnifying glass&#10;&#10;Description automatically generated">
            <a:extLst>
              <a:ext uri="{FF2B5EF4-FFF2-40B4-BE49-F238E27FC236}">
                <a16:creationId xmlns:a16="http://schemas.microsoft.com/office/drawing/2014/main" id="{B592658A-3572-44DF-1A61-8F1BFB65DA1C}"/>
              </a:ext>
            </a:extLst>
          </p:cNvPr>
          <p:cNvPicPr>
            <a:picLocks noChangeAspect="1"/>
          </p:cNvPicPr>
          <p:nvPr userDrawn="1"/>
        </p:nvPicPr>
        <p:blipFill>
          <a:blip r:embed="rId14"/>
          <a:stretch>
            <a:fillRect/>
          </a:stretch>
        </p:blipFill>
        <p:spPr>
          <a:xfrm>
            <a:off x="7309891" y="6461981"/>
            <a:ext cx="360087" cy="365441"/>
          </a:xfrm>
          <a:prstGeom prst="rect">
            <a:avLst/>
          </a:prstGeom>
        </p:spPr>
      </p:pic>
      <p:pic>
        <p:nvPicPr>
          <p:cNvPr id="37" name="Picture 36" descr="A blue binoculars with black background&#10;&#10;Description automatically generated">
            <a:extLst>
              <a:ext uri="{FF2B5EF4-FFF2-40B4-BE49-F238E27FC236}">
                <a16:creationId xmlns:a16="http://schemas.microsoft.com/office/drawing/2014/main" id="{A3F62591-A281-A73D-8951-09DC1BCD8E6A}"/>
              </a:ext>
            </a:extLst>
          </p:cNvPr>
          <p:cNvPicPr>
            <a:picLocks noChangeAspect="1"/>
          </p:cNvPicPr>
          <p:nvPr userDrawn="1"/>
        </p:nvPicPr>
        <p:blipFill>
          <a:blip r:embed="rId13"/>
          <a:stretch>
            <a:fillRect/>
          </a:stretch>
        </p:blipFill>
        <p:spPr>
          <a:xfrm>
            <a:off x="1480221" y="6487733"/>
            <a:ext cx="344488" cy="288590"/>
          </a:xfrm>
          <a:prstGeom prst="rect">
            <a:avLst/>
          </a:prstGeom>
        </p:spPr>
      </p:pic>
      <p:pic>
        <p:nvPicPr>
          <p:cNvPr id="38" name="Picture 37" descr="A blue binoculars with black background&#10;&#10;Description automatically generated">
            <a:extLst>
              <a:ext uri="{FF2B5EF4-FFF2-40B4-BE49-F238E27FC236}">
                <a16:creationId xmlns:a16="http://schemas.microsoft.com/office/drawing/2014/main" id="{1420FAAB-B617-91E7-3784-F776CDF8178C}"/>
              </a:ext>
            </a:extLst>
          </p:cNvPr>
          <p:cNvPicPr>
            <a:picLocks noChangeAspect="1"/>
          </p:cNvPicPr>
          <p:nvPr userDrawn="1"/>
        </p:nvPicPr>
        <p:blipFill>
          <a:blip r:embed="rId13"/>
          <a:stretch>
            <a:fillRect/>
          </a:stretch>
        </p:blipFill>
        <p:spPr>
          <a:xfrm>
            <a:off x="7783240" y="6507747"/>
            <a:ext cx="344488" cy="288590"/>
          </a:xfrm>
          <a:prstGeom prst="rect">
            <a:avLst/>
          </a:prstGeom>
        </p:spPr>
      </p:pic>
      <p:sp>
        <p:nvSpPr>
          <p:cNvPr id="2" name="Title 1">
            <a:extLst>
              <a:ext uri="{FF2B5EF4-FFF2-40B4-BE49-F238E27FC236}">
                <a16:creationId xmlns:a16="http://schemas.microsoft.com/office/drawing/2014/main" id="{A56BF640-847D-2432-C5CC-DD12784900FC}"/>
              </a:ext>
            </a:extLst>
          </p:cNvPr>
          <p:cNvSpPr>
            <a:spLocks noGrp="1"/>
          </p:cNvSpPr>
          <p:nvPr>
            <p:ph type="title" hasCustomPrompt="1"/>
          </p:nvPr>
        </p:nvSpPr>
        <p:spPr>
          <a:xfrm>
            <a:off x="2734704" y="457200"/>
            <a:ext cx="9338305" cy="679716"/>
          </a:xfrm>
        </p:spPr>
        <p:txBody>
          <a:bodyPr/>
          <a:lstStyle>
            <a:lvl1pPr>
              <a:defRPr b="1"/>
            </a:lvl1pPr>
          </a:lstStyle>
          <a:p>
            <a:r>
              <a:rPr lang="en-US" dirty="0"/>
              <a:t>Click to add title</a:t>
            </a:r>
          </a:p>
        </p:txBody>
      </p:sp>
    </p:spTree>
    <p:extLst>
      <p:ext uri="{BB962C8B-B14F-4D97-AF65-F5344CB8AC3E}">
        <p14:creationId xmlns:p14="http://schemas.microsoft.com/office/powerpoint/2010/main" val="14864396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3_Title and Content 3">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FD992B0-A519-A120-5871-8CEDBBE5696A}"/>
              </a:ext>
            </a:extLst>
          </p:cNvPr>
          <p:cNvSpPr/>
          <p:nvPr userDrawn="1"/>
        </p:nvSpPr>
        <p:spPr>
          <a:xfrm>
            <a:off x="0" y="1136916"/>
            <a:ext cx="12192000" cy="163271"/>
          </a:xfrm>
          <a:prstGeom prst="rect">
            <a:avLst/>
          </a:prstGeom>
          <a:solidFill>
            <a:srgbClr val="01C2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4">
            <a:extLst>
              <a:ext uri="{FF2B5EF4-FFF2-40B4-BE49-F238E27FC236}">
                <a16:creationId xmlns:a16="http://schemas.microsoft.com/office/drawing/2014/main" id="{BCB137BB-D176-29BA-51A9-8D59FA6D0017}"/>
              </a:ext>
            </a:extLst>
          </p:cNvPr>
          <p:cNvSpPr>
            <a:spLocks noGrp="1"/>
          </p:cNvSpPr>
          <p:nvPr>
            <p:ph sz="quarter" idx="11" hasCustomPrompt="1"/>
          </p:nvPr>
        </p:nvSpPr>
        <p:spPr>
          <a:xfrm>
            <a:off x="527526" y="2080366"/>
            <a:ext cx="10924717" cy="4243089"/>
          </a:xfrm>
        </p:spPr>
        <p:txBody>
          <a:bodyPr>
            <a:normAutofit/>
          </a:bodyPr>
          <a:lstStyle>
            <a:lvl1pPr marL="514350" indent="-514350">
              <a:buFont typeface="+mj-lt"/>
              <a:buAutoNum type="arabicPeriod"/>
              <a:defRPr sz="2400" baseline="0">
                <a:solidFill>
                  <a:schemeClr val="tx1"/>
                </a:solidFill>
              </a:defRPr>
            </a:lvl1pPr>
            <a:lvl2pPr>
              <a:defRPr sz="2400">
                <a:solidFill>
                  <a:schemeClr val="tx1"/>
                </a:solidFill>
              </a:defRPr>
            </a:lvl2pPr>
            <a:lvl3pPr>
              <a:defRPr sz="1800">
                <a:solidFill>
                  <a:schemeClr val="tx1"/>
                </a:solidFill>
              </a:defRPr>
            </a:lvl3pPr>
            <a:lvl4pPr>
              <a:defRPr sz="1800">
                <a:solidFill>
                  <a:schemeClr val="tx1"/>
                </a:solidFill>
              </a:defRPr>
            </a:lvl4pPr>
            <a:lvl5pPr>
              <a:defRPr sz="1800">
                <a:solidFill>
                  <a:schemeClr val="tx1"/>
                </a:solidFill>
              </a:defRPr>
            </a:lvl5pPr>
          </a:lstStyle>
          <a:p>
            <a:pPr lvl="0"/>
            <a:r>
              <a:rPr lang="en-US"/>
              <a:t>Investigation Steps</a:t>
            </a:r>
          </a:p>
        </p:txBody>
      </p:sp>
      <p:sp>
        <p:nvSpPr>
          <p:cNvPr id="7" name="TextBox 6">
            <a:extLst>
              <a:ext uri="{FF2B5EF4-FFF2-40B4-BE49-F238E27FC236}">
                <a16:creationId xmlns:a16="http://schemas.microsoft.com/office/drawing/2014/main" id="{588CF136-7F17-C9DE-0CA3-453EA3DB5F15}"/>
              </a:ext>
            </a:extLst>
          </p:cNvPr>
          <p:cNvSpPr txBox="1"/>
          <p:nvPr userDrawn="1"/>
        </p:nvSpPr>
        <p:spPr>
          <a:xfrm>
            <a:off x="9581309" y="6461981"/>
            <a:ext cx="2559072" cy="292388"/>
          </a:xfrm>
          <a:prstGeom prst="rect">
            <a:avLst/>
          </a:prstGeom>
          <a:noFill/>
        </p:spPr>
        <p:txBody>
          <a:bodyPr wrap="square" rtlCol="0">
            <a:spAutoFit/>
          </a:bodyPr>
          <a:lstStyle/>
          <a:p>
            <a:r>
              <a:rPr lang="en-US" sz="1300">
                <a:solidFill>
                  <a:schemeClr val="tx1"/>
                </a:solidFill>
              </a:rPr>
              <a:t>© Smithsonian Institution 2025</a:t>
            </a:r>
          </a:p>
        </p:txBody>
      </p:sp>
      <p:pic>
        <p:nvPicPr>
          <p:cNvPr id="10" name="Picture 9" descr="A blue circle with a white map and a point in the center&#10;&#10;Description automatically generated">
            <a:extLst>
              <a:ext uri="{FF2B5EF4-FFF2-40B4-BE49-F238E27FC236}">
                <a16:creationId xmlns:a16="http://schemas.microsoft.com/office/drawing/2014/main" id="{9655F596-C739-595E-43D4-140DE608D4B0}"/>
              </a:ext>
            </a:extLst>
          </p:cNvPr>
          <p:cNvPicPr>
            <a:picLocks noChangeAspect="1"/>
          </p:cNvPicPr>
          <p:nvPr userDrawn="1"/>
        </p:nvPicPr>
        <p:blipFill>
          <a:blip r:embed="rId2"/>
          <a:stretch>
            <a:fillRect/>
          </a:stretch>
        </p:blipFill>
        <p:spPr>
          <a:xfrm>
            <a:off x="9941829" y="19662"/>
            <a:ext cx="2250171" cy="1967541"/>
          </a:xfrm>
          <a:prstGeom prst="rect">
            <a:avLst/>
          </a:prstGeom>
        </p:spPr>
      </p:pic>
      <p:sp>
        <p:nvSpPr>
          <p:cNvPr id="20" name="Subtitle 2">
            <a:extLst>
              <a:ext uri="{FF2B5EF4-FFF2-40B4-BE49-F238E27FC236}">
                <a16:creationId xmlns:a16="http://schemas.microsoft.com/office/drawing/2014/main" id="{5D140298-3E00-4E73-B947-697E69282864}"/>
              </a:ext>
            </a:extLst>
          </p:cNvPr>
          <p:cNvSpPr>
            <a:spLocks noGrp="1"/>
          </p:cNvSpPr>
          <p:nvPr>
            <p:ph type="subTitle" idx="1" hasCustomPrompt="1"/>
          </p:nvPr>
        </p:nvSpPr>
        <p:spPr>
          <a:xfrm>
            <a:off x="527526" y="1393350"/>
            <a:ext cx="9511824" cy="568013"/>
          </a:xfrm>
        </p:spPr>
        <p:txBody>
          <a:bodyPr>
            <a:normAutofit/>
          </a:bodyPr>
          <a:lstStyle>
            <a:lvl1pPr marL="0" indent="0" algn="l">
              <a:buNone/>
              <a:defRPr sz="2800">
                <a:solidFill>
                  <a:srgbClr val="01C2FD"/>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pic>
        <p:nvPicPr>
          <p:cNvPr id="2" name="Graphic 6">
            <a:extLst>
              <a:ext uri="{FF2B5EF4-FFF2-40B4-BE49-F238E27FC236}">
                <a16:creationId xmlns:a16="http://schemas.microsoft.com/office/drawing/2014/main" id="{B7EE27FD-792F-CCA0-FB1E-760E6E0EDAF5}"/>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734704" y="6436616"/>
            <a:ext cx="421150" cy="421150"/>
          </a:xfrm>
          <a:prstGeom prst="rect">
            <a:avLst/>
          </a:prstGeom>
        </p:spPr>
      </p:pic>
      <p:pic>
        <p:nvPicPr>
          <p:cNvPr id="3" name="Graphic 8">
            <a:extLst>
              <a:ext uri="{FF2B5EF4-FFF2-40B4-BE49-F238E27FC236}">
                <a16:creationId xmlns:a16="http://schemas.microsoft.com/office/drawing/2014/main" id="{9C833E11-1D45-4E9E-A867-91B0519EFDD5}"/>
              </a:ext>
              <a:ext uri="{C183D7F6-B498-43B3-948B-1728B52AA6E4}">
                <adec:decorative xmlns:adec="http://schemas.microsoft.com/office/drawing/2017/decorative" val="1"/>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1789" y="6395544"/>
            <a:ext cx="478636" cy="478636"/>
          </a:xfrm>
          <a:prstGeom prst="rect">
            <a:avLst/>
          </a:prstGeom>
        </p:spPr>
      </p:pic>
      <p:pic>
        <p:nvPicPr>
          <p:cNvPr id="4" name="Graphic 11">
            <a:extLst>
              <a:ext uri="{FF2B5EF4-FFF2-40B4-BE49-F238E27FC236}">
                <a16:creationId xmlns:a16="http://schemas.microsoft.com/office/drawing/2014/main" id="{1B72D5F6-ED8C-4D39-3B37-77F972CFA145}"/>
              </a:ext>
              <a:ext uri="{C183D7F6-B498-43B3-948B-1728B52AA6E4}">
                <adec:decorative xmlns:adec="http://schemas.microsoft.com/office/drawing/2017/decorative" val="1"/>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H="1">
            <a:off x="1823364" y="6440962"/>
            <a:ext cx="406232" cy="402200"/>
          </a:xfrm>
          <a:prstGeom prst="rect">
            <a:avLst/>
          </a:prstGeom>
        </p:spPr>
      </p:pic>
      <p:pic>
        <p:nvPicPr>
          <p:cNvPr id="6" name="Graphic 12">
            <a:extLst>
              <a:ext uri="{FF2B5EF4-FFF2-40B4-BE49-F238E27FC236}">
                <a16:creationId xmlns:a16="http://schemas.microsoft.com/office/drawing/2014/main" id="{2EA01EE1-79B1-F56F-C864-038D25AA9DE1}"/>
              </a:ext>
              <a:ext uri="{C183D7F6-B498-43B3-948B-1728B52AA6E4}">
                <adec:decorative xmlns:adec="http://schemas.microsoft.com/office/drawing/2017/decorative" val="1"/>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93517" y="6473354"/>
            <a:ext cx="374139" cy="374139"/>
          </a:xfrm>
          <a:prstGeom prst="rect">
            <a:avLst/>
          </a:prstGeom>
        </p:spPr>
      </p:pic>
      <p:pic>
        <p:nvPicPr>
          <p:cNvPr id="33" name="Graphic 7">
            <a:extLst>
              <a:ext uri="{FF2B5EF4-FFF2-40B4-BE49-F238E27FC236}">
                <a16:creationId xmlns:a16="http://schemas.microsoft.com/office/drawing/2014/main" id="{6AF32D16-433B-F79C-D302-239A380C68B6}"/>
              </a:ext>
              <a:ext uri="{C183D7F6-B498-43B3-948B-1728B52AA6E4}">
                <adec:decorative xmlns:adec="http://schemas.microsoft.com/office/drawing/2017/decorative" val="1"/>
              </a:ext>
            </a:extLst>
          </p:cNvPr>
          <p:cNvPicPr>
            <a:picLocks noChangeAspect="1"/>
          </p:cNvPicPr>
          <p:nvPr userDrawn="1"/>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15114" r="15244"/>
          <a:stretch/>
        </p:blipFill>
        <p:spPr>
          <a:xfrm>
            <a:off x="2364287" y="6435623"/>
            <a:ext cx="260091" cy="373471"/>
          </a:xfrm>
          <a:prstGeom prst="rect">
            <a:avLst/>
          </a:prstGeom>
        </p:spPr>
      </p:pic>
      <p:pic>
        <p:nvPicPr>
          <p:cNvPr id="34" name="Graphic 6">
            <a:extLst>
              <a:ext uri="{FF2B5EF4-FFF2-40B4-BE49-F238E27FC236}">
                <a16:creationId xmlns:a16="http://schemas.microsoft.com/office/drawing/2014/main" id="{4DAF4FB2-3B0D-88C7-BA42-E701D419AFB5}"/>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850613" y="6427699"/>
            <a:ext cx="421150" cy="421150"/>
          </a:xfrm>
          <a:prstGeom prst="rect">
            <a:avLst/>
          </a:prstGeom>
        </p:spPr>
      </p:pic>
      <p:pic>
        <p:nvPicPr>
          <p:cNvPr id="35" name="Graphic 8">
            <a:extLst>
              <a:ext uri="{FF2B5EF4-FFF2-40B4-BE49-F238E27FC236}">
                <a16:creationId xmlns:a16="http://schemas.microsoft.com/office/drawing/2014/main" id="{59FE6AC6-6E6A-C1F6-AF4A-D32A11BA9D73}"/>
              </a:ext>
              <a:ext uri="{C183D7F6-B498-43B3-948B-1728B52AA6E4}">
                <adec:decorative xmlns:adec="http://schemas.microsoft.com/office/drawing/2017/decorative" val="1"/>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236383" y="6396718"/>
            <a:ext cx="478636" cy="478636"/>
          </a:xfrm>
          <a:prstGeom prst="rect">
            <a:avLst/>
          </a:prstGeom>
        </p:spPr>
      </p:pic>
      <p:pic>
        <p:nvPicPr>
          <p:cNvPr id="36" name="Graphic 11">
            <a:extLst>
              <a:ext uri="{FF2B5EF4-FFF2-40B4-BE49-F238E27FC236}">
                <a16:creationId xmlns:a16="http://schemas.microsoft.com/office/drawing/2014/main" id="{82D90D4D-13D0-B788-E3D0-8E2BE66043DF}"/>
              </a:ext>
              <a:ext uri="{C183D7F6-B498-43B3-948B-1728B52AA6E4}">
                <adec:decorative xmlns:adec="http://schemas.microsoft.com/office/drawing/2017/decorative" val="1"/>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H="1">
            <a:off x="5019654" y="6423681"/>
            <a:ext cx="406232" cy="402200"/>
          </a:xfrm>
          <a:prstGeom prst="rect">
            <a:avLst/>
          </a:prstGeom>
        </p:spPr>
      </p:pic>
      <p:pic>
        <p:nvPicPr>
          <p:cNvPr id="37" name="Graphic 12">
            <a:extLst>
              <a:ext uri="{FF2B5EF4-FFF2-40B4-BE49-F238E27FC236}">
                <a16:creationId xmlns:a16="http://schemas.microsoft.com/office/drawing/2014/main" id="{8BC6E086-C36F-9BAC-84C2-B785FF3E1A6E}"/>
              </a:ext>
              <a:ext uri="{C183D7F6-B498-43B3-948B-1728B52AA6E4}">
                <adec:decorative xmlns:adec="http://schemas.microsoft.com/office/drawing/2017/decorative" val="1"/>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786386" y="6464973"/>
            <a:ext cx="374139" cy="374139"/>
          </a:xfrm>
          <a:prstGeom prst="rect">
            <a:avLst/>
          </a:prstGeom>
        </p:spPr>
      </p:pic>
      <p:pic>
        <p:nvPicPr>
          <p:cNvPr id="38" name="Graphic 7">
            <a:extLst>
              <a:ext uri="{FF2B5EF4-FFF2-40B4-BE49-F238E27FC236}">
                <a16:creationId xmlns:a16="http://schemas.microsoft.com/office/drawing/2014/main" id="{7B88904D-20E5-E181-EE02-FF76D123A7B0}"/>
              </a:ext>
              <a:ext uri="{C183D7F6-B498-43B3-948B-1728B52AA6E4}">
                <adec:decorative xmlns:adec="http://schemas.microsoft.com/office/drawing/2017/decorative" val="1"/>
              </a:ext>
            </a:extLst>
          </p:cNvPr>
          <p:cNvPicPr>
            <a:picLocks noChangeAspect="1"/>
          </p:cNvPicPr>
          <p:nvPr userDrawn="1"/>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15114" r="15244"/>
          <a:stretch/>
        </p:blipFill>
        <p:spPr>
          <a:xfrm>
            <a:off x="5537396" y="6441142"/>
            <a:ext cx="260091" cy="373471"/>
          </a:xfrm>
          <a:prstGeom prst="rect">
            <a:avLst/>
          </a:prstGeom>
        </p:spPr>
      </p:pic>
      <p:pic>
        <p:nvPicPr>
          <p:cNvPr id="39" name="Graphic 6">
            <a:extLst>
              <a:ext uri="{FF2B5EF4-FFF2-40B4-BE49-F238E27FC236}">
                <a16:creationId xmlns:a16="http://schemas.microsoft.com/office/drawing/2014/main" id="{BBC61D86-E4A3-46C0-C176-E0B6C61D8791}"/>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053926" y="6411173"/>
            <a:ext cx="421150" cy="421150"/>
          </a:xfrm>
          <a:prstGeom prst="rect">
            <a:avLst/>
          </a:prstGeom>
        </p:spPr>
      </p:pic>
      <p:pic>
        <p:nvPicPr>
          <p:cNvPr id="40" name="Graphic 8">
            <a:extLst>
              <a:ext uri="{FF2B5EF4-FFF2-40B4-BE49-F238E27FC236}">
                <a16:creationId xmlns:a16="http://schemas.microsoft.com/office/drawing/2014/main" id="{93B26803-3E9E-F4A8-C7EA-1F7BB8DB5E6A}"/>
              </a:ext>
              <a:ext uri="{C183D7F6-B498-43B3-948B-1728B52AA6E4}">
                <adec:decorative xmlns:adec="http://schemas.microsoft.com/office/drawing/2017/decorative" val="1"/>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362179" y="6392710"/>
            <a:ext cx="478636" cy="478636"/>
          </a:xfrm>
          <a:prstGeom prst="rect">
            <a:avLst/>
          </a:prstGeom>
        </p:spPr>
      </p:pic>
      <p:pic>
        <p:nvPicPr>
          <p:cNvPr id="41" name="Graphic 11">
            <a:extLst>
              <a:ext uri="{FF2B5EF4-FFF2-40B4-BE49-F238E27FC236}">
                <a16:creationId xmlns:a16="http://schemas.microsoft.com/office/drawing/2014/main" id="{9E584B0D-3326-1D8B-80C6-82EB1DD7FBA0}"/>
              </a:ext>
              <a:ext uri="{C183D7F6-B498-43B3-948B-1728B52AA6E4}">
                <adec:decorative xmlns:adec="http://schemas.microsoft.com/office/drawing/2017/decorative" val="1"/>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H="1">
            <a:off x="8210463" y="6435480"/>
            <a:ext cx="406232" cy="402200"/>
          </a:xfrm>
          <a:prstGeom prst="rect">
            <a:avLst/>
          </a:prstGeom>
        </p:spPr>
      </p:pic>
      <p:pic>
        <p:nvPicPr>
          <p:cNvPr id="42" name="Graphic 12">
            <a:extLst>
              <a:ext uri="{FF2B5EF4-FFF2-40B4-BE49-F238E27FC236}">
                <a16:creationId xmlns:a16="http://schemas.microsoft.com/office/drawing/2014/main" id="{1D6452FA-189A-1D71-7F25-99416F89F194}"/>
              </a:ext>
              <a:ext uri="{C183D7F6-B498-43B3-948B-1728B52AA6E4}">
                <adec:decorative xmlns:adec="http://schemas.microsoft.com/office/drawing/2017/decorative" val="1"/>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913188" y="6458184"/>
            <a:ext cx="374139" cy="374139"/>
          </a:xfrm>
          <a:prstGeom prst="rect">
            <a:avLst/>
          </a:prstGeom>
        </p:spPr>
      </p:pic>
      <p:pic>
        <p:nvPicPr>
          <p:cNvPr id="43" name="Graphic 7">
            <a:extLst>
              <a:ext uri="{FF2B5EF4-FFF2-40B4-BE49-F238E27FC236}">
                <a16:creationId xmlns:a16="http://schemas.microsoft.com/office/drawing/2014/main" id="{03AF5381-379C-614A-E84F-64145620FB65}"/>
              </a:ext>
              <a:ext uri="{C183D7F6-B498-43B3-948B-1728B52AA6E4}">
                <adec:decorative xmlns:adec="http://schemas.microsoft.com/office/drawing/2017/decorative" val="1"/>
              </a:ext>
            </a:extLst>
          </p:cNvPr>
          <p:cNvPicPr>
            <a:picLocks noChangeAspect="1"/>
          </p:cNvPicPr>
          <p:nvPr userDrawn="1"/>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15114" r="15244"/>
          <a:stretch/>
        </p:blipFill>
        <p:spPr>
          <a:xfrm>
            <a:off x="8713306" y="6445962"/>
            <a:ext cx="260091" cy="373471"/>
          </a:xfrm>
          <a:prstGeom prst="rect">
            <a:avLst/>
          </a:prstGeom>
        </p:spPr>
      </p:pic>
      <p:pic>
        <p:nvPicPr>
          <p:cNvPr id="44" name="Picture 43" descr="A blue binoculars with black background&#10;&#10;Description automatically generated">
            <a:extLst>
              <a:ext uri="{FF2B5EF4-FFF2-40B4-BE49-F238E27FC236}">
                <a16:creationId xmlns:a16="http://schemas.microsoft.com/office/drawing/2014/main" id="{F10A9B54-5997-ADFE-7BF2-FD1449937350}"/>
              </a:ext>
            </a:extLst>
          </p:cNvPr>
          <p:cNvPicPr>
            <a:picLocks noChangeAspect="1"/>
          </p:cNvPicPr>
          <p:nvPr userDrawn="1"/>
        </p:nvPicPr>
        <p:blipFill>
          <a:blip r:embed="rId13"/>
          <a:stretch>
            <a:fillRect/>
          </a:stretch>
        </p:blipFill>
        <p:spPr>
          <a:xfrm>
            <a:off x="4628795" y="6487733"/>
            <a:ext cx="344488" cy="288590"/>
          </a:xfrm>
          <a:prstGeom prst="rect">
            <a:avLst/>
          </a:prstGeom>
        </p:spPr>
      </p:pic>
      <p:pic>
        <p:nvPicPr>
          <p:cNvPr id="45" name="Picture 44" descr="A yellow globe with a magnifying glass&#10;&#10;Description automatically generated">
            <a:extLst>
              <a:ext uri="{FF2B5EF4-FFF2-40B4-BE49-F238E27FC236}">
                <a16:creationId xmlns:a16="http://schemas.microsoft.com/office/drawing/2014/main" id="{723F5D66-D9F2-5AAB-1A73-012CE8377E8D}"/>
              </a:ext>
            </a:extLst>
          </p:cNvPr>
          <p:cNvPicPr>
            <a:picLocks noChangeAspect="1"/>
          </p:cNvPicPr>
          <p:nvPr userDrawn="1"/>
        </p:nvPicPr>
        <p:blipFill>
          <a:blip r:embed="rId14"/>
          <a:stretch>
            <a:fillRect/>
          </a:stretch>
        </p:blipFill>
        <p:spPr>
          <a:xfrm>
            <a:off x="1030870" y="6452141"/>
            <a:ext cx="360087" cy="365441"/>
          </a:xfrm>
          <a:prstGeom prst="rect">
            <a:avLst/>
          </a:prstGeom>
        </p:spPr>
      </p:pic>
      <p:pic>
        <p:nvPicPr>
          <p:cNvPr id="46" name="Picture 45" descr="A yellow globe with a magnifying glass&#10;&#10;Description automatically generated">
            <a:extLst>
              <a:ext uri="{FF2B5EF4-FFF2-40B4-BE49-F238E27FC236}">
                <a16:creationId xmlns:a16="http://schemas.microsoft.com/office/drawing/2014/main" id="{9CD784ED-9E91-3BF0-A7AF-60A0EAA3EBA4}"/>
              </a:ext>
            </a:extLst>
          </p:cNvPr>
          <p:cNvPicPr>
            <a:picLocks noChangeAspect="1"/>
          </p:cNvPicPr>
          <p:nvPr userDrawn="1"/>
        </p:nvPicPr>
        <p:blipFill>
          <a:blip r:embed="rId14"/>
          <a:stretch>
            <a:fillRect/>
          </a:stretch>
        </p:blipFill>
        <p:spPr>
          <a:xfrm>
            <a:off x="4172602" y="6461981"/>
            <a:ext cx="360087" cy="365441"/>
          </a:xfrm>
          <a:prstGeom prst="rect">
            <a:avLst/>
          </a:prstGeom>
        </p:spPr>
      </p:pic>
      <p:pic>
        <p:nvPicPr>
          <p:cNvPr id="47" name="Picture 46" descr="A yellow globe with a magnifying glass&#10;&#10;Description automatically generated">
            <a:extLst>
              <a:ext uri="{FF2B5EF4-FFF2-40B4-BE49-F238E27FC236}">
                <a16:creationId xmlns:a16="http://schemas.microsoft.com/office/drawing/2014/main" id="{7BDE2FAC-E9BE-910B-7900-B709E7A9B77A}"/>
              </a:ext>
            </a:extLst>
          </p:cNvPr>
          <p:cNvPicPr>
            <a:picLocks noChangeAspect="1"/>
          </p:cNvPicPr>
          <p:nvPr userDrawn="1"/>
        </p:nvPicPr>
        <p:blipFill>
          <a:blip r:embed="rId14"/>
          <a:stretch>
            <a:fillRect/>
          </a:stretch>
        </p:blipFill>
        <p:spPr>
          <a:xfrm>
            <a:off x="7309891" y="6461981"/>
            <a:ext cx="360087" cy="365441"/>
          </a:xfrm>
          <a:prstGeom prst="rect">
            <a:avLst/>
          </a:prstGeom>
        </p:spPr>
      </p:pic>
      <p:pic>
        <p:nvPicPr>
          <p:cNvPr id="48" name="Picture 47" descr="A blue binoculars with black background&#10;&#10;Description automatically generated">
            <a:extLst>
              <a:ext uri="{FF2B5EF4-FFF2-40B4-BE49-F238E27FC236}">
                <a16:creationId xmlns:a16="http://schemas.microsoft.com/office/drawing/2014/main" id="{A8EBEDBE-872E-E19F-6C5A-0A392C4A3173}"/>
              </a:ext>
            </a:extLst>
          </p:cNvPr>
          <p:cNvPicPr>
            <a:picLocks noChangeAspect="1"/>
          </p:cNvPicPr>
          <p:nvPr userDrawn="1"/>
        </p:nvPicPr>
        <p:blipFill>
          <a:blip r:embed="rId13"/>
          <a:stretch>
            <a:fillRect/>
          </a:stretch>
        </p:blipFill>
        <p:spPr>
          <a:xfrm>
            <a:off x="1480221" y="6487733"/>
            <a:ext cx="344488" cy="288590"/>
          </a:xfrm>
          <a:prstGeom prst="rect">
            <a:avLst/>
          </a:prstGeom>
        </p:spPr>
      </p:pic>
      <p:pic>
        <p:nvPicPr>
          <p:cNvPr id="49" name="Picture 48" descr="A blue binoculars with black background&#10;&#10;Description automatically generated">
            <a:extLst>
              <a:ext uri="{FF2B5EF4-FFF2-40B4-BE49-F238E27FC236}">
                <a16:creationId xmlns:a16="http://schemas.microsoft.com/office/drawing/2014/main" id="{B5CC8D65-0AA1-88BD-9FBB-1361154C8A5B}"/>
              </a:ext>
            </a:extLst>
          </p:cNvPr>
          <p:cNvPicPr>
            <a:picLocks noChangeAspect="1"/>
          </p:cNvPicPr>
          <p:nvPr userDrawn="1"/>
        </p:nvPicPr>
        <p:blipFill>
          <a:blip r:embed="rId13"/>
          <a:stretch>
            <a:fillRect/>
          </a:stretch>
        </p:blipFill>
        <p:spPr>
          <a:xfrm>
            <a:off x="7783240" y="6507747"/>
            <a:ext cx="344488" cy="288590"/>
          </a:xfrm>
          <a:prstGeom prst="rect">
            <a:avLst/>
          </a:prstGeom>
        </p:spPr>
      </p:pic>
      <p:sp>
        <p:nvSpPr>
          <p:cNvPr id="8" name="Title 7">
            <a:extLst>
              <a:ext uri="{FF2B5EF4-FFF2-40B4-BE49-F238E27FC236}">
                <a16:creationId xmlns:a16="http://schemas.microsoft.com/office/drawing/2014/main" id="{86A01B1D-AD7A-B522-0A66-54575ACFBFB3}"/>
              </a:ext>
            </a:extLst>
          </p:cNvPr>
          <p:cNvSpPr>
            <a:spLocks noGrp="1"/>
          </p:cNvSpPr>
          <p:nvPr>
            <p:ph type="title" hasCustomPrompt="1"/>
          </p:nvPr>
        </p:nvSpPr>
        <p:spPr>
          <a:xfrm>
            <a:off x="539687" y="371475"/>
            <a:ext cx="9499663" cy="764629"/>
          </a:xfrm>
        </p:spPr>
        <p:txBody>
          <a:bodyPr/>
          <a:lstStyle>
            <a:lvl1pPr>
              <a:defRPr b="1"/>
            </a:lvl1pPr>
          </a:lstStyle>
          <a:p>
            <a:r>
              <a:rPr lang="en-US" dirty="0"/>
              <a:t>Click to add title</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645B175-C851-453B-B2A0-9A5CFCADC07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2E65F4A2-0E4F-4E49-A0BF-BEEC7220330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9328AA27-3F13-4BFD-B949-21CF3191088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33F5E9-5DAC-4C4A-9DF5-C2B87276BCC8}" type="datetimeFigureOut">
              <a:rPr lang="en-US" smtClean="0"/>
              <a:t>6/9/2025</a:t>
            </a:fld>
            <a:endParaRPr lang="en-US" dirty="0"/>
          </a:p>
        </p:txBody>
      </p:sp>
      <p:sp>
        <p:nvSpPr>
          <p:cNvPr id="5" name="Footer Placeholder 4">
            <a:extLst>
              <a:ext uri="{FF2B5EF4-FFF2-40B4-BE49-F238E27FC236}">
                <a16:creationId xmlns:a16="http://schemas.microsoft.com/office/drawing/2014/main" id="{EEEE99A2-0FED-42D4-9FBD-08CC1C3F81B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DF2468D4-5440-4CE2-BAB3-61D83F628C5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CEC5C30-0B3A-4B13-ADDD-7C63C8AA921B}" type="slidenum">
              <a:rPr lang="en-US" smtClean="0"/>
              <a:t>‹Nº›</a:t>
            </a:fld>
            <a:endParaRPr lang="en-US" dirty="0"/>
          </a:p>
        </p:txBody>
      </p:sp>
    </p:spTree>
    <p:extLst>
      <p:ext uri="{BB962C8B-B14F-4D97-AF65-F5344CB8AC3E}">
        <p14:creationId xmlns:p14="http://schemas.microsoft.com/office/powerpoint/2010/main" val="4122039451"/>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86" r:id="rId3"/>
    <p:sldLayoutId id="2147483677" r:id="rId4"/>
    <p:sldLayoutId id="2147483674" r:id="rId5"/>
    <p:sldLayoutId id="2147483690" r:id="rId6"/>
    <p:sldLayoutId id="2147483680" r:id="rId7"/>
    <p:sldLayoutId id="2147483691" r:id="rId8"/>
    <p:sldLayoutId id="2147483683" r:id="rId9"/>
    <p:sldLayoutId id="2147483697" r:id="rId10"/>
    <p:sldLayoutId id="2147483687" r:id="rId11"/>
    <p:sldLayoutId id="2147483675" r:id="rId12"/>
    <p:sldLayoutId id="2147483678" r:id="rId13"/>
    <p:sldLayoutId id="2147483692" r:id="rId14"/>
    <p:sldLayoutId id="2147483681" r:id="rId15"/>
    <p:sldLayoutId id="2147483689" r:id="rId16"/>
    <p:sldLayoutId id="2147483684" r:id="rId17"/>
    <p:sldLayoutId id="2147483693" r:id="rId18"/>
    <p:sldLayoutId id="2147483688" r:id="rId19"/>
    <p:sldLayoutId id="2147483676" r:id="rId20"/>
    <p:sldLayoutId id="2147483694" r:id="rId21"/>
    <p:sldLayoutId id="2147483679" r:id="rId22"/>
    <p:sldLayoutId id="2147483682" r:id="rId23"/>
    <p:sldLayoutId id="2147483695" r:id="rId24"/>
    <p:sldLayoutId id="2147483685" r:id="rId25"/>
    <p:sldLayoutId id="2147483696" r:id="rId26"/>
    <p:sldLayoutId id="2147483698" r:id="rId27"/>
    <p:sldLayoutId id="2147483699" r:id="rId2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3.xml.rels><?xml version="1.0" encoding="UTF-8" standalone="yes"?>
<Relationships xmlns="http://schemas.openxmlformats.org/package/2006/relationships"><Relationship Id="rId2" Type="http://schemas.openxmlformats.org/officeDocument/2006/relationships/image" Target="../media/image31.tif"/><Relationship Id="rId1" Type="http://schemas.openxmlformats.org/officeDocument/2006/relationships/slideLayout" Target="../slideLayouts/slideLayout21.xml"/></Relationships>
</file>

<file path=ppt/slides/_rels/slide34.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2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3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4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6.xml"/><Relationship Id="rId4" Type="http://schemas.openxmlformats.org/officeDocument/2006/relationships/image" Target="../media/image35.png"/></Relationships>
</file>

<file path=ppt/slides/_rels/slide4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6.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7.xml"/></Relationships>
</file>

<file path=ppt/slides/_rels/slide5.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8467" y="759070"/>
            <a:ext cx="11160132" cy="2107453"/>
          </a:xfrm>
        </p:spPr>
        <p:txBody>
          <a:bodyPr>
            <a:normAutofit fontScale="90000"/>
          </a:bodyPr>
          <a:lstStyle/>
          <a:p>
            <a:pPr rtl="0"/>
            <a:r>
              <a:rPr lang="es-US" sz="6600" b="0" i="0" u="none" baseline="0"/>
              <a:t>Cómo comenzar con la sostenibilidad</a:t>
            </a:r>
            <a:br>
              <a:rPr lang="es-US" sz="6600"/>
            </a:br>
            <a:r>
              <a:rPr lang="es-US" sz="4000" b="0" i="0" u="none" baseline="0"/>
              <a:t>Diapositivas de la lección</a:t>
            </a:r>
            <a:endParaRPr lang="es-US" sz="6600" dirty="0"/>
          </a:p>
        </p:txBody>
      </p:sp>
      <p:sp>
        <p:nvSpPr>
          <p:cNvPr id="3" name="Subtitle 2"/>
          <p:cNvSpPr>
            <a:spLocks noGrp="1"/>
          </p:cNvSpPr>
          <p:nvPr>
            <p:ph type="subTitle" idx="1"/>
          </p:nvPr>
        </p:nvSpPr>
        <p:spPr>
          <a:xfrm>
            <a:off x="1455168" y="3776181"/>
            <a:ext cx="8295322" cy="607910"/>
          </a:xfrm>
          <a:ln>
            <a:noFill/>
          </a:ln>
        </p:spPr>
        <p:txBody>
          <a:bodyPr>
            <a:noAutofit/>
          </a:bodyPr>
          <a:lstStyle/>
          <a:p>
            <a:pPr algn="l" rtl="0"/>
            <a:r>
              <a:rPr lang="es-US" sz="4800" b="1" i="0" u="none" baseline="0"/>
              <a:t>Energía y energías renovables</a:t>
            </a:r>
          </a:p>
        </p:txBody>
      </p:sp>
    </p:spTree>
    <p:extLst>
      <p:ext uri="{BB962C8B-B14F-4D97-AF65-F5344CB8AC3E}">
        <p14:creationId xmlns:p14="http://schemas.microsoft.com/office/powerpoint/2010/main" val="11197332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788A5A4-B33F-0AF5-0B68-F304E03B8700}"/>
              </a:ext>
            </a:extLst>
          </p:cNvPr>
          <p:cNvSpPr>
            <a:spLocks noGrp="1"/>
          </p:cNvSpPr>
          <p:nvPr>
            <p:ph type="title"/>
          </p:nvPr>
        </p:nvSpPr>
        <p:spPr>
          <a:xfrm>
            <a:off x="2734704" y="473102"/>
            <a:ext cx="9457296" cy="679716"/>
          </a:xfrm>
        </p:spPr>
        <p:txBody>
          <a:bodyPr vert="horz" lIns="91440" tIns="45720" rIns="91440" bIns="45720" rtlCol="0" anchor="b">
            <a:noAutofit/>
          </a:bodyPr>
          <a:lstStyle/>
          <a:p>
            <a:pPr algn="l" rtl="0">
              <a:lnSpc>
                <a:spcPct val="85000"/>
              </a:lnSpc>
            </a:pPr>
            <a:r>
              <a:rPr lang="es-US" sz="4300" b="1" i="0" u="none" baseline="0" dirty="0"/>
              <a:t>Investigación de Descubrir, diapositiva 2</a:t>
            </a:r>
          </a:p>
        </p:txBody>
      </p:sp>
      <p:sp>
        <p:nvSpPr>
          <p:cNvPr id="10" name="Content Placeholder 1"/>
          <p:cNvSpPr txBox="1">
            <a:spLocks/>
          </p:cNvSpPr>
          <p:nvPr/>
        </p:nvSpPr>
        <p:spPr>
          <a:xfrm>
            <a:off x="391192" y="2005505"/>
            <a:ext cx="11681817" cy="2196060"/>
          </a:xfrm>
          <a:prstGeom prst="rect">
            <a:avLst/>
          </a:prstGeom>
        </p:spPr>
        <p:txBody>
          <a:bodyPr vert="horz" lIns="91440" tIns="45720" rIns="91440" bIns="45720" rtlCol="0">
            <a:normAutofit/>
          </a:bodyPr>
          <a:lstStyle>
            <a:lvl1pPr marL="514350" indent="-514350" algn="l" defTabSz="914400" rtl="0" eaLnBrk="1" latinLnBrk="0" hangingPunct="1">
              <a:lnSpc>
                <a:spcPct val="90000"/>
              </a:lnSpc>
              <a:spcBef>
                <a:spcPts val="1000"/>
              </a:spcBef>
              <a:buFont typeface="+mj-lt"/>
              <a:buAutoNum type="arabicPeriod"/>
              <a:defRPr sz="240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rtl="0"/>
            <a:r>
              <a:rPr lang="es-US" b="0" i="0" u="none" baseline="0"/>
              <a:t>En equipo, tomen una hoja de papel o abran un documento en formato electrónico y divídanlo en cuatro casillas. Identifiquen las casillas como se indica a continuación. Esto se denomina análisis SWOT.</a:t>
            </a:r>
          </a:p>
          <a:p>
            <a:pPr marL="465138" indent="0" algn="l" rtl="0">
              <a:buNone/>
            </a:pPr>
            <a:r>
              <a:rPr lang="es-US" b="1" i="0" u="none" baseline="0"/>
              <a:t>Recurso: Hoja de trabajo de análisis SWOT</a:t>
            </a:r>
          </a:p>
        </p:txBody>
      </p:sp>
      <p:graphicFrame>
        <p:nvGraphicFramePr>
          <p:cNvPr id="11" name="Table 10">
            <a:extLst>
              <a:ext uri="{FF2B5EF4-FFF2-40B4-BE49-F238E27FC236}">
                <a16:creationId xmlns:a16="http://schemas.microsoft.com/office/drawing/2014/main" id="{6C866089-F1CF-7E25-F647-068FCAF48B1B}"/>
              </a:ext>
            </a:extLst>
          </p:cNvPr>
          <p:cNvGraphicFramePr>
            <a:graphicFrameLocks noGrp="1"/>
          </p:cNvGraphicFramePr>
          <p:nvPr>
            <p:extLst>
              <p:ext uri="{D42A27DB-BD31-4B8C-83A1-F6EECF244321}">
                <p14:modId xmlns:p14="http://schemas.microsoft.com/office/powerpoint/2010/main" val="3410018658"/>
              </p:ext>
            </p:extLst>
          </p:nvPr>
        </p:nvGraphicFramePr>
        <p:xfrm>
          <a:off x="2032000" y="3549112"/>
          <a:ext cx="8128000" cy="2477674"/>
        </p:xfrm>
        <a:graphic>
          <a:graphicData uri="http://schemas.openxmlformats.org/drawingml/2006/table">
            <a:tbl>
              <a:tblPr firstRow="1" bandRow="1">
                <a:tableStyleId>{5940675A-B579-460E-94D1-54222C63F5DA}</a:tableStyleId>
              </a:tblPr>
              <a:tblGrid>
                <a:gridCol w="4064000">
                  <a:extLst>
                    <a:ext uri="{9D8B030D-6E8A-4147-A177-3AD203B41FA5}">
                      <a16:colId xmlns:a16="http://schemas.microsoft.com/office/drawing/2014/main" val="4177100119"/>
                    </a:ext>
                  </a:extLst>
                </a:gridCol>
                <a:gridCol w="4064000">
                  <a:extLst>
                    <a:ext uri="{9D8B030D-6E8A-4147-A177-3AD203B41FA5}">
                      <a16:colId xmlns:a16="http://schemas.microsoft.com/office/drawing/2014/main" val="4280820875"/>
                    </a:ext>
                  </a:extLst>
                </a:gridCol>
              </a:tblGrid>
              <a:tr h="1238837">
                <a:tc>
                  <a:txBody>
                    <a:bodyPr/>
                    <a:lstStyle/>
                    <a:p>
                      <a:pPr algn="ctr" rtl="0"/>
                      <a:r>
                        <a:rPr lang="es-US" b="1" i="0" u="none" baseline="0"/>
                        <a:t>Fortalezas</a:t>
                      </a:r>
                    </a:p>
                  </a:txBody>
                  <a:tcPr/>
                </a:tc>
                <a:tc>
                  <a:txBody>
                    <a:bodyPr/>
                    <a:lstStyle/>
                    <a:p>
                      <a:pPr algn="ctr" rtl="0"/>
                      <a:r>
                        <a:rPr lang="es-US" b="1" i="0" u="none" baseline="0"/>
                        <a:t>Debilidades</a:t>
                      </a:r>
                    </a:p>
                  </a:txBody>
                  <a:tcPr/>
                </a:tc>
                <a:extLst>
                  <a:ext uri="{0D108BD9-81ED-4DB2-BD59-A6C34878D82A}">
                    <a16:rowId xmlns:a16="http://schemas.microsoft.com/office/drawing/2014/main" val="2074278670"/>
                  </a:ext>
                </a:extLst>
              </a:tr>
              <a:tr h="1238837">
                <a:tc>
                  <a:txBody>
                    <a:bodyPr/>
                    <a:lstStyle/>
                    <a:p>
                      <a:pPr algn="ctr" rtl="0"/>
                      <a:r>
                        <a:rPr lang="es-US" b="1" i="0" u="none" baseline="0"/>
                        <a:t>Oportunidades</a:t>
                      </a:r>
                    </a:p>
                  </a:txBody>
                  <a:tcPr/>
                </a:tc>
                <a:tc>
                  <a:txBody>
                    <a:bodyPr/>
                    <a:lstStyle/>
                    <a:p>
                      <a:pPr algn="ctr" rtl="0"/>
                      <a:r>
                        <a:rPr lang="es-US" b="1" i="0" u="none" baseline="0"/>
                        <a:t>Amenazas</a:t>
                      </a:r>
                    </a:p>
                  </a:txBody>
                  <a:tcPr/>
                </a:tc>
                <a:extLst>
                  <a:ext uri="{0D108BD9-81ED-4DB2-BD59-A6C34878D82A}">
                    <a16:rowId xmlns:a16="http://schemas.microsoft.com/office/drawing/2014/main" val="276932107"/>
                  </a:ext>
                </a:extLst>
              </a:tr>
            </a:tbl>
          </a:graphicData>
        </a:graphic>
      </p:graphicFrame>
    </p:spTree>
    <p:extLst>
      <p:ext uri="{BB962C8B-B14F-4D97-AF65-F5344CB8AC3E}">
        <p14:creationId xmlns:p14="http://schemas.microsoft.com/office/powerpoint/2010/main" val="3125718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BAAD6622-75FD-C850-4E85-2E6000264EFA}"/>
              </a:ext>
            </a:extLst>
          </p:cNvPr>
          <p:cNvSpPr>
            <a:spLocks noGrp="1"/>
          </p:cNvSpPr>
          <p:nvPr>
            <p:ph type="title"/>
          </p:nvPr>
        </p:nvSpPr>
        <p:spPr>
          <a:xfrm>
            <a:off x="2734704" y="194817"/>
            <a:ext cx="9338305" cy="679716"/>
          </a:xfrm>
        </p:spPr>
        <p:txBody>
          <a:bodyPr>
            <a:normAutofit fontScale="90000"/>
          </a:bodyPr>
          <a:lstStyle/>
          <a:p>
            <a:pPr algn="l" rtl="0"/>
            <a:r>
              <a:rPr lang="es-US" b="1" i="0" u="none" baseline="0"/>
              <a:t>Investigación de Descubrir, diapositiva 3</a:t>
            </a:r>
          </a:p>
        </p:txBody>
      </p:sp>
      <p:sp>
        <p:nvSpPr>
          <p:cNvPr id="2" name="Content Placeholder 1"/>
          <p:cNvSpPr>
            <a:spLocks noGrp="1"/>
          </p:cNvSpPr>
          <p:nvPr>
            <p:ph sz="quarter" idx="11"/>
          </p:nvPr>
        </p:nvSpPr>
        <p:spPr>
          <a:xfrm>
            <a:off x="531539" y="1892874"/>
            <a:ext cx="11185179" cy="4507926"/>
          </a:xfrm>
        </p:spPr>
        <p:txBody>
          <a:bodyPr>
            <a:normAutofit/>
          </a:bodyPr>
          <a:lstStyle/>
          <a:p>
            <a:pPr lvl="0" algn="l" rtl="0">
              <a:lnSpc>
                <a:spcPct val="100000"/>
              </a:lnSpc>
              <a:buFont typeface="+mj-lt"/>
              <a:buAutoNum type="arabicPeriod" startAt="2"/>
            </a:pPr>
            <a:r>
              <a:rPr lang="es-US" b="0" i="0" u="none" baseline="0"/>
              <a:t>Empieza por rellenar lo que sabes sobre las fortalezas y debilidades de tu uso personal de la energía y del uso de la energía en tu comunidad. Por ejemplo, puede que tengas acceso a la electricidad las 24 horas del día. Anótalo como una fortaleza. Sin embargo, quizás la electricidad sea demasiado costosa para algunas personas. Anótalo como una debilidad. Puede que no tengas toda la información que deseas, y no pasa nada. Empieza por lo que ya sabes.</a:t>
            </a:r>
          </a:p>
        </p:txBody>
      </p:sp>
    </p:spTree>
    <p:extLst>
      <p:ext uri="{BB962C8B-B14F-4D97-AF65-F5344CB8AC3E}">
        <p14:creationId xmlns:p14="http://schemas.microsoft.com/office/powerpoint/2010/main" val="156921132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2">
            <a:extLst>
              <a:ext uri="{FF2B5EF4-FFF2-40B4-BE49-F238E27FC236}">
                <a16:creationId xmlns:a16="http://schemas.microsoft.com/office/drawing/2014/main" id="{67B42D7D-B703-5DFC-9941-461BC43EF7F7}"/>
              </a:ext>
            </a:extLst>
          </p:cNvPr>
          <p:cNvSpPr txBox="1">
            <a:spLocks noGrp="1"/>
          </p:cNvSpPr>
          <p:nvPr>
            <p:ph type="title" idx="4294967295"/>
          </p:nvPr>
        </p:nvSpPr>
        <p:spPr>
          <a:xfrm>
            <a:off x="2734704" y="457200"/>
            <a:ext cx="9338305" cy="679716"/>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fontScale="90000"/>
          </a:bodyP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s-US" sz="4400" b="1" i="0" u="none" strike="noStrike" kern="1200" cap="none" spc="0" normalizeH="0" baseline="0">
                <a:ln>
                  <a:noFill/>
                </a:ln>
                <a:solidFill>
                  <a:schemeClr val="tx1"/>
                </a:solidFill>
                <a:effectLst/>
                <a:uLnTx/>
                <a:uFillTx/>
                <a:latin typeface="+mj-lt"/>
                <a:ea typeface="+mj-ea"/>
                <a:cs typeface="+mj-cs"/>
              </a:rPr>
              <a:t>Investigación de Descubrir, diapositiva 4</a:t>
            </a:r>
          </a:p>
        </p:txBody>
      </p:sp>
      <p:sp>
        <p:nvSpPr>
          <p:cNvPr id="2" name="Content Placeholder 1"/>
          <p:cNvSpPr>
            <a:spLocks noGrp="1"/>
          </p:cNvSpPr>
          <p:nvPr>
            <p:ph sz="quarter" idx="11"/>
          </p:nvPr>
        </p:nvSpPr>
        <p:spPr>
          <a:xfrm>
            <a:off x="526406" y="2025625"/>
            <a:ext cx="11344507" cy="4111703"/>
          </a:xfrm>
        </p:spPr>
        <p:txBody>
          <a:bodyPr>
            <a:normAutofit lnSpcReduction="10000"/>
          </a:bodyPr>
          <a:lstStyle/>
          <a:p>
            <a:pPr lvl="0" algn="l" rtl="0">
              <a:buFont typeface="+mj-lt"/>
              <a:buAutoNum type="arabicPeriod" startAt="3"/>
            </a:pPr>
            <a:r>
              <a:rPr lang="es-US" b="0" i="0" u="none" baseline="0"/>
              <a:t>Si tienes tiempo, elige una o varias formas de investigar más sobre la energía en tu comunidad. Elige entre:</a:t>
            </a:r>
          </a:p>
          <a:p>
            <a:pPr marL="1193800" lvl="0" algn="l" rtl="0">
              <a:buFont typeface="+mj-lt"/>
              <a:buAutoNum type="alphaLcPeriod"/>
            </a:pPr>
            <a:r>
              <a:rPr lang="es-US" b="0" i="0" u="none" baseline="0"/>
              <a:t>Entrevista comunitaria: Elige a alguien de tu comunidad que sepa mucho sobre el modo en que la gente utiliza la energía y entrevístala.</a:t>
            </a:r>
          </a:p>
          <a:p>
            <a:pPr marL="1146175" lvl="0" indent="0" algn="l" rtl="0">
              <a:buNone/>
            </a:pPr>
            <a:r>
              <a:rPr lang="es-US" b="1" i="0" u="none" baseline="0"/>
              <a:t>Recurso: Diapositivas de instrucciones para la entrevista comunitaria</a:t>
            </a:r>
          </a:p>
          <a:p>
            <a:pPr marL="1146175" lvl="0" algn="l" rtl="0">
              <a:buFont typeface="+mj-lt"/>
              <a:buAutoNum type="alphaLcPeriod" startAt="2"/>
            </a:pPr>
            <a:r>
              <a:rPr lang="es-US" b="0" i="0" u="none" baseline="0"/>
              <a:t>Observación de la energía en la comunidad: Observa el consumo energético de tu comunidad y anota tus observaciones.</a:t>
            </a:r>
          </a:p>
          <a:p>
            <a:pPr marL="1146175" lvl="0" indent="0" algn="l" rtl="0">
              <a:spcAft>
                <a:spcPts val="1200"/>
              </a:spcAft>
              <a:buNone/>
            </a:pPr>
            <a:r>
              <a:rPr lang="es-US" b="1" i="0" u="none" baseline="0"/>
              <a:t>Recurso: Diapositivas de observación de la energía en la comunidad</a:t>
            </a:r>
            <a:endParaRPr lang="es-US" dirty="0"/>
          </a:p>
          <a:p>
            <a:pPr lvl="0" algn="l" rtl="0">
              <a:buFont typeface="+mj-lt"/>
              <a:buAutoNum type="arabicPeriod" startAt="4"/>
            </a:pPr>
            <a:r>
              <a:rPr lang="es-US" b="0" i="0" u="none" baseline="0"/>
              <a:t>Añade la información recopilada a tus fortalezas y debilidades.</a:t>
            </a:r>
          </a:p>
        </p:txBody>
      </p:sp>
    </p:spTree>
    <p:extLst>
      <p:ext uri="{BB962C8B-B14F-4D97-AF65-F5344CB8AC3E}">
        <p14:creationId xmlns:p14="http://schemas.microsoft.com/office/powerpoint/2010/main" val="19989892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DDDE2E1-6BA0-3098-610E-E87D5AA1C88C}"/>
              </a:ext>
            </a:extLst>
          </p:cNvPr>
          <p:cNvSpPr>
            <a:spLocks noGrp="1"/>
          </p:cNvSpPr>
          <p:nvPr>
            <p:ph type="title"/>
          </p:nvPr>
        </p:nvSpPr>
        <p:spPr/>
        <p:txBody>
          <a:bodyPr vert="horz" lIns="91440" tIns="45720" rIns="91440" bIns="45720" rtlCol="0" anchor="b">
            <a:normAutofit/>
          </a:bodyPr>
          <a:lstStyle/>
          <a:p>
            <a:pPr algn="l" rtl="0"/>
            <a:r>
              <a:rPr lang="es-US" b="1" i="0" u="none" baseline="0"/>
              <a:t>Extensión de Descubrir</a:t>
            </a:r>
          </a:p>
        </p:txBody>
      </p:sp>
      <p:sp>
        <p:nvSpPr>
          <p:cNvPr id="3" name="Subtitle 2">
            <a:extLst>
              <a:ext uri="{C183D7F6-B498-43B3-948B-1728B52AA6E4}">
                <adec:decorative xmlns:adec="http://schemas.microsoft.com/office/drawing/2017/decorative" val="0"/>
              </a:ext>
            </a:extLst>
          </p:cNvPr>
          <p:cNvSpPr>
            <a:spLocks noGrp="1"/>
          </p:cNvSpPr>
          <p:nvPr>
            <p:ph type="subTitle" idx="1"/>
          </p:nvPr>
        </p:nvSpPr>
        <p:spPr/>
        <p:txBody>
          <a:bodyPr/>
          <a:lstStyle/>
          <a:p>
            <a:pPr algn="l" rtl="0"/>
            <a:r>
              <a:rPr lang="es-US" b="0" i="0" u="none" baseline="0"/>
              <a:t>¡Aplica lo aprendido a tu comunidad! </a:t>
            </a:r>
          </a:p>
        </p:txBody>
      </p:sp>
      <p:sp>
        <p:nvSpPr>
          <p:cNvPr id="2" name="Content Placeholder 1"/>
          <p:cNvSpPr>
            <a:spLocks noGrp="1"/>
          </p:cNvSpPr>
          <p:nvPr>
            <p:ph sz="quarter" idx="11"/>
          </p:nvPr>
        </p:nvSpPr>
        <p:spPr/>
        <p:txBody>
          <a:bodyPr>
            <a:normAutofit/>
          </a:bodyPr>
          <a:lstStyle/>
          <a:p>
            <a:pPr marL="0" lvl="0" indent="0" algn="l" rtl="0">
              <a:lnSpc>
                <a:spcPct val="100000"/>
              </a:lnSpc>
              <a:buNone/>
            </a:pPr>
            <a:r>
              <a:rPr lang="es-US" b="0" i="0" u="none" baseline="0"/>
              <a:t>Es importante conocer las fortalezas y debilidades de tu comunidad. Sin embargo, el mundo que nos rodea está en constante cambio. La tecnología de las energías renovables, el cambio climático, la inteligencia artificial y los vehículos de conducción autónoma son solo algunos ejemplos de los cambios actuales. Es importante pensar en lo que quieres para el futuro y cómo planificarlo.</a:t>
            </a:r>
          </a:p>
        </p:txBody>
      </p:sp>
    </p:spTree>
    <p:extLst>
      <p:ext uri="{BB962C8B-B14F-4D97-AF65-F5344CB8AC3E}">
        <p14:creationId xmlns:p14="http://schemas.microsoft.com/office/powerpoint/2010/main" val="106455636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DDDE2E1-6BA0-3098-610E-E87D5AA1C88C}"/>
              </a:ext>
            </a:extLst>
          </p:cNvPr>
          <p:cNvSpPr>
            <a:spLocks noGrp="1"/>
          </p:cNvSpPr>
          <p:nvPr>
            <p:ph type="title"/>
          </p:nvPr>
        </p:nvSpPr>
        <p:spPr/>
        <p:txBody>
          <a:bodyPr vert="horz" lIns="91440" tIns="45720" rIns="91440" bIns="45720" rtlCol="0" anchor="b">
            <a:normAutofit fontScale="90000"/>
          </a:bodyPr>
          <a:lstStyle/>
          <a:p>
            <a:pPr algn="l" rtl="0"/>
            <a:r>
              <a:rPr lang="es-US" b="1" i="0" u="none" baseline="0"/>
              <a:t>Extensión de Descubrir, diapositiva 2</a:t>
            </a:r>
          </a:p>
        </p:txBody>
      </p:sp>
      <p:sp>
        <p:nvSpPr>
          <p:cNvPr id="2" name="Content Placeholder 1"/>
          <p:cNvSpPr>
            <a:spLocks noGrp="1"/>
          </p:cNvSpPr>
          <p:nvPr>
            <p:ph sz="quarter" idx="11"/>
          </p:nvPr>
        </p:nvSpPr>
        <p:spPr>
          <a:xfrm>
            <a:off x="539687" y="1720312"/>
            <a:ext cx="10924717" cy="4603143"/>
          </a:xfrm>
        </p:spPr>
        <p:txBody>
          <a:bodyPr>
            <a:normAutofit lnSpcReduction="10000"/>
          </a:bodyPr>
          <a:lstStyle/>
          <a:p>
            <a:pPr lvl="0" algn="l" rtl="0">
              <a:lnSpc>
                <a:spcPct val="100000"/>
              </a:lnSpc>
            </a:pPr>
            <a:r>
              <a:rPr lang="es-US" b="0" i="0" u="none" baseline="0"/>
              <a:t>Saca tu hoja de análisis de fortalezas, debilidades, oportunidades y amenazas (Strengths, Weaknesses, Opportunities, and Threats, SWOT) y recuerda las fortalezas y debilidades del uso de la energía en tu comunidad.</a:t>
            </a:r>
          </a:p>
          <a:p>
            <a:pPr lvl="0" algn="l" rtl="0">
              <a:lnSpc>
                <a:spcPct val="100000"/>
              </a:lnSpc>
            </a:pPr>
            <a:r>
              <a:rPr lang="es-US" b="0" i="0" u="none" baseline="0"/>
              <a:t>Con tu equipo, enumera en voz alta algunos cambios que creas que estén ocurriendo en tu comunidad o a nivel mundial.</a:t>
            </a:r>
          </a:p>
          <a:p>
            <a:pPr lvl="0" algn="l" rtl="0">
              <a:lnSpc>
                <a:spcPct val="100000"/>
              </a:lnSpc>
            </a:pPr>
            <a:r>
              <a:rPr lang="es-US" b="0" i="0" u="none" baseline="0"/>
              <a:t>Para cada cambio que indiques, intenta pensar de qué forma puede afectar al consumo de energía.</a:t>
            </a:r>
          </a:p>
          <a:p>
            <a:pPr marL="1022350" lvl="0" algn="l" rtl="0">
              <a:lnSpc>
                <a:spcPct val="100000"/>
              </a:lnSpc>
              <a:buFont typeface="+mj-lt"/>
              <a:buAutoNum type="alphaLcPeriod"/>
            </a:pPr>
            <a:r>
              <a:rPr lang="es-US" b="0" i="0" u="none" baseline="0"/>
              <a:t>¿Cuáles son las posibles consecuencias positivas de este cambio? Enuméralas en tu sección </a:t>
            </a:r>
            <a:r>
              <a:rPr lang="es-US" b="0" i="1" u="none" baseline="0"/>
              <a:t>Oportunidades</a:t>
            </a:r>
            <a:r>
              <a:rPr lang="es-US" b="0" i="0" u="none" baseline="0"/>
              <a:t>.</a:t>
            </a:r>
          </a:p>
          <a:p>
            <a:pPr marL="1022350" lvl="0" algn="l" rtl="0">
              <a:lnSpc>
                <a:spcPct val="100000"/>
              </a:lnSpc>
              <a:buFont typeface="+mj-lt"/>
              <a:buAutoNum type="alphaLcPeriod"/>
            </a:pPr>
            <a:r>
              <a:rPr lang="es-US" b="0" i="0" u="none" baseline="0"/>
              <a:t>¿Cuáles son las posibles consecuencias negativas de este cambio? Enuméralas en tu sección </a:t>
            </a:r>
            <a:r>
              <a:rPr lang="es-US" b="0" i="1" u="none" baseline="0"/>
              <a:t>Amenazas.</a:t>
            </a:r>
          </a:p>
        </p:txBody>
      </p:sp>
    </p:spTree>
    <p:extLst>
      <p:ext uri="{BB962C8B-B14F-4D97-AF65-F5344CB8AC3E}">
        <p14:creationId xmlns:p14="http://schemas.microsoft.com/office/powerpoint/2010/main" val="371006814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DDDE2E1-6BA0-3098-610E-E87D5AA1C88C}"/>
              </a:ext>
            </a:extLst>
          </p:cNvPr>
          <p:cNvSpPr>
            <a:spLocks noGrp="1"/>
          </p:cNvSpPr>
          <p:nvPr>
            <p:ph type="title"/>
          </p:nvPr>
        </p:nvSpPr>
        <p:spPr/>
        <p:txBody>
          <a:bodyPr vert="horz" lIns="91440" tIns="45720" rIns="91440" bIns="45720" rtlCol="0" anchor="b">
            <a:normAutofit fontScale="90000"/>
          </a:bodyPr>
          <a:lstStyle/>
          <a:p>
            <a:pPr algn="l" rtl="0"/>
            <a:r>
              <a:rPr lang="es-US" b="1" i="0" u="none" baseline="0"/>
              <a:t>Extensión de Descubrir, diapositiva 3</a:t>
            </a:r>
          </a:p>
        </p:txBody>
      </p:sp>
      <p:sp>
        <p:nvSpPr>
          <p:cNvPr id="2" name="Content Placeholder 1"/>
          <p:cNvSpPr>
            <a:spLocks noGrp="1"/>
          </p:cNvSpPr>
          <p:nvPr>
            <p:ph sz="quarter" idx="11"/>
          </p:nvPr>
        </p:nvSpPr>
        <p:spPr>
          <a:xfrm>
            <a:off x="539687" y="1720312"/>
            <a:ext cx="10924717" cy="4603143"/>
          </a:xfrm>
        </p:spPr>
        <p:txBody>
          <a:bodyPr>
            <a:normAutofit/>
          </a:bodyPr>
          <a:lstStyle/>
          <a:p>
            <a:pPr lvl="0" algn="l" rtl="0">
              <a:lnSpc>
                <a:spcPct val="100000"/>
              </a:lnSpc>
              <a:buFont typeface="+mj-lt"/>
              <a:buAutoNum type="arabicPeriod" startAt="4"/>
            </a:pPr>
            <a:r>
              <a:rPr lang="es-US" b="0" i="0" u="none" baseline="0"/>
              <a:t>Examina tu hoja de análisis SWOT y piensa en lo que tu comunidad realmente necesita saber sobre su situación energética en el presente y en el futuro. Crea un modo que te permita transmitirles esa información. Por ejemplo, puedes crear un póster, una infografía, un ensayo breve, un anuncio de servicio público o cualquier otra cosa.</a:t>
            </a:r>
          </a:p>
        </p:txBody>
      </p:sp>
    </p:spTree>
    <p:extLst>
      <p:ext uri="{BB962C8B-B14F-4D97-AF65-F5344CB8AC3E}">
        <p14:creationId xmlns:p14="http://schemas.microsoft.com/office/powerpoint/2010/main" val="9130865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C436D25-51C0-CEBF-5D2F-8E8C2740D66B}"/>
              </a:ext>
            </a:extLst>
          </p:cNvPr>
          <p:cNvSpPr txBox="1">
            <a:spLocks noGrp="1"/>
          </p:cNvSpPr>
          <p:nvPr>
            <p:ph type="title" idx="4294967295"/>
          </p:nvPr>
        </p:nvSpPr>
        <p:spPr>
          <a:xfrm>
            <a:off x="539687" y="371475"/>
            <a:ext cx="9499663" cy="764629"/>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fontScale="90000"/>
          </a:bodyP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s-US" sz="4400" b="1" i="0" u="none" strike="noStrike" kern="1200" cap="none" spc="0" normalizeH="0" baseline="0">
                <a:ln>
                  <a:noFill/>
                </a:ln>
                <a:solidFill>
                  <a:schemeClr val="tx1"/>
                </a:solidFill>
                <a:effectLst/>
                <a:uLnTx/>
                <a:uFillTx/>
                <a:latin typeface="+mj-lt"/>
                <a:ea typeface="+mj-ea"/>
                <a:cs typeface="+mj-cs"/>
              </a:rPr>
              <a:t>Extensión de Descubrir, diapositiva 4</a:t>
            </a:r>
          </a:p>
        </p:txBody>
      </p:sp>
      <p:sp>
        <p:nvSpPr>
          <p:cNvPr id="2" name="Content Placeholder 1"/>
          <p:cNvSpPr>
            <a:spLocks noGrp="1"/>
          </p:cNvSpPr>
          <p:nvPr>
            <p:ph sz="quarter" idx="11"/>
          </p:nvPr>
        </p:nvSpPr>
        <p:spPr>
          <a:xfrm>
            <a:off x="259897" y="1890792"/>
            <a:ext cx="10422971" cy="3674379"/>
          </a:xfrm>
        </p:spPr>
        <p:txBody>
          <a:bodyPr>
            <a:normAutofit/>
          </a:bodyPr>
          <a:lstStyle/>
          <a:p>
            <a:pPr lvl="0" algn="l" rtl="0">
              <a:buFont typeface="+mj-lt"/>
              <a:buAutoNum type="arabicPeriod" startAt="5"/>
            </a:pPr>
            <a:r>
              <a:rPr lang="es-US" sz="2100" b="0" i="0" u="none" baseline="0" dirty="0"/>
              <a:t>Si puedes, difunde esa comunicación entre tu comunidad.</a:t>
            </a:r>
            <a:endParaRPr lang="es-US" sz="2100" dirty="0"/>
          </a:p>
        </p:txBody>
      </p:sp>
      <p:sp>
        <p:nvSpPr>
          <p:cNvPr id="5" name="Content Placeholder 1"/>
          <p:cNvSpPr txBox="1">
            <a:spLocks/>
          </p:cNvSpPr>
          <p:nvPr/>
        </p:nvSpPr>
        <p:spPr>
          <a:xfrm>
            <a:off x="259897" y="2190176"/>
            <a:ext cx="11694210" cy="3973444"/>
          </a:xfrm>
          <a:prstGeom prst="rect">
            <a:avLst/>
          </a:prstGeom>
        </p:spPr>
        <p:txBody>
          <a:bodyPr vert="horz" lIns="91440" tIns="45720" rIns="91440" bIns="45720" rtlCol="0">
            <a:normAutofit/>
          </a:bodyPr>
          <a:lstStyle>
            <a:lvl1pPr marL="514350" indent="-514350" algn="l" defTabSz="914400" rtl="0" eaLnBrk="1" latinLnBrk="0" hangingPunct="1">
              <a:lnSpc>
                <a:spcPct val="90000"/>
              </a:lnSpc>
              <a:spcBef>
                <a:spcPts val="1000"/>
              </a:spcBef>
              <a:buFont typeface="+mj-lt"/>
              <a:buAutoNum type="arabicPeriod"/>
              <a:defRPr sz="240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s-US" sz="2100" dirty="0"/>
          </a:p>
          <a:p>
            <a:pPr algn="l" rtl="0">
              <a:buFont typeface="+mj-lt"/>
              <a:buAutoNum type="arabicPeriod" startAt="6"/>
            </a:pPr>
            <a:r>
              <a:rPr lang="es-US" sz="2100" b="0" i="0" u="none" baseline="0" dirty="0"/>
              <a:t>Examina la </a:t>
            </a:r>
            <a:r>
              <a:rPr lang="es-US" sz="2100" b="0" u="none" baseline="0" dirty="0" err="1"/>
              <a:t>mood</a:t>
            </a:r>
            <a:r>
              <a:rPr lang="es-US" sz="2100" b="0" u="none" baseline="0" dirty="0"/>
              <a:t> </a:t>
            </a:r>
            <a:r>
              <a:rPr lang="es-US" sz="2100" b="0" u="none" baseline="0" dirty="0" err="1"/>
              <a:t>board</a:t>
            </a:r>
            <a:r>
              <a:rPr lang="es-US" sz="2100" b="0" u="none" baseline="0" dirty="0"/>
              <a:t> </a:t>
            </a:r>
            <a:r>
              <a:rPr lang="es-US" sz="2100" b="0" i="0" u="none" baseline="0" dirty="0"/>
              <a:t>(tabla de estados de ánimo) que figura a continuación. </a:t>
            </a:r>
            <a:endParaRPr lang="es-US" sz="2100" dirty="0"/>
          </a:p>
          <a:p>
            <a:pPr marL="914400" lvl="1" indent="-457200" algn="l" rtl="0">
              <a:buFont typeface="+mj-lt"/>
              <a:buAutoNum type="alphaLcPeriod"/>
            </a:pPr>
            <a:r>
              <a:rPr lang="es-US" sz="2100" b="0" i="0" u="none" baseline="0" dirty="0"/>
              <a:t>Cuando piensas en la situación energética de tu comunidad en este momento, ¿cuál de los símbolos de la tabla de estados de ánimo muestra mejor cómo te sientes? </a:t>
            </a:r>
            <a:endParaRPr lang="es-US" sz="2100" dirty="0"/>
          </a:p>
          <a:p>
            <a:pPr marL="914400" lvl="1" indent="-457200" algn="l" rtl="0">
              <a:buFont typeface="+mj-lt"/>
              <a:buAutoNum type="alphaLcPeriod"/>
            </a:pPr>
            <a:r>
              <a:rPr lang="es-US" sz="2100" b="0" i="0" u="none" baseline="0" dirty="0"/>
              <a:t>Cuando piensas en las oportunidades y amenazas para la situación energética en el futuro, ¿cuál de los símbolos de la tabla de estados de ánimo muestra mejor cómo te sientes?</a:t>
            </a:r>
          </a:p>
        </p:txBody>
      </p:sp>
      <p:pic>
        <p:nvPicPr>
          <p:cNvPr id="6" name="Picture 5" descr="Una serie de siete emojis ilustrados. De izquierda a derecha son: cara enfadada, cara con una lágrima llorando, cara con el ceño fruncido, cara con la boca en línea plana, cara sonriente, cara sonriente con los ojos entrecerrados y cara sonriente con ojos de estrella.">
            <a:extLst>
              <a:ext uri="{FF2B5EF4-FFF2-40B4-BE49-F238E27FC236}">
                <a16:creationId xmlns:a16="http://schemas.microsoft.com/office/drawing/2014/main" id="{9FADE8F2-E92E-1BF0-CC4E-92061BE7E993}"/>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2271911" y="4679222"/>
            <a:ext cx="7670182" cy="1185174"/>
          </a:xfrm>
          <a:prstGeom prst="rect">
            <a:avLst/>
          </a:prstGeom>
        </p:spPr>
      </p:pic>
    </p:spTree>
    <p:extLst>
      <p:ext uri="{BB962C8B-B14F-4D97-AF65-F5344CB8AC3E}">
        <p14:creationId xmlns:p14="http://schemas.microsoft.com/office/powerpoint/2010/main" val="88454878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pPr rtl="0"/>
            <a:r>
              <a:rPr lang="es-US" sz="3600" b="0" i="0" u="none" baseline="0">
                <a:solidFill>
                  <a:srgbClr val="000000"/>
                </a:solidFill>
              </a:rPr>
              <a:t>Energía y energías</a:t>
            </a:r>
            <a:br>
              <a:rPr lang="es-US"/>
            </a:br>
            <a:r>
              <a:rPr lang="es-US" b="0" i="0" u="none" baseline="0"/>
              <a:t>renovables</a:t>
            </a:r>
          </a:p>
        </p:txBody>
      </p:sp>
      <p:sp>
        <p:nvSpPr>
          <p:cNvPr id="3" name="Subtitle 2"/>
          <p:cNvSpPr>
            <a:spLocks noGrp="1"/>
          </p:cNvSpPr>
          <p:nvPr>
            <p:ph type="subTitle" idx="1"/>
          </p:nvPr>
        </p:nvSpPr>
        <p:spPr>
          <a:xfrm>
            <a:off x="2937389" y="4374950"/>
            <a:ext cx="9442792" cy="607910"/>
          </a:xfrm>
        </p:spPr>
        <p:txBody>
          <a:bodyPr/>
          <a:lstStyle/>
          <a:p>
            <a:pPr algn="l" rtl="0"/>
            <a:r>
              <a:rPr lang="es-US" sz="4200" b="1" i="0" u="none" baseline="0" dirty="0"/>
              <a:t>¿Cuáles son las mejores opciones renovables para mi casa?</a:t>
            </a:r>
          </a:p>
        </p:txBody>
      </p:sp>
    </p:spTree>
    <p:extLst>
      <p:ext uri="{BB962C8B-B14F-4D97-AF65-F5344CB8AC3E}">
        <p14:creationId xmlns:p14="http://schemas.microsoft.com/office/powerpoint/2010/main" val="97719596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4D3E910-9F36-B5E2-7563-ADA4FCFFB434}"/>
              </a:ext>
            </a:extLst>
          </p:cNvPr>
          <p:cNvSpPr>
            <a:spLocks noGrp="1"/>
          </p:cNvSpPr>
          <p:nvPr>
            <p:ph type="title"/>
          </p:nvPr>
        </p:nvSpPr>
        <p:spPr>
          <a:xfrm>
            <a:off x="4431552" y="118389"/>
            <a:ext cx="6676420" cy="1325563"/>
          </a:xfrm>
        </p:spPr>
        <p:txBody>
          <a:bodyPr>
            <a:normAutofit/>
          </a:bodyPr>
          <a:lstStyle/>
          <a:p>
            <a:pPr algn="l" rtl="0"/>
            <a:r>
              <a:rPr lang="es-US" sz="3800" b="1" i="0" u="none" baseline="0" dirty="0"/>
              <a:t>Resumen de Comprender</a:t>
            </a:r>
          </a:p>
        </p:txBody>
      </p:sp>
      <p:sp>
        <p:nvSpPr>
          <p:cNvPr id="3" name="Subtitle 2">
            <a:extLst>
              <a:ext uri="{FF2B5EF4-FFF2-40B4-BE49-F238E27FC236}">
                <a16:creationId xmlns:a16="http://schemas.microsoft.com/office/drawing/2014/main" id="{7EC61346-F738-FFBA-CDEE-E79B6688D2B5}"/>
              </a:ext>
            </a:extLst>
          </p:cNvPr>
          <p:cNvSpPr>
            <a:spLocks noGrp="1"/>
          </p:cNvSpPr>
          <p:nvPr>
            <p:ph type="subTitle" idx="1"/>
          </p:nvPr>
        </p:nvSpPr>
        <p:spPr/>
        <p:txBody>
          <a:bodyPr/>
          <a:lstStyle/>
          <a:p>
            <a:pPr algn="l" rtl="0"/>
            <a:r>
              <a:rPr lang="es-US" b="1" i="0" u="none" baseline="0"/>
              <a:t>Objetivo de aprendizaje: </a:t>
            </a:r>
          </a:p>
          <a:p>
            <a:pPr algn="l" rtl="0"/>
            <a:r>
              <a:rPr lang="es-US" sz="2800" b="0" i="0" u="none" baseline="0"/>
              <a:t>Seremos capaces de identificar, investigar y analizar una fuente de energía renovable que sea adecuada para nuestra comunidad.</a:t>
            </a:r>
          </a:p>
        </p:txBody>
      </p:sp>
      <p:sp>
        <p:nvSpPr>
          <p:cNvPr id="2" name="Content Placeholder 1">
            <a:extLst>
              <a:ext uri="{FF2B5EF4-FFF2-40B4-BE49-F238E27FC236}">
                <a16:creationId xmlns:a16="http://schemas.microsoft.com/office/drawing/2014/main" id="{FA4AEFB5-D794-A465-101C-EBE3917F395B}"/>
              </a:ext>
            </a:extLst>
          </p:cNvPr>
          <p:cNvSpPr>
            <a:spLocks noGrp="1"/>
          </p:cNvSpPr>
          <p:nvPr>
            <p:ph sz="quarter" idx="11"/>
          </p:nvPr>
        </p:nvSpPr>
        <p:spPr/>
        <p:txBody>
          <a:bodyPr>
            <a:normAutofit fontScale="77500" lnSpcReduction="20000"/>
          </a:bodyPr>
          <a:lstStyle/>
          <a:p>
            <a:pPr lvl="0" algn="l" rtl="0">
              <a:lnSpc>
                <a:spcPct val="100000"/>
              </a:lnSpc>
            </a:pPr>
            <a:r>
              <a:rPr lang="es-US" b="1" i="0" u="none" baseline="0" dirty="0"/>
              <a:t>Lectura de Comprender (opcional):</a:t>
            </a:r>
            <a:r>
              <a:rPr lang="es-US" b="0" i="0" u="none" baseline="0" dirty="0"/>
              <a:t> lectura de una página sobre diferentes fuentes de energía renovables.</a:t>
            </a:r>
          </a:p>
          <a:p>
            <a:pPr lvl="0" algn="l" rtl="0">
              <a:lnSpc>
                <a:spcPct val="100000"/>
              </a:lnSpc>
            </a:pPr>
            <a:endParaRPr lang="es-US" dirty="0"/>
          </a:p>
          <a:p>
            <a:pPr lvl="0" algn="l" rtl="0">
              <a:lnSpc>
                <a:spcPct val="100000"/>
              </a:lnSpc>
            </a:pPr>
            <a:r>
              <a:rPr lang="es-US" b="1" i="0" u="none" baseline="0" dirty="0"/>
              <a:t>Investigación de Comprender: </a:t>
            </a:r>
            <a:r>
              <a:rPr lang="es-US" b="0" i="0" u="none" baseline="0" dirty="0"/>
              <a:t>los estudiantes deciden sobre una posible fuente de energía renovable para su comunidad y luego eligen entre investigaciones relacionadas con la energía solar, eólica e hidroeléctrica para comprender mejor la fuente de energía.</a:t>
            </a:r>
          </a:p>
          <a:p>
            <a:pPr lvl="0" algn="l" rtl="0">
              <a:lnSpc>
                <a:spcPct val="100000"/>
              </a:lnSpc>
            </a:pPr>
            <a:endParaRPr lang="es-US" dirty="0"/>
          </a:p>
          <a:p>
            <a:pPr lvl="0" algn="l" rtl="0">
              <a:lnSpc>
                <a:spcPct val="100000"/>
              </a:lnSpc>
            </a:pPr>
            <a:r>
              <a:rPr lang="es-US" b="1" i="0" u="none" baseline="0" dirty="0"/>
              <a:t>Extensión de la investigación de Comprender (opcional): </a:t>
            </a:r>
            <a:r>
              <a:rPr lang="es-US" b="0" i="0" u="none" baseline="0" dirty="0"/>
              <a:t>los estudiantes pueden ampliar su aprendizaje adoptando una perspectiva social, medioambiental, económica y ética en relación con la fuente de energía renovable que hayan elegido.</a:t>
            </a:r>
          </a:p>
        </p:txBody>
      </p:sp>
    </p:spTree>
    <p:extLst>
      <p:ext uri="{BB962C8B-B14F-4D97-AF65-F5344CB8AC3E}">
        <p14:creationId xmlns:p14="http://schemas.microsoft.com/office/powerpoint/2010/main" val="354801993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0DCA5FE-62A3-C4FC-B8E0-D3C5A4C989DA}"/>
              </a:ext>
              <a:ext uri="{C183D7F6-B498-43B3-948B-1728B52AA6E4}">
                <adec:decorative xmlns:adec="http://schemas.microsoft.com/office/drawing/2017/decorative" val="0"/>
              </a:ext>
            </a:extLst>
          </p:cNvPr>
          <p:cNvSpPr>
            <a:spLocks noGrp="1"/>
          </p:cNvSpPr>
          <p:nvPr>
            <p:ph type="title"/>
          </p:nvPr>
        </p:nvSpPr>
        <p:spPr>
          <a:xfrm>
            <a:off x="2070295" y="9525"/>
            <a:ext cx="8685203" cy="980445"/>
          </a:xfrm>
        </p:spPr>
        <p:txBody>
          <a:bodyPr vert="horz" lIns="91440" tIns="45720" rIns="91440" bIns="45720" rtlCol="0" anchor="b">
            <a:normAutofit/>
          </a:bodyPr>
          <a:lstStyle/>
          <a:p>
            <a:pPr rtl="0"/>
            <a:r>
              <a:rPr lang="es-US" b="1" i="0" u="none" baseline="0"/>
              <a:t>Lectura de Comprender</a:t>
            </a:r>
          </a:p>
        </p:txBody>
      </p:sp>
      <p:sp>
        <p:nvSpPr>
          <p:cNvPr id="3" name="Subtitle 2">
            <a:extLst>
              <a:ext uri="{C183D7F6-B498-43B3-948B-1728B52AA6E4}">
                <adec:decorative xmlns:adec="http://schemas.microsoft.com/office/drawing/2017/decorative" val="0"/>
              </a:ext>
            </a:extLst>
          </p:cNvPr>
          <p:cNvSpPr>
            <a:spLocks noGrp="1"/>
          </p:cNvSpPr>
          <p:nvPr>
            <p:ph type="subTitle" idx="1"/>
          </p:nvPr>
        </p:nvSpPr>
        <p:spPr>
          <a:xfrm>
            <a:off x="2044091" y="1395437"/>
            <a:ext cx="8737611" cy="838175"/>
          </a:xfrm>
        </p:spPr>
        <p:txBody>
          <a:bodyPr>
            <a:normAutofit/>
          </a:bodyPr>
          <a:lstStyle/>
          <a:p>
            <a:pPr rtl="0"/>
            <a:r>
              <a:rPr lang="es-US" b="0" i="0" u="none" baseline="0" dirty="0"/>
              <a:t>Cómo elegir una fuente de energía más sostenible</a:t>
            </a:r>
          </a:p>
        </p:txBody>
      </p:sp>
      <p:sp>
        <p:nvSpPr>
          <p:cNvPr id="2" name="Content Placeholder 1">
            <a:extLst>
              <a:ext uri="{C183D7F6-B498-43B3-948B-1728B52AA6E4}">
                <adec:decorative xmlns:adec="http://schemas.microsoft.com/office/drawing/2017/decorative" val="0"/>
              </a:ext>
            </a:extLst>
          </p:cNvPr>
          <p:cNvSpPr>
            <a:spLocks noGrp="1"/>
          </p:cNvSpPr>
          <p:nvPr>
            <p:ph sz="quarter" idx="11"/>
          </p:nvPr>
        </p:nvSpPr>
        <p:spPr>
          <a:xfrm>
            <a:off x="633641" y="2326793"/>
            <a:ext cx="10988516" cy="3973444"/>
          </a:xfrm>
        </p:spPr>
        <p:txBody>
          <a:bodyPr>
            <a:normAutofit fontScale="92500" lnSpcReduction="10000"/>
          </a:bodyPr>
          <a:lstStyle/>
          <a:p>
            <a:pPr algn="l" rtl="0"/>
            <a:r>
              <a:rPr lang="es-US" b="0" i="0" u="none" baseline="0" dirty="0"/>
              <a:t>Elegir una fuente de energía puede depender de muchas cosas. A menudo es una combinación de tus prioridades (es decir, lo que es importante para ti) y de dónde te encuentras. </a:t>
            </a:r>
          </a:p>
          <a:p>
            <a:pPr algn="l" rtl="0"/>
            <a:r>
              <a:rPr lang="es-US" b="0" i="0" u="none" baseline="0" dirty="0"/>
              <a:t>Las prioridades suelen se diferentes de una persona a otra. Las prioridades relacionadas con la energía suelen incluir algunas de las siguientes características de las fuentes de energía: son fiables </a:t>
            </a:r>
            <a:br>
              <a:rPr lang="es-US" b="0" i="0" u="none" baseline="0" dirty="0"/>
            </a:br>
            <a:r>
              <a:rPr lang="es-US" b="0" i="0" u="none" baseline="0" dirty="0"/>
              <a:t>(se pueden utilizar en todo momento), son asequibles, accesibles (las puede utilizar todo el mundo), son bajas en carbono (no añaden mucho dióxido de carbono al aire), son limpias (no crean contaminación cuando se accede a ellas o se utilizan), son renovables (no se pueden agotar) </a:t>
            </a:r>
            <a:br>
              <a:rPr lang="es-US" b="0" i="0" u="none" baseline="0" dirty="0"/>
            </a:br>
            <a:r>
              <a:rPr lang="es-US" b="0" i="0" u="none" baseline="0" dirty="0"/>
              <a:t>y son seguras.</a:t>
            </a:r>
          </a:p>
        </p:txBody>
      </p:sp>
    </p:spTree>
    <p:extLst>
      <p:ext uri="{BB962C8B-B14F-4D97-AF65-F5344CB8AC3E}">
        <p14:creationId xmlns:p14="http://schemas.microsoft.com/office/powerpoint/2010/main" val="10339336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rtl="0"/>
            <a:r>
              <a:rPr lang="es-US" sz="4800" b="0" i="0" u="none" baseline="0"/>
              <a:t>Resumen de la lección:</a:t>
            </a:r>
          </a:p>
        </p:txBody>
      </p:sp>
      <p:sp>
        <p:nvSpPr>
          <p:cNvPr id="3" name="Text Placeholder 2"/>
          <p:cNvSpPr>
            <a:spLocks noGrp="1"/>
          </p:cNvSpPr>
          <p:nvPr>
            <p:ph type="body" sz="quarter" idx="10"/>
          </p:nvPr>
        </p:nvSpPr>
        <p:spPr>
          <a:xfrm>
            <a:off x="515569" y="1195499"/>
            <a:ext cx="11493551" cy="861646"/>
          </a:xfrm>
        </p:spPr>
        <p:txBody>
          <a:bodyPr/>
          <a:lstStyle/>
          <a:p>
            <a:pPr algn="l" rtl="0"/>
            <a:r>
              <a:rPr lang="es-US" sz="2300" b="1" i="0" u="none" baseline="0" dirty="0"/>
              <a:t>Comprensión esencial: </a:t>
            </a:r>
            <a:r>
              <a:rPr lang="es-US" sz="2300" b="0" i="0" u="none" baseline="0" dirty="0"/>
              <a:t>Las fuentes de energía renovables son alternativas con bajas emisiones de carbono a los combustibles fósiles. Elegir opciones renovables que sean adecuadas para el lugar donde vivo puede ayudar a mi comunidad y al planeta.</a:t>
            </a:r>
          </a:p>
        </p:txBody>
      </p:sp>
      <p:sp>
        <p:nvSpPr>
          <p:cNvPr id="4" name="Text Placeholder 3"/>
          <p:cNvSpPr>
            <a:spLocks noGrp="1"/>
          </p:cNvSpPr>
          <p:nvPr>
            <p:ph type="body" sz="quarter" idx="11"/>
          </p:nvPr>
        </p:nvSpPr>
        <p:spPr>
          <a:xfrm>
            <a:off x="733505" y="4650240"/>
            <a:ext cx="2824702" cy="560223"/>
          </a:xfrm>
        </p:spPr>
        <p:txBody>
          <a:bodyPr/>
          <a:lstStyle/>
          <a:p>
            <a:pPr algn="l" rtl="0">
              <a:lnSpc>
                <a:spcPct val="100000"/>
              </a:lnSpc>
            </a:pPr>
            <a:r>
              <a:rPr lang="es-US" b="1" i="0" u="none" baseline="0"/>
              <a:t>Descubrir: </a:t>
            </a:r>
            <a:r>
              <a:rPr lang="es-US" b="0" i="0" u="none" baseline="0"/>
              <a:t>¿Cómo utilizamos la energía en nuestra comunidad?</a:t>
            </a:r>
          </a:p>
        </p:txBody>
      </p:sp>
      <p:sp>
        <p:nvSpPr>
          <p:cNvPr id="5" name="Text Placeholder 4"/>
          <p:cNvSpPr>
            <a:spLocks noGrp="1"/>
          </p:cNvSpPr>
          <p:nvPr>
            <p:ph type="body" sz="quarter" idx="26"/>
          </p:nvPr>
        </p:nvSpPr>
        <p:spPr>
          <a:xfrm>
            <a:off x="4849993" y="4650240"/>
            <a:ext cx="2824702" cy="560223"/>
          </a:xfrm>
        </p:spPr>
        <p:txBody>
          <a:bodyPr/>
          <a:lstStyle/>
          <a:p>
            <a:pPr algn="l" rtl="0">
              <a:lnSpc>
                <a:spcPct val="100000"/>
              </a:lnSpc>
            </a:pPr>
            <a:r>
              <a:rPr lang="es-US" b="1" i="0" u="none" baseline="0"/>
              <a:t>Comprender: </a:t>
            </a:r>
            <a:r>
              <a:rPr lang="es-US" b="0" i="0" u="none" baseline="0"/>
              <a:t>¿Cuáles son las mejores opciones renovables para mi casa? </a:t>
            </a:r>
          </a:p>
        </p:txBody>
      </p:sp>
      <p:sp>
        <p:nvSpPr>
          <p:cNvPr id="6" name="Text Placeholder 5"/>
          <p:cNvSpPr>
            <a:spLocks noGrp="1"/>
          </p:cNvSpPr>
          <p:nvPr>
            <p:ph type="body" sz="quarter" idx="27"/>
          </p:nvPr>
        </p:nvSpPr>
        <p:spPr>
          <a:xfrm>
            <a:off x="8966480" y="4650240"/>
            <a:ext cx="3389847" cy="560223"/>
          </a:xfrm>
        </p:spPr>
        <p:txBody>
          <a:bodyPr/>
          <a:lstStyle/>
          <a:p>
            <a:pPr algn="l" rtl="0">
              <a:lnSpc>
                <a:spcPct val="100000"/>
              </a:lnSpc>
            </a:pPr>
            <a:r>
              <a:rPr lang="es-US" b="1" i="0" u="none" spc="-20" dirty="0"/>
              <a:t>Actuar: </a:t>
            </a:r>
            <a:r>
              <a:rPr lang="es-US" b="0" i="0" u="none" spc="-20" dirty="0"/>
              <a:t>¿Cómo actuaremos para mejorar el uso de las energías renovables </a:t>
            </a:r>
            <a:br>
              <a:rPr lang="es-US" b="0" i="0" u="none" spc="-20" dirty="0"/>
            </a:br>
            <a:r>
              <a:rPr lang="es-US" b="0" i="0" u="none" spc="-20" dirty="0"/>
              <a:t>en nuestra comunidad?</a:t>
            </a:r>
          </a:p>
        </p:txBody>
      </p:sp>
    </p:spTree>
    <p:extLst>
      <p:ext uri="{BB962C8B-B14F-4D97-AF65-F5344CB8AC3E}">
        <p14:creationId xmlns:p14="http://schemas.microsoft.com/office/powerpoint/2010/main" val="7339411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51A7CD4-89D2-6052-1A47-0C17EF661FD3}"/>
              </a:ext>
            </a:extLst>
          </p:cNvPr>
          <p:cNvSpPr>
            <a:spLocks noGrp="1"/>
          </p:cNvSpPr>
          <p:nvPr>
            <p:ph type="title"/>
          </p:nvPr>
        </p:nvSpPr>
        <p:spPr>
          <a:xfrm>
            <a:off x="2102742" y="124455"/>
            <a:ext cx="9932390" cy="913770"/>
          </a:xfrm>
        </p:spPr>
        <p:txBody>
          <a:bodyPr vert="horz" lIns="91440" tIns="45720" rIns="91440" bIns="45720" rtlCol="0" anchor="b">
            <a:normAutofit fontScale="90000"/>
          </a:bodyPr>
          <a:lstStyle/>
          <a:p>
            <a:pPr rtl="0"/>
            <a:r>
              <a:rPr lang="es-US" b="1" i="0" u="none" baseline="0" dirty="0"/>
              <a:t>Lectura de Comprender, diapositiva 2</a:t>
            </a:r>
          </a:p>
        </p:txBody>
      </p:sp>
      <p:sp>
        <p:nvSpPr>
          <p:cNvPr id="9" name="Content Placeholder 1"/>
          <p:cNvSpPr txBox="1">
            <a:spLocks/>
          </p:cNvSpPr>
          <p:nvPr/>
        </p:nvSpPr>
        <p:spPr>
          <a:xfrm>
            <a:off x="489284" y="2262752"/>
            <a:ext cx="11180940" cy="4233213"/>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80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rtl="0"/>
            <a:r>
              <a:rPr lang="es-US" b="0" i="0" u="none" baseline="0"/>
              <a:t>La ubicación también influye en la elección de la energía. Si un lugar está cerca de muchas reservas de carbón, la gente podría pensar en la oportunidad de utilizar esos recursos. Si un lugar está cerca de una fuente de agua potente, la gente podría pensar en la oportunidad de la energía hidroeléctrica. Las mejores fuentes de energía renovable suelen depender de las características de un lugar y de lo que haya disponible en él. A continuación se describen brevemente algunas posibles fuentes de energía renovables.</a:t>
            </a:r>
          </a:p>
        </p:txBody>
      </p:sp>
    </p:spTree>
    <p:extLst>
      <p:ext uri="{BB962C8B-B14F-4D97-AF65-F5344CB8AC3E}">
        <p14:creationId xmlns:p14="http://schemas.microsoft.com/office/powerpoint/2010/main" val="165426330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51A7CD4-89D2-6052-1A47-0C17EF661FD3}"/>
              </a:ext>
            </a:extLst>
          </p:cNvPr>
          <p:cNvSpPr>
            <a:spLocks noGrp="1"/>
          </p:cNvSpPr>
          <p:nvPr>
            <p:ph type="title"/>
          </p:nvPr>
        </p:nvSpPr>
        <p:spPr>
          <a:xfrm>
            <a:off x="1864212" y="124455"/>
            <a:ext cx="9932390" cy="913770"/>
          </a:xfrm>
        </p:spPr>
        <p:txBody>
          <a:bodyPr vert="horz" lIns="91440" tIns="45720" rIns="91440" bIns="45720" rtlCol="0" anchor="b">
            <a:normAutofit fontScale="90000"/>
          </a:bodyPr>
          <a:lstStyle/>
          <a:p>
            <a:pPr rtl="0"/>
            <a:r>
              <a:rPr lang="es-US" b="1" i="0" u="none" baseline="0" dirty="0"/>
              <a:t>Lectura de Comprender, diapositiva 3</a:t>
            </a:r>
          </a:p>
        </p:txBody>
      </p:sp>
      <p:sp>
        <p:nvSpPr>
          <p:cNvPr id="9" name="Content Placeholder 1"/>
          <p:cNvSpPr txBox="1">
            <a:spLocks/>
          </p:cNvSpPr>
          <p:nvPr/>
        </p:nvSpPr>
        <p:spPr>
          <a:xfrm>
            <a:off x="449157" y="1890794"/>
            <a:ext cx="6825938" cy="4574176"/>
          </a:xfrm>
          <a:prstGeom prst="rect">
            <a:avLst/>
          </a:prstGeom>
        </p:spPr>
        <p:txBody>
          <a:bodyPr vert="horz" lIns="91440" tIns="45720" rIns="91440" bIns="45720" rtlCol="0">
            <a:normAutofit fontScale="77500" lnSpcReduction="20000"/>
          </a:bodyPr>
          <a:lstStyle>
            <a:lvl1pPr marL="0" indent="0" algn="l" defTabSz="914400" rtl="0" eaLnBrk="1" latinLnBrk="0" hangingPunct="1">
              <a:lnSpc>
                <a:spcPct val="90000"/>
              </a:lnSpc>
              <a:spcBef>
                <a:spcPts val="1000"/>
              </a:spcBef>
              <a:buFont typeface="Arial" panose="020B0604020202020204" pitchFamily="34" charset="0"/>
              <a:buNone/>
              <a:defRPr sz="280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lgn="l" rtl="0">
              <a:buFont typeface="Arial" panose="020B0604020202020204" pitchFamily="34" charset="0"/>
              <a:buChar char="•"/>
            </a:pPr>
            <a:r>
              <a:rPr lang="es-US" b="1" i="0" u="none" baseline="0"/>
              <a:t>Energía solar:</a:t>
            </a:r>
            <a:r>
              <a:rPr lang="es-US" b="0" i="0" u="none" baseline="0"/>
              <a:t> convierte la energía luminosa del sol en electricidad mediante paneles solares.</a:t>
            </a:r>
          </a:p>
          <a:p>
            <a:pPr marL="457200" indent="-457200" algn="l" rtl="0">
              <a:buFont typeface="Arial" panose="020B0604020202020204" pitchFamily="34" charset="0"/>
              <a:buChar char="•"/>
            </a:pPr>
            <a:r>
              <a:rPr lang="es-US" b="1" i="0" u="none" baseline="0"/>
              <a:t>Energía eólica:</a:t>
            </a:r>
            <a:r>
              <a:rPr lang="es-US" b="0" i="0" u="none" baseline="0"/>
              <a:t> convierte el viento, o el movimiento del aire, en electricidad mediante un molino de viento o una turbina.</a:t>
            </a:r>
          </a:p>
          <a:p>
            <a:pPr marL="457200" indent="-457200" algn="l" rtl="0">
              <a:buFont typeface="Arial" panose="020B0604020202020204" pitchFamily="34" charset="0"/>
              <a:buChar char="•"/>
            </a:pPr>
            <a:r>
              <a:rPr lang="es-US" b="1" i="0" u="none" baseline="0"/>
              <a:t>Energía hidráulica y oceánica: </a:t>
            </a:r>
            <a:r>
              <a:rPr lang="es-US" b="0" i="0" u="none" baseline="0"/>
              <a:t>convierte en electricidad la energía del agua en movimiento, como la de un río o la de las mareas del océano.</a:t>
            </a:r>
          </a:p>
          <a:p>
            <a:pPr marL="457200" indent="-457200" algn="l" rtl="0">
              <a:buFont typeface="Arial" panose="020B0604020202020204" pitchFamily="34" charset="0"/>
              <a:buChar char="•"/>
            </a:pPr>
            <a:r>
              <a:rPr lang="es-US" b="1" i="0" u="none" baseline="0"/>
              <a:t>Energía geotérmica:</a:t>
            </a:r>
            <a:r>
              <a:rPr lang="es-US" b="0" i="0" u="none" baseline="0"/>
              <a:t> utiliza el calor del subsuelo para producir electricidad o calor.</a:t>
            </a:r>
          </a:p>
          <a:p>
            <a:pPr marL="457200" indent="-457200" algn="l" rtl="0">
              <a:buFont typeface="Arial" panose="020B0604020202020204" pitchFamily="34" charset="0"/>
              <a:buChar char="•"/>
            </a:pPr>
            <a:r>
              <a:rPr lang="es-US" b="1" i="0" u="none" baseline="0"/>
              <a:t>Energía de los biocarburantes:</a:t>
            </a:r>
            <a:r>
              <a:rPr lang="es-US" b="0" i="0" u="none" baseline="0"/>
              <a:t> utiliza la energía de los seres vivos, como la madera, las algas o la grasa o heces de los animales, para generar electricidad o producir calor.</a:t>
            </a:r>
            <a:endParaRPr lang="es-US" dirty="0"/>
          </a:p>
        </p:txBody>
      </p:sp>
      <p:pic>
        <p:nvPicPr>
          <p:cNvPr id="2" name="Picture 1" descr="un collage de cuatro imágenes sobre la energía: paneles solares, bioenergía, turbinas eólicas y cables eléctricos">
            <a:extLst>
              <a:ext uri="{FF2B5EF4-FFF2-40B4-BE49-F238E27FC236}">
                <a16:creationId xmlns:a16="http://schemas.microsoft.com/office/drawing/2014/main" id="{5925759F-588A-D210-70B6-76787B996C0A}"/>
              </a:ext>
            </a:extLst>
          </p:cNvPr>
          <p:cNvPicPr>
            <a:picLocks noChangeAspect="1"/>
          </p:cNvPicPr>
          <p:nvPr/>
        </p:nvPicPr>
        <p:blipFill>
          <a:blip r:embed="rId2"/>
          <a:stretch>
            <a:fillRect/>
          </a:stretch>
        </p:blipFill>
        <p:spPr>
          <a:xfrm>
            <a:off x="7460443" y="2511333"/>
            <a:ext cx="4282400" cy="2391971"/>
          </a:xfrm>
          <a:prstGeom prst="rect">
            <a:avLst/>
          </a:prstGeom>
          <a:ln w="28575">
            <a:solidFill>
              <a:srgbClr val="E60BAC"/>
            </a:solidFill>
          </a:ln>
        </p:spPr>
      </p:pic>
    </p:spTree>
    <p:extLst>
      <p:ext uri="{BB962C8B-B14F-4D97-AF65-F5344CB8AC3E}">
        <p14:creationId xmlns:p14="http://schemas.microsoft.com/office/powerpoint/2010/main" val="332151134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37386FD-C382-8E15-5A34-B03CE8987B47}"/>
              </a:ext>
            </a:extLst>
          </p:cNvPr>
          <p:cNvSpPr>
            <a:spLocks noGrp="1"/>
          </p:cNvSpPr>
          <p:nvPr>
            <p:ph type="title"/>
          </p:nvPr>
        </p:nvSpPr>
        <p:spPr>
          <a:xfrm>
            <a:off x="1945064" y="191130"/>
            <a:ext cx="10515600" cy="894720"/>
          </a:xfrm>
        </p:spPr>
        <p:txBody>
          <a:bodyPr vert="horz" lIns="91440" tIns="45720" rIns="91440" bIns="45720" rtlCol="0" anchor="b">
            <a:normAutofit fontScale="90000"/>
          </a:bodyPr>
          <a:lstStyle/>
          <a:p>
            <a:pPr rtl="0"/>
            <a:r>
              <a:rPr lang="es-US" b="1" i="0" u="none" baseline="0"/>
              <a:t>Lectura de Comprender, diapositiva 4</a:t>
            </a:r>
          </a:p>
        </p:txBody>
      </p:sp>
      <p:sp>
        <p:nvSpPr>
          <p:cNvPr id="2" name="Content Placeholder 1"/>
          <p:cNvSpPr>
            <a:spLocks noGrp="1"/>
          </p:cNvSpPr>
          <p:nvPr>
            <p:ph sz="quarter" idx="11"/>
          </p:nvPr>
        </p:nvSpPr>
        <p:spPr>
          <a:xfrm>
            <a:off x="4313062" y="2547711"/>
            <a:ext cx="7288388" cy="2976789"/>
          </a:xfrm>
        </p:spPr>
        <p:txBody>
          <a:bodyPr/>
          <a:lstStyle/>
          <a:p>
            <a:pPr algn="l" rtl="0"/>
            <a:r>
              <a:rPr lang="es-US" b="1" i="0" u="none" baseline="0"/>
              <a:t>Conexión con la comunidad:</a:t>
            </a:r>
            <a:r>
              <a:rPr lang="es-US" b="0" i="0" u="none" baseline="0"/>
              <a:t> Piensa en las prioridades energéticas. ¿Cuáles son sus tres prioridades principales? </a:t>
            </a:r>
          </a:p>
          <a:p>
            <a:pPr algn="l" rtl="0"/>
            <a:r>
              <a:rPr lang="es-US" b="0" i="0" u="none" baseline="0"/>
              <a:t>Piensa en las fuentes de energía renovables que podrían dar mejores resultados en tu localidad. ¿Cuáles crees que podrían ser posibles?</a:t>
            </a:r>
          </a:p>
        </p:txBody>
      </p:sp>
      <p:pic>
        <p:nvPicPr>
          <p:cNvPr id="4" name="Picture 3">
            <a:extLst>
              <a:ext uri="{FF2B5EF4-FFF2-40B4-BE49-F238E27FC236}">
                <a16:creationId xmlns:a16="http://schemas.microsoft.com/office/drawing/2014/main" id="{BC8C06FB-1CCC-0222-1970-34B052FFF62E}"/>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3228" y="2070118"/>
            <a:ext cx="3780645" cy="3780645"/>
          </a:xfrm>
          <a:prstGeom prst="rect">
            <a:avLst/>
          </a:prstGeom>
        </p:spPr>
      </p:pic>
    </p:spTree>
    <p:extLst>
      <p:ext uri="{BB962C8B-B14F-4D97-AF65-F5344CB8AC3E}">
        <p14:creationId xmlns:p14="http://schemas.microsoft.com/office/powerpoint/2010/main" val="87739220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956FE82-34E5-3656-565B-C4AA9B21C215}"/>
              </a:ext>
            </a:extLst>
          </p:cNvPr>
          <p:cNvSpPr>
            <a:spLocks noGrp="1"/>
          </p:cNvSpPr>
          <p:nvPr>
            <p:ph type="title"/>
          </p:nvPr>
        </p:nvSpPr>
        <p:spPr>
          <a:xfrm>
            <a:off x="2624377" y="1"/>
            <a:ext cx="9920749" cy="1067922"/>
          </a:xfrm>
        </p:spPr>
        <p:txBody>
          <a:bodyPr vert="horz" lIns="91440" tIns="45720" rIns="91440" bIns="45720" rtlCol="0" anchor="b">
            <a:normAutofit/>
          </a:bodyPr>
          <a:lstStyle/>
          <a:p>
            <a:pPr algn="l" rtl="0"/>
            <a:r>
              <a:rPr lang="es-US" b="1" i="0" u="none" baseline="0"/>
              <a:t>Investigación de Comprender</a:t>
            </a:r>
          </a:p>
        </p:txBody>
      </p:sp>
      <p:sp>
        <p:nvSpPr>
          <p:cNvPr id="3" name="Subtitle 2">
            <a:extLst>
              <a:ext uri="{C183D7F6-B498-43B3-948B-1728B52AA6E4}">
                <adec:decorative xmlns:adec="http://schemas.microsoft.com/office/drawing/2017/decorative" val="0"/>
              </a:ext>
            </a:extLst>
          </p:cNvPr>
          <p:cNvSpPr>
            <a:spLocks noGrp="1"/>
          </p:cNvSpPr>
          <p:nvPr>
            <p:ph type="subTitle" idx="1"/>
          </p:nvPr>
        </p:nvSpPr>
        <p:spPr/>
        <p:txBody>
          <a:bodyPr>
            <a:normAutofit fontScale="92500"/>
          </a:bodyPr>
          <a:lstStyle/>
          <a:p>
            <a:pPr algn="l" rtl="0"/>
            <a:r>
              <a:rPr lang="es-US" b="0" i="0" u="none" baseline="0"/>
              <a:t>¿Cuáles son las mejores opciones renovables para mi casa?</a:t>
            </a:r>
          </a:p>
        </p:txBody>
      </p:sp>
      <p:sp>
        <p:nvSpPr>
          <p:cNvPr id="2" name="Content Placeholder 1"/>
          <p:cNvSpPr>
            <a:spLocks noGrp="1"/>
          </p:cNvSpPr>
          <p:nvPr>
            <p:ph sz="quarter" idx="11"/>
          </p:nvPr>
        </p:nvSpPr>
        <p:spPr>
          <a:xfrm>
            <a:off x="633641" y="2326793"/>
            <a:ext cx="10924717" cy="3973444"/>
          </a:xfrm>
        </p:spPr>
        <p:txBody>
          <a:bodyPr>
            <a:normAutofit/>
          </a:bodyPr>
          <a:lstStyle/>
          <a:p>
            <a:pPr marL="0" lvl="0" indent="0" algn="l" rtl="0">
              <a:buNone/>
            </a:pPr>
            <a:r>
              <a:rPr lang="es-US" b="0" i="0" u="none" baseline="0"/>
              <a:t>No todas las fuentes de energía renovables funcionan bien en todos los lugares. Si en tu casa hace sol casi todos los días, la energía solar puede funcionar bien. Si en tu casa suele hacer mucho viento, la energía eólica puede trabajar bien. Si en tu casa tienes agua en circulación, la energía hidroeléctrica o la oceánica pueden ser la mejor alternativa. Si vives cerca de un punto caliente geotérmico, por ejemplo cerca de fuentes termales o volcanes, la energía geotérmica puede ser una buena opción. Si dispones de muchos recursos de biocombustible, como restos de madera, algas o heces de animales, entonces la energía del biocombustible puede dar buenos resultados.</a:t>
            </a:r>
          </a:p>
        </p:txBody>
      </p:sp>
    </p:spTree>
    <p:extLst>
      <p:ext uri="{BB962C8B-B14F-4D97-AF65-F5344CB8AC3E}">
        <p14:creationId xmlns:p14="http://schemas.microsoft.com/office/powerpoint/2010/main" val="153122908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922CE14-5313-7B11-21B5-36E25F88F6F6}"/>
              </a:ext>
            </a:extLst>
          </p:cNvPr>
          <p:cNvSpPr>
            <a:spLocks noGrp="1"/>
          </p:cNvSpPr>
          <p:nvPr>
            <p:ph type="title"/>
          </p:nvPr>
        </p:nvSpPr>
        <p:spPr>
          <a:xfrm>
            <a:off x="2340434" y="371555"/>
            <a:ext cx="10180839" cy="749731"/>
          </a:xfrm>
        </p:spPr>
        <p:txBody>
          <a:bodyPr vert="horz" lIns="91440" tIns="45720" rIns="91440" bIns="45720" rtlCol="0" anchor="b">
            <a:normAutofit fontScale="90000"/>
          </a:bodyPr>
          <a:lstStyle/>
          <a:p>
            <a:pPr algn="l" rtl="0"/>
            <a:r>
              <a:rPr lang="es-US" b="1" i="0" u="none" baseline="0" dirty="0"/>
              <a:t>Investigación de Comprender, diapositiva 2</a:t>
            </a:r>
          </a:p>
        </p:txBody>
      </p:sp>
      <p:sp>
        <p:nvSpPr>
          <p:cNvPr id="2" name="Content Placeholder 1"/>
          <p:cNvSpPr>
            <a:spLocks noGrp="1"/>
          </p:cNvSpPr>
          <p:nvPr>
            <p:ph sz="quarter" idx="11"/>
          </p:nvPr>
        </p:nvSpPr>
        <p:spPr>
          <a:xfrm>
            <a:off x="722243" y="2113723"/>
            <a:ext cx="10417015" cy="4744278"/>
          </a:xfrm>
        </p:spPr>
        <p:txBody>
          <a:bodyPr>
            <a:normAutofit/>
          </a:bodyPr>
          <a:lstStyle/>
          <a:p>
            <a:pPr algn="l" rtl="0"/>
            <a:r>
              <a:rPr lang="es-US" b="0" i="0" u="none" baseline="0"/>
              <a:t>En grupo, piensen en el lugar donde viven. ¿Cuáles son las características del entorno que los rodea? Por ejemplo, ¿tiene mucho sol, viento, agua que fluye, un océano, volcanes u otras características?</a:t>
            </a:r>
          </a:p>
          <a:p>
            <a:pPr algn="l" rtl="0"/>
            <a:r>
              <a:rPr lang="es-US" b="0" i="0" u="none" baseline="0"/>
              <a:t>Analicen cada tipo de energía renovable: solar, eólica, hidroeléctrica u oceánica, geotérmica y biocombustible. </a:t>
            </a:r>
          </a:p>
          <a:p>
            <a:pPr marL="1022350" algn="l" rtl="0">
              <a:buFont typeface="+mj-lt"/>
              <a:buAutoNum type="alphaLcPeriod"/>
            </a:pPr>
            <a:r>
              <a:rPr lang="es-US" b="0" i="0" u="none" baseline="0"/>
              <a:t>¿Cómo creen que encajaría o no cada una de las energías renovables con las características y recursos de su lugar?</a:t>
            </a:r>
          </a:p>
        </p:txBody>
      </p:sp>
    </p:spTree>
    <p:extLst>
      <p:ext uri="{BB962C8B-B14F-4D97-AF65-F5344CB8AC3E}">
        <p14:creationId xmlns:p14="http://schemas.microsoft.com/office/powerpoint/2010/main" val="149010184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922CE14-5313-7B11-21B5-36E25F88F6F6}"/>
              </a:ext>
            </a:extLst>
          </p:cNvPr>
          <p:cNvSpPr>
            <a:spLocks noGrp="1"/>
          </p:cNvSpPr>
          <p:nvPr>
            <p:ph type="title"/>
          </p:nvPr>
        </p:nvSpPr>
        <p:spPr/>
        <p:txBody>
          <a:bodyPr vert="horz" lIns="91440" tIns="45720" rIns="91440" bIns="45720" rtlCol="0" anchor="b">
            <a:normAutofit fontScale="90000"/>
          </a:bodyPr>
          <a:lstStyle/>
          <a:p>
            <a:pPr algn="l" rtl="0">
              <a:lnSpc>
                <a:spcPct val="80000"/>
              </a:lnSpc>
            </a:pPr>
            <a:r>
              <a:rPr lang="es-US" b="1" i="0" u="none" baseline="0" dirty="0"/>
              <a:t>Investigación de Comprender, diapositiva 3</a:t>
            </a:r>
          </a:p>
        </p:txBody>
      </p:sp>
      <p:sp>
        <p:nvSpPr>
          <p:cNvPr id="2" name="Content Placeholder 1"/>
          <p:cNvSpPr>
            <a:spLocks noGrp="1"/>
          </p:cNvSpPr>
          <p:nvPr>
            <p:ph sz="quarter" idx="11"/>
          </p:nvPr>
        </p:nvSpPr>
        <p:spPr>
          <a:xfrm>
            <a:off x="214541" y="1968285"/>
            <a:ext cx="10924717" cy="4889715"/>
          </a:xfrm>
        </p:spPr>
        <p:txBody>
          <a:bodyPr>
            <a:normAutofit/>
          </a:bodyPr>
          <a:lstStyle/>
          <a:p>
            <a:pPr algn="l" rtl="0">
              <a:buFont typeface="+mj-lt"/>
              <a:buAutoNum type="arabicPeriod" startAt="3"/>
            </a:pPr>
            <a:r>
              <a:rPr lang="es-US" sz="2300" b="0" i="0" u="none" baseline="0" dirty="0"/>
              <a:t>Elijan. Escojan una o varias de estas investigaciones para explorar </a:t>
            </a:r>
            <a:br>
              <a:rPr lang="es-US" sz="2300" b="0" i="0" u="none" baseline="0" dirty="0"/>
            </a:br>
            <a:r>
              <a:rPr lang="es-US" sz="2300" b="0" i="0" u="none" baseline="0" dirty="0"/>
              <a:t>diferentes opciones de energías renovables.</a:t>
            </a:r>
          </a:p>
          <a:p>
            <a:pPr marL="976313" indent="-403225" algn="l" rtl="0">
              <a:buNone/>
            </a:pPr>
            <a:r>
              <a:rPr lang="es-US" sz="2300" b="0" i="0" u="none" baseline="0" dirty="0"/>
              <a:t>a.	investigación sobre energía solar</a:t>
            </a:r>
          </a:p>
          <a:p>
            <a:pPr marL="976313" indent="0" algn="l" rtl="0">
              <a:buNone/>
            </a:pPr>
            <a:r>
              <a:rPr lang="es-US" sz="2300" b="1" i="0" u="none" baseline="0" dirty="0"/>
              <a:t>Recurso: Diapositivas de la investigación sobre </a:t>
            </a:r>
            <a:br>
              <a:rPr lang="es-US" sz="2300" b="1" i="0" u="none" baseline="0" dirty="0"/>
            </a:br>
            <a:r>
              <a:rPr lang="es-US" sz="2300" b="1" i="0" u="none" baseline="0" dirty="0"/>
              <a:t>la energía solar</a:t>
            </a:r>
          </a:p>
          <a:p>
            <a:pPr marL="976313" indent="-403225" algn="l" rtl="0">
              <a:buNone/>
            </a:pPr>
            <a:r>
              <a:rPr lang="es-US" sz="2300" b="0" i="0" u="none" baseline="0" dirty="0"/>
              <a:t>b.	investigación sobre la energía eólica</a:t>
            </a:r>
          </a:p>
          <a:p>
            <a:pPr marL="976313" indent="0" algn="l" rtl="0">
              <a:buNone/>
            </a:pPr>
            <a:r>
              <a:rPr lang="es-US" sz="2300" b="1" i="0" u="none" baseline="0" dirty="0"/>
              <a:t>Recurso: Diapositivas de la investigación sobre </a:t>
            </a:r>
            <a:br>
              <a:rPr lang="es-US" sz="2300" b="1" i="0" u="none" baseline="0" dirty="0"/>
            </a:br>
            <a:r>
              <a:rPr lang="es-US" sz="2300" b="1" i="0" u="none" baseline="0" dirty="0"/>
              <a:t>la energía eólica</a:t>
            </a:r>
          </a:p>
          <a:p>
            <a:pPr marL="976313" indent="-403225" algn="l" rtl="0">
              <a:buNone/>
            </a:pPr>
            <a:r>
              <a:rPr lang="es-US" sz="2300" b="0" i="0" u="none" baseline="0" dirty="0"/>
              <a:t>c.	investigación sobre hidroeléctrica</a:t>
            </a:r>
          </a:p>
          <a:p>
            <a:pPr marL="976313" indent="0" algn="l" rtl="0">
              <a:buNone/>
            </a:pPr>
            <a:r>
              <a:rPr lang="es-US" sz="2300" b="1" i="0" u="none" baseline="0" dirty="0"/>
              <a:t>Recurso: Diapositivas de la investigación sobre la energía hidroeléctrica</a:t>
            </a:r>
          </a:p>
        </p:txBody>
      </p:sp>
      <p:pic>
        <p:nvPicPr>
          <p:cNvPr id="26625" name="Picture 1">
            <a:extLst>
              <a:ext uri="{C183D7F6-B498-43B3-948B-1728B52AA6E4}">
                <adec:decorative xmlns:adec="http://schemas.microsoft.com/office/drawing/2017/decorative" val="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63478" y="2704836"/>
            <a:ext cx="2036397" cy="24481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5831720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CF7CEF4-BBAA-4F0E-0247-D077E6563F33}"/>
              </a:ext>
            </a:extLst>
          </p:cNvPr>
          <p:cNvSpPr>
            <a:spLocks noGrp="1"/>
          </p:cNvSpPr>
          <p:nvPr>
            <p:ph type="title"/>
          </p:nvPr>
        </p:nvSpPr>
        <p:spPr>
          <a:xfrm>
            <a:off x="2029527" y="323849"/>
            <a:ext cx="9952923" cy="749731"/>
          </a:xfrm>
        </p:spPr>
        <p:txBody>
          <a:bodyPr vert="horz" lIns="91440" tIns="45720" rIns="91440" bIns="45720" rtlCol="0" anchor="b">
            <a:normAutofit fontScale="90000"/>
          </a:bodyPr>
          <a:lstStyle/>
          <a:p>
            <a:pPr algn="l" rtl="0">
              <a:lnSpc>
                <a:spcPct val="85000"/>
              </a:lnSpc>
            </a:pPr>
            <a:r>
              <a:rPr lang="es-US" b="1" i="0" u="none" baseline="0" dirty="0"/>
              <a:t>Investigación de Comprender, diapositiva 4</a:t>
            </a:r>
          </a:p>
        </p:txBody>
      </p:sp>
      <p:sp>
        <p:nvSpPr>
          <p:cNvPr id="2" name="Content Placeholder 1"/>
          <p:cNvSpPr>
            <a:spLocks noGrp="1"/>
          </p:cNvSpPr>
          <p:nvPr>
            <p:ph sz="quarter" idx="11"/>
          </p:nvPr>
        </p:nvSpPr>
        <p:spPr>
          <a:xfrm>
            <a:off x="633641" y="1994451"/>
            <a:ext cx="10924717" cy="4305785"/>
          </a:xfrm>
        </p:spPr>
        <p:txBody>
          <a:bodyPr/>
          <a:lstStyle/>
          <a:p>
            <a:pPr lvl="0" algn="l" rtl="0">
              <a:buFont typeface="+mj-lt"/>
              <a:buAutoNum type="arabicPeriod" startAt="4"/>
            </a:pPr>
            <a:r>
              <a:rPr lang="es-US" b="0" i="0" u="none" baseline="0"/>
              <a:t>Después de la investigación, debatan en grupo:</a:t>
            </a:r>
          </a:p>
          <a:p>
            <a:pPr marL="1022350" lvl="0" algn="l" rtl="0">
              <a:buFont typeface="+mj-lt"/>
              <a:buAutoNum type="alphaLcPeriod"/>
            </a:pPr>
            <a:r>
              <a:rPr lang="es-US" b="0" i="0" u="none" baseline="0"/>
              <a:t>Basado en lo que han aprendido, ¿qué energías renovables podrían funcionar en su zona?</a:t>
            </a:r>
          </a:p>
          <a:p>
            <a:pPr marL="1022350" lvl="0" algn="l" rtl="0">
              <a:buFont typeface="+mj-lt"/>
              <a:buAutoNum type="alphaLcPeriod"/>
            </a:pPr>
            <a:r>
              <a:rPr lang="es-US" b="0" i="0" u="none" baseline="0"/>
              <a:t>¿Hay otros aspectos que creen que la gente debería tener en cuenta a la hora de decidirse por una fuente de energía renovable?</a:t>
            </a:r>
          </a:p>
          <a:p>
            <a:pPr lvl="0" algn="l" rtl="0">
              <a:buFont typeface="+mj-lt"/>
              <a:buAutoNum type="arabicPeriod" startAt="5"/>
            </a:pPr>
            <a:r>
              <a:rPr lang="es-US" b="0" i="0" u="none" baseline="0"/>
              <a:t>Si tienen la hoja de trabajo del análisis SWOT de la actividad Descubrir, sáquenla y examínenla. ¿Cómo creen que las energías renovables que han identificado podrían ayudar a su comunidad a aprovechar algunas oportunidades o minimizar algunas amenazas?</a:t>
            </a:r>
          </a:p>
          <a:p>
            <a:pPr algn="l" rtl="0">
              <a:buAutoNum type="arabicPeriod" startAt="3"/>
            </a:pPr>
            <a:endParaRPr lang="es-US" dirty="0"/>
          </a:p>
        </p:txBody>
      </p:sp>
    </p:spTree>
    <p:extLst>
      <p:ext uri="{BB962C8B-B14F-4D97-AF65-F5344CB8AC3E}">
        <p14:creationId xmlns:p14="http://schemas.microsoft.com/office/powerpoint/2010/main" val="75583811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5027541-FA84-D61F-3290-BE39B79ECE69}"/>
              </a:ext>
            </a:extLst>
          </p:cNvPr>
          <p:cNvSpPr>
            <a:spLocks noGrp="1"/>
          </p:cNvSpPr>
          <p:nvPr>
            <p:ph type="title"/>
          </p:nvPr>
        </p:nvSpPr>
        <p:spPr/>
        <p:txBody>
          <a:bodyPr vert="horz" lIns="91440" tIns="45720" rIns="91440" bIns="45720" rtlCol="0" anchor="b">
            <a:normAutofit/>
          </a:bodyPr>
          <a:lstStyle/>
          <a:p>
            <a:pPr algn="l" rtl="0"/>
            <a:r>
              <a:rPr lang="es-US" sz="3200" b="1" i="0" u="none" baseline="0" dirty="0"/>
              <a:t>Extensión de la investigación de Comprender</a:t>
            </a:r>
          </a:p>
        </p:txBody>
      </p:sp>
      <p:sp>
        <p:nvSpPr>
          <p:cNvPr id="3" name="Subtitle 2">
            <a:extLst>
              <a:ext uri="{C183D7F6-B498-43B3-948B-1728B52AA6E4}">
                <adec:decorative xmlns:adec="http://schemas.microsoft.com/office/drawing/2017/decorative" val="0"/>
              </a:ext>
            </a:extLst>
          </p:cNvPr>
          <p:cNvSpPr>
            <a:spLocks noGrp="1"/>
          </p:cNvSpPr>
          <p:nvPr>
            <p:ph type="subTitle" idx="1"/>
          </p:nvPr>
        </p:nvSpPr>
        <p:spPr>
          <a:xfrm>
            <a:off x="527526" y="1292753"/>
            <a:ext cx="7221166" cy="851099"/>
          </a:xfrm>
        </p:spPr>
        <p:txBody>
          <a:bodyPr/>
          <a:lstStyle/>
          <a:p>
            <a:pPr algn="l" rtl="0"/>
            <a:r>
              <a:rPr lang="es-US" b="0" i="0" u="none" baseline="0"/>
              <a:t>¡Investiga más! </a:t>
            </a:r>
          </a:p>
        </p:txBody>
      </p:sp>
      <p:sp>
        <p:nvSpPr>
          <p:cNvPr id="2" name="Content Placeholder 1"/>
          <p:cNvSpPr>
            <a:spLocks noGrp="1"/>
          </p:cNvSpPr>
          <p:nvPr>
            <p:ph sz="quarter" idx="11"/>
          </p:nvPr>
        </p:nvSpPr>
        <p:spPr>
          <a:xfrm>
            <a:off x="527526" y="2143852"/>
            <a:ext cx="10924717" cy="4227228"/>
          </a:xfrm>
        </p:spPr>
        <p:txBody>
          <a:bodyPr/>
          <a:lstStyle/>
          <a:p>
            <a:pPr marL="0" lvl="0" indent="0" algn="l" rtl="0">
              <a:lnSpc>
                <a:spcPct val="100000"/>
              </a:lnSpc>
              <a:buNone/>
            </a:pPr>
            <a:r>
              <a:rPr lang="es-US" b="0" i="0" u="none" baseline="0"/>
              <a:t>Cuando una comunidad o grupo decide empezar a utilizar una fuente de energía diferente, hay muchos puntos de vista, o perspectivas, que sopesar. Las perspectivas que explorarás ahora son la social, la medioambiental, la económica y la ética. Las personas que utilizan diferentes perspectivas creen que es más importante tener en cuenta diferentes partes del sistema de la comunidad. Las cuatro perspectivas sobre las que reflexionarás son la social, la medioambiental, la económica y la ética. Equilibrar estas perspectivas es importante si queremos que algo sea sostenible, o capaz de funcionar durante mucho tiempo. </a:t>
            </a:r>
          </a:p>
        </p:txBody>
      </p:sp>
    </p:spTree>
    <p:extLst>
      <p:ext uri="{BB962C8B-B14F-4D97-AF65-F5344CB8AC3E}">
        <p14:creationId xmlns:p14="http://schemas.microsoft.com/office/powerpoint/2010/main" val="32258431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9CFEAB3-0DDD-5D12-B028-7836DDA667C4}"/>
              </a:ext>
            </a:extLst>
          </p:cNvPr>
          <p:cNvSpPr>
            <a:spLocks noGrp="1"/>
          </p:cNvSpPr>
          <p:nvPr>
            <p:ph type="title"/>
          </p:nvPr>
        </p:nvSpPr>
        <p:spPr>
          <a:xfrm>
            <a:off x="527525" y="342900"/>
            <a:ext cx="10086975" cy="772270"/>
          </a:xfrm>
        </p:spPr>
        <p:txBody>
          <a:bodyPr vert="horz" lIns="91440" tIns="45720" rIns="91440" bIns="45720" rtlCol="0" anchor="b">
            <a:noAutofit/>
          </a:bodyPr>
          <a:lstStyle/>
          <a:p>
            <a:pPr algn="l" rtl="0"/>
            <a:r>
              <a:rPr lang="es-US" sz="3600" b="1" i="0" u="none" baseline="0"/>
              <a:t>Extensión de la investigación de Comprender, diapositiva 2</a:t>
            </a:r>
          </a:p>
        </p:txBody>
      </p:sp>
      <p:sp>
        <p:nvSpPr>
          <p:cNvPr id="2" name="Content Placeholder 1"/>
          <p:cNvSpPr>
            <a:spLocks noGrp="1"/>
          </p:cNvSpPr>
          <p:nvPr>
            <p:ph sz="quarter" idx="11"/>
          </p:nvPr>
        </p:nvSpPr>
        <p:spPr>
          <a:xfrm>
            <a:off x="527526" y="1994451"/>
            <a:ext cx="10924717" cy="4329003"/>
          </a:xfrm>
        </p:spPr>
        <p:txBody>
          <a:bodyPr>
            <a:normAutofit/>
          </a:bodyPr>
          <a:lstStyle/>
          <a:p>
            <a:pPr lvl="0" algn="l" rtl="0"/>
            <a:r>
              <a:rPr lang="es-US" b="0" i="0" u="none" baseline="0"/>
              <a:t>En grupo, elijan la fuente de energía renovable que crean que puede ser la mejor opción para su comunidad.</a:t>
            </a:r>
          </a:p>
          <a:p>
            <a:pPr lvl="0" algn="l" rtl="0"/>
            <a:r>
              <a:rPr lang="es-US" b="0" i="0" u="none" baseline="0"/>
              <a:t>Divide a tu grupo en cuatro grupos más pequeños y asigna a cada uno de ellos una perspectiva: social, medioambiental, económica o ética.</a:t>
            </a:r>
          </a:p>
          <a:p>
            <a:pPr lvl="0" algn="l" rtl="0"/>
            <a:r>
              <a:rPr lang="es-US" b="0" i="0" u="none" baseline="0"/>
              <a:t>En grupos pequeños, saquen una hoja de papel o utilicen una parte de la pizarra de clase para anotar sus ideas</a:t>
            </a:r>
          </a:p>
        </p:txBody>
      </p:sp>
    </p:spTree>
    <p:extLst>
      <p:ext uri="{BB962C8B-B14F-4D97-AF65-F5344CB8AC3E}">
        <p14:creationId xmlns:p14="http://schemas.microsoft.com/office/powerpoint/2010/main" val="22719932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AAEAF22-F5F1-0E0E-1116-D3D71A871A73}"/>
              </a:ext>
            </a:extLst>
          </p:cNvPr>
          <p:cNvSpPr>
            <a:spLocks noGrp="1"/>
          </p:cNvSpPr>
          <p:nvPr>
            <p:ph type="title"/>
          </p:nvPr>
        </p:nvSpPr>
        <p:spPr>
          <a:xfrm>
            <a:off x="527526" y="342900"/>
            <a:ext cx="9988074" cy="772270"/>
          </a:xfrm>
        </p:spPr>
        <p:txBody>
          <a:bodyPr vert="horz" lIns="91440" tIns="45720" rIns="91440" bIns="45720" rtlCol="0" anchor="b">
            <a:normAutofit fontScale="90000"/>
          </a:bodyPr>
          <a:lstStyle/>
          <a:p>
            <a:pPr algn="l" rtl="0"/>
            <a:r>
              <a:rPr lang="es-US" sz="3600" b="1" i="0" u="none" baseline="0"/>
              <a:t>Extensión de la investigación de Comprender, diapositiva 3</a:t>
            </a:r>
          </a:p>
        </p:txBody>
      </p:sp>
      <p:sp>
        <p:nvSpPr>
          <p:cNvPr id="2" name="Content Placeholder 1"/>
          <p:cNvSpPr>
            <a:spLocks noGrp="1"/>
          </p:cNvSpPr>
          <p:nvPr>
            <p:ph sz="quarter" idx="11"/>
          </p:nvPr>
        </p:nvSpPr>
        <p:spPr>
          <a:xfrm>
            <a:off x="527526" y="1781175"/>
            <a:ext cx="11173694" cy="4542280"/>
          </a:xfrm>
        </p:spPr>
        <p:txBody>
          <a:bodyPr>
            <a:normAutofit fontScale="62500" lnSpcReduction="20000"/>
          </a:bodyPr>
          <a:lstStyle/>
          <a:p>
            <a:pPr lvl="0" algn="l" rtl="0">
              <a:buFont typeface="+mj-lt"/>
              <a:buAutoNum type="arabicPeriod" startAt="4"/>
            </a:pPr>
            <a:r>
              <a:rPr lang="es-US" sz="2800" b="0" i="0" u="none" baseline="0"/>
              <a:t>y utilicen sus propios conocimientos para responder a las preguntas desde su perspectiva. Si tienen tiempo, también pueden investigar más.</a:t>
            </a:r>
          </a:p>
          <a:p>
            <a:pPr marL="511175" lvl="0" indent="0" algn="l" rtl="0">
              <a:buNone/>
            </a:pPr>
            <a:r>
              <a:rPr lang="es-US" sz="2800" b="1" i="0" u="none" baseline="0"/>
              <a:t>Recurso: Diapositivas sobre perspectivas de la investigación</a:t>
            </a:r>
          </a:p>
          <a:p>
            <a:pPr marL="1022350" lvl="0" algn="l" rtl="0">
              <a:lnSpc>
                <a:spcPct val="120000"/>
              </a:lnSpc>
              <a:buFont typeface="+mj-lt"/>
              <a:buAutoNum type="alphaLcPeriod"/>
            </a:pPr>
            <a:r>
              <a:rPr lang="es-US" sz="2800" b="0" i="0" u="none" baseline="0"/>
              <a:t>Social: ¿En qué medida ayuda o perjudica esta fuente de energía renovable a la salud, el bienestar, la educación o las interacciones sociales entre las personas? Por ejemplo, ¿hace a las personas más sana al disminuir la contaminación atmosférica o le quita espacios comunitarios?</a:t>
            </a:r>
          </a:p>
          <a:p>
            <a:pPr marL="1022350" lvl="0" algn="l" rtl="0">
              <a:lnSpc>
                <a:spcPct val="120000"/>
              </a:lnSpc>
              <a:buFont typeface="+mj-lt"/>
              <a:buAutoNum type="alphaLcPeriod"/>
            </a:pPr>
            <a:r>
              <a:rPr lang="es-US" sz="2800" b="0" i="0" u="none" baseline="0"/>
              <a:t>Medioambiental: ¿Cómo ayuda o perjudica esta fuente de energía renovable al mundo natural? Por ejemplo, ¿protege los hábitats o perjudica a los seres vivos?</a:t>
            </a:r>
          </a:p>
          <a:p>
            <a:pPr marL="1022350" lvl="0" algn="l" rtl="0">
              <a:lnSpc>
                <a:spcPct val="120000"/>
              </a:lnSpc>
              <a:buFont typeface="+mj-lt"/>
              <a:buAutoNum type="alphaLcPeriod"/>
            </a:pPr>
            <a:r>
              <a:rPr lang="es-US" sz="2800" b="0" i="0" u="none" baseline="0"/>
              <a:t>Económica: ¿Cómo ayuda o perjudica esta fuente de energía renovable a la situación económica? Por ejemplo, ¿crea puestos de trabajo o cuesta mucho dinero?</a:t>
            </a:r>
          </a:p>
          <a:p>
            <a:pPr marL="1022350" lvl="0" algn="l" rtl="0">
              <a:lnSpc>
                <a:spcPct val="120000"/>
              </a:lnSpc>
              <a:buFont typeface="+mj-lt"/>
              <a:buAutoNum type="alphaLcPeriod"/>
            </a:pPr>
            <a:r>
              <a:rPr lang="es-US" sz="2800" b="0" i="0" u="none" baseline="0"/>
              <a:t>Ética: ¿De qué manera esta fuente de energía renovable hace que tu comunidad sea más o menos justa? Por ejemplo, ¿ayuda a proporcionar acceso a la energía a más personas o aumenta la desigualdad entre ellas?</a:t>
            </a:r>
          </a:p>
        </p:txBody>
      </p:sp>
    </p:spTree>
    <p:extLst>
      <p:ext uri="{BB962C8B-B14F-4D97-AF65-F5344CB8AC3E}">
        <p14:creationId xmlns:p14="http://schemas.microsoft.com/office/powerpoint/2010/main" val="9764094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pPr rtl="0"/>
            <a:r>
              <a:rPr lang="es-US" sz="3600" b="0" i="0" u="none" baseline="0"/>
              <a:t>Energía y energías renovables</a:t>
            </a:r>
            <a:br>
              <a:rPr lang="es-US"/>
            </a:br>
            <a:r>
              <a:rPr lang="es-US" b="0" i="0" u="none" baseline="0"/>
              <a:t>Descubrir</a:t>
            </a:r>
          </a:p>
        </p:txBody>
      </p:sp>
      <p:sp>
        <p:nvSpPr>
          <p:cNvPr id="3" name="Subtitle 2"/>
          <p:cNvSpPr>
            <a:spLocks noGrp="1"/>
          </p:cNvSpPr>
          <p:nvPr>
            <p:ph type="subTitle" idx="1"/>
          </p:nvPr>
        </p:nvSpPr>
        <p:spPr>
          <a:xfrm>
            <a:off x="2759243" y="4363452"/>
            <a:ext cx="9240252" cy="1443789"/>
          </a:xfrm>
        </p:spPr>
        <p:txBody>
          <a:bodyPr/>
          <a:lstStyle/>
          <a:p>
            <a:pPr algn="l" rtl="0"/>
            <a:r>
              <a:rPr lang="es-US" sz="4000" b="1" i="0" u="none" baseline="0"/>
              <a:t>¿Cómo utilizamos la energía en nuestra comunidad?</a:t>
            </a:r>
          </a:p>
        </p:txBody>
      </p:sp>
    </p:spTree>
    <p:extLst>
      <p:ext uri="{BB962C8B-B14F-4D97-AF65-F5344CB8AC3E}">
        <p14:creationId xmlns:p14="http://schemas.microsoft.com/office/powerpoint/2010/main" val="83138258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AAEAF22-F5F1-0E0E-1116-D3D71A871A73}"/>
              </a:ext>
            </a:extLst>
          </p:cNvPr>
          <p:cNvSpPr>
            <a:spLocks noGrp="1"/>
          </p:cNvSpPr>
          <p:nvPr>
            <p:ph type="title"/>
          </p:nvPr>
        </p:nvSpPr>
        <p:spPr>
          <a:xfrm>
            <a:off x="527526" y="342900"/>
            <a:ext cx="9988074" cy="772270"/>
          </a:xfrm>
        </p:spPr>
        <p:txBody>
          <a:bodyPr vert="horz" lIns="91440" tIns="45720" rIns="91440" bIns="45720" rtlCol="0" anchor="b">
            <a:normAutofit fontScale="90000"/>
          </a:bodyPr>
          <a:lstStyle/>
          <a:p>
            <a:pPr algn="l" rtl="0"/>
            <a:r>
              <a:rPr lang="es-US" sz="3600" b="1" i="0" u="none" baseline="0"/>
              <a:t>Extensión de la investigación de Comprender, diapositiva 4 </a:t>
            </a:r>
          </a:p>
        </p:txBody>
      </p:sp>
      <p:sp>
        <p:nvSpPr>
          <p:cNvPr id="2" name="Content Placeholder 1"/>
          <p:cNvSpPr>
            <a:spLocks noGrp="1"/>
          </p:cNvSpPr>
          <p:nvPr>
            <p:ph sz="quarter" idx="11"/>
          </p:nvPr>
        </p:nvSpPr>
        <p:spPr>
          <a:xfrm>
            <a:off x="527526" y="1781175"/>
            <a:ext cx="11173694" cy="4542280"/>
          </a:xfrm>
        </p:spPr>
        <p:txBody>
          <a:bodyPr>
            <a:normAutofit/>
          </a:bodyPr>
          <a:lstStyle/>
          <a:p>
            <a:pPr lvl="0" algn="l" rtl="0">
              <a:buFont typeface="+mj-lt"/>
              <a:buAutoNum type="arabicPeriod" startAt="5"/>
            </a:pPr>
            <a:r>
              <a:rPr lang="es-US" sz="2800" b="0" i="0" u="none" baseline="0"/>
              <a:t>Coloca tus trabajos en tu espacio de aprendizaje y examínalos.</a:t>
            </a:r>
          </a:p>
          <a:p>
            <a:pPr lvl="0" algn="l" rtl="0">
              <a:buFont typeface="+mj-lt"/>
              <a:buAutoNum type="arabicPeriod" startAt="5"/>
            </a:pPr>
            <a:r>
              <a:rPr lang="es-US" sz="2800" b="0" i="0" u="none" baseline="0"/>
              <a:t>Debatan en equipo. Sostenible significa un planteamiento que equilibre las distintas perspectivas y pueda seguir dando resultados durante mucho tiempo. ¿Crees que esta fuente de energía renovable podría ser sostenible para tu comunidad?</a:t>
            </a:r>
          </a:p>
        </p:txBody>
      </p:sp>
    </p:spTree>
    <p:extLst>
      <p:ext uri="{BB962C8B-B14F-4D97-AF65-F5344CB8AC3E}">
        <p14:creationId xmlns:p14="http://schemas.microsoft.com/office/powerpoint/2010/main" val="42126752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pPr rtl="0"/>
            <a:r>
              <a:rPr lang="es-US" sz="3600" b="0" i="0" u="none" baseline="0">
                <a:solidFill>
                  <a:srgbClr val="000000"/>
                </a:solidFill>
              </a:rPr>
              <a:t>Energía y energías renovables</a:t>
            </a:r>
            <a:br>
              <a:rPr lang="es-US"/>
            </a:br>
            <a:r>
              <a:rPr lang="es-US" b="0" i="0" u="none" baseline="0"/>
              <a:t>Actuar</a:t>
            </a:r>
          </a:p>
        </p:txBody>
      </p:sp>
      <p:sp>
        <p:nvSpPr>
          <p:cNvPr id="3" name="Subtitle 2"/>
          <p:cNvSpPr>
            <a:spLocks noGrp="1"/>
          </p:cNvSpPr>
          <p:nvPr>
            <p:ph type="subTitle" idx="1"/>
          </p:nvPr>
        </p:nvSpPr>
        <p:spPr>
          <a:xfrm>
            <a:off x="2293750" y="4329410"/>
            <a:ext cx="10006738" cy="607910"/>
          </a:xfrm>
        </p:spPr>
        <p:txBody>
          <a:bodyPr/>
          <a:lstStyle/>
          <a:p>
            <a:pPr algn="l" rtl="0"/>
            <a:r>
              <a:rPr lang="es-US" sz="3600" b="1" i="0" u="none" baseline="0" dirty="0"/>
              <a:t>¿Cómo actuaremos para mejorar el </a:t>
            </a:r>
            <a:br>
              <a:rPr lang="es-US" sz="3600" b="1" i="0" u="none" baseline="0" dirty="0"/>
            </a:br>
            <a:r>
              <a:rPr lang="es-US" sz="3600" b="1" i="0" u="none" baseline="0" dirty="0"/>
              <a:t>uso de las energías renovables en nuestra comunidad?</a:t>
            </a:r>
          </a:p>
        </p:txBody>
      </p:sp>
    </p:spTree>
    <p:extLst>
      <p:ext uri="{BB962C8B-B14F-4D97-AF65-F5344CB8AC3E}">
        <p14:creationId xmlns:p14="http://schemas.microsoft.com/office/powerpoint/2010/main" val="138864516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0A10AE8-7A7F-85E2-8AF9-676C70291231}"/>
              </a:ext>
            </a:extLst>
          </p:cNvPr>
          <p:cNvSpPr>
            <a:spLocks noGrp="1"/>
          </p:cNvSpPr>
          <p:nvPr>
            <p:ph type="title"/>
          </p:nvPr>
        </p:nvSpPr>
        <p:spPr>
          <a:xfrm>
            <a:off x="4431552" y="201763"/>
            <a:ext cx="5798298" cy="1169837"/>
          </a:xfrm>
        </p:spPr>
        <p:txBody>
          <a:bodyPr vert="horz" lIns="91440" tIns="45720" rIns="91440" bIns="45720" rtlCol="0" anchor="b">
            <a:normAutofit/>
          </a:bodyPr>
          <a:lstStyle/>
          <a:p>
            <a:pPr algn="l" rtl="0"/>
            <a:r>
              <a:rPr lang="es-US" b="1" i="0" u="none" baseline="0"/>
              <a:t>Resumen de Actuar</a:t>
            </a:r>
          </a:p>
        </p:txBody>
      </p:sp>
      <p:sp>
        <p:nvSpPr>
          <p:cNvPr id="3" name="Subtitle 2"/>
          <p:cNvSpPr>
            <a:spLocks noGrp="1"/>
          </p:cNvSpPr>
          <p:nvPr>
            <p:ph type="subTitle" idx="1"/>
          </p:nvPr>
        </p:nvSpPr>
        <p:spPr/>
        <p:txBody>
          <a:bodyPr/>
          <a:lstStyle/>
          <a:p>
            <a:pPr algn="l" rtl="0"/>
            <a:r>
              <a:rPr lang="es-US" b="1" i="0" u="none" baseline="0"/>
              <a:t>Objetivo de aprendizaje: </a:t>
            </a:r>
          </a:p>
          <a:p>
            <a:pPr algn="l" rtl="0"/>
            <a:r>
              <a:rPr lang="es-US" sz="2400" b="0" i="0" u="none" baseline="0"/>
              <a:t>Aplicaremos lo aprendido eligiendo y poniendo en práctica acciones para avanzar hacia fuentes de energía más renovables.</a:t>
            </a:r>
          </a:p>
        </p:txBody>
      </p:sp>
      <p:sp>
        <p:nvSpPr>
          <p:cNvPr id="2" name="Content Placeholder 1"/>
          <p:cNvSpPr>
            <a:spLocks noGrp="1"/>
          </p:cNvSpPr>
          <p:nvPr>
            <p:ph sz="quarter" idx="11"/>
          </p:nvPr>
        </p:nvSpPr>
        <p:spPr>
          <a:xfrm>
            <a:off x="4431552" y="1679171"/>
            <a:ext cx="7191488" cy="4961342"/>
          </a:xfrm>
        </p:spPr>
        <p:txBody>
          <a:bodyPr>
            <a:noAutofit/>
          </a:bodyPr>
          <a:lstStyle/>
          <a:p>
            <a:pPr lvl="0" algn="l" rtl="0"/>
            <a:r>
              <a:rPr lang="es-US" sz="2200" b="1" i="0" u="none" baseline="0" dirty="0"/>
              <a:t>Lectura de Actuar (opcional):</a:t>
            </a:r>
            <a:r>
              <a:rPr lang="es-US" sz="2200" b="0" i="0" u="none" baseline="0" dirty="0"/>
              <a:t> lectura de una página del Dr. </a:t>
            </a:r>
            <a:r>
              <a:rPr lang="es-US" sz="2200" b="0" i="0" u="none" baseline="0" dirty="0" err="1"/>
              <a:t>Kiron</a:t>
            </a:r>
            <a:r>
              <a:rPr lang="es-US" sz="2200" b="0" i="0" u="none" baseline="0" dirty="0"/>
              <a:t> </a:t>
            </a:r>
            <a:r>
              <a:rPr lang="es-US" sz="2200" b="0" i="0" u="none" baseline="0" dirty="0" err="1"/>
              <a:t>Neale</a:t>
            </a:r>
            <a:r>
              <a:rPr lang="es-US" sz="2200" b="0" i="0" u="none" baseline="0" dirty="0"/>
              <a:t>, experto en la materia, que comparte información sobre las comunidades y el cambio a fuentes de energía sostenibles.</a:t>
            </a:r>
          </a:p>
          <a:p>
            <a:pPr lvl="0" algn="l" rtl="0"/>
            <a:endParaRPr lang="es-US" sz="2200" dirty="0"/>
          </a:p>
          <a:p>
            <a:pPr lvl="0" algn="l" rtl="0"/>
            <a:r>
              <a:rPr lang="es-US" sz="2200" b="1" i="0" u="none" baseline="0" dirty="0"/>
              <a:t>Investigación de Actuar: </a:t>
            </a:r>
            <a:r>
              <a:rPr lang="es-US" sz="2200" b="0" i="0" u="none" baseline="0" dirty="0"/>
              <a:t>una actividad en la que los estudiantes crean consenso en torno a una acción de grupo y completan un Plan de Acción detallado.</a:t>
            </a:r>
            <a:r>
              <a:rPr lang="es-US" sz="2200" b="1" i="0" u="none" baseline="0" dirty="0"/>
              <a:t> </a:t>
            </a:r>
          </a:p>
          <a:p>
            <a:pPr lvl="0" algn="l" rtl="0"/>
            <a:endParaRPr lang="es-US" sz="2200" dirty="0"/>
          </a:p>
          <a:p>
            <a:pPr lvl="0" algn="l" rtl="0"/>
            <a:r>
              <a:rPr lang="es-US" sz="2200" b="1" i="0" u="none" baseline="0" dirty="0"/>
              <a:t>Extensión de la investigación de Actuar (opcional): </a:t>
            </a:r>
            <a:r>
              <a:rPr lang="es-US" sz="2200" b="0" i="0" u="none" baseline="0" dirty="0"/>
              <a:t>los estudiantes ponen en práctica su Plan de Acción y evalúan cuál de las guías de </a:t>
            </a:r>
            <a:r>
              <a:rPr lang="es-US" sz="2200" b="0" u="none" baseline="0" dirty="0" err="1"/>
              <a:t>Smithsonian</a:t>
            </a:r>
            <a:r>
              <a:rPr lang="es-US" sz="2200" b="0" u="none" baseline="0" dirty="0"/>
              <a:t> </a:t>
            </a:r>
            <a:r>
              <a:rPr lang="es-US" sz="2200" b="0" u="none" baseline="0" dirty="0" err="1"/>
              <a:t>Science</a:t>
            </a:r>
            <a:r>
              <a:rPr lang="es-US" sz="2200" b="0" u="none" baseline="0" dirty="0"/>
              <a:t> </a:t>
            </a:r>
            <a:r>
              <a:rPr lang="es-US" sz="2200" b="0" u="none" baseline="0" dirty="0" err="1"/>
              <a:t>for</a:t>
            </a:r>
            <a:r>
              <a:rPr lang="es-US" sz="2200" b="0" u="none" baseline="0" dirty="0"/>
              <a:t> Global </a:t>
            </a:r>
            <a:r>
              <a:rPr lang="es-US" sz="2200" b="0" u="none" baseline="0" dirty="0" err="1"/>
              <a:t>Goals</a:t>
            </a:r>
            <a:r>
              <a:rPr lang="es-US" sz="2200" b="0" u="none" baseline="0" dirty="0"/>
              <a:t> </a:t>
            </a:r>
            <a:r>
              <a:rPr lang="es-US" sz="2200" b="0" i="0" u="none" baseline="0" dirty="0"/>
              <a:t>podría apoyar mejor sus áreas de interés adicionales.</a:t>
            </a:r>
          </a:p>
        </p:txBody>
      </p:sp>
    </p:spTree>
    <p:extLst>
      <p:ext uri="{BB962C8B-B14F-4D97-AF65-F5344CB8AC3E}">
        <p14:creationId xmlns:p14="http://schemas.microsoft.com/office/powerpoint/2010/main" val="201757247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8456A54-8A7D-154B-3585-748F29436528}"/>
              </a:ext>
            </a:extLst>
          </p:cNvPr>
          <p:cNvSpPr>
            <a:spLocks noGrp="1"/>
          </p:cNvSpPr>
          <p:nvPr>
            <p:ph type="title"/>
          </p:nvPr>
        </p:nvSpPr>
        <p:spPr/>
        <p:txBody>
          <a:bodyPr/>
          <a:lstStyle/>
          <a:p>
            <a:pPr rtl="0"/>
            <a:r>
              <a:rPr lang="es-US" b="1" i="0" u="none" baseline="0"/>
              <a:t>Lectura de Actuar</a:t>
            </a:r>
          </a:p>
        </p:txBody>
      </p:sp>
      <p:sp>
        <p:nvSpPr>
          <p:cNvPr id="3" name="Subtitle 2">
            <a:extLst>
              <a:ext uri="{FF2B5EF4-FFF2-40B4-BE49-F238E27FC236}">
                <a16:creationId xmlns:a16="http://schemas.microsoft.com/office/drawing/2014/main" id="{30209840-0C09-6414-B73C-22DE0946745F}"/>
              </a:ext>
            </a:extLst>
          </p:cNvPr>
          <p:cNvSpPr>
            <a:spLocks noGrp="1"/>
          </p:cNvSpPr>
          <p:nvPr>
            <p:ph type="subTitle" idx="1"/>
          </p:nvPr>
        </p:nvSpPr>
        <p:spPr>
          <a:xfrm>
            <a:off x="2802314" y="1387858"/>
            <a:ext cx="8018086" cy="750504"/>
          </a:xfrm>
        </p:spPr>
        <p:txBody>
          <a:bodyPr>
            <a:normAutofit/>
          </a:bodyPr>
          <a:lstStyle/>
          <a:p>
            <a:pPr rtl="0"/>
            <a:r>
              <a:rPr lang="es-US" b="0" i="0" u="none" baseline="0"/>
              <a:t>Transición a la energía sostenible</a:t>
            </a:r>
          </a:p>
        </p:txBody>
      </p:sp>
      <p:sp>
        <p:nvSpPr>
          <p:cNvPr id="2" name="Content Placeholder 1">
            <a:extLst>
              <a:ext uri="{FF2B5EF4-FFF2-40B4-BE49-F238E27FC236}">
                <a16:creationId xmlns:a16="http://schemas.microsoft.com/office/drawing/2014/main" id="{2820B5A1-4529-D147-981B-754AF95E946E}"/>
              </a:ext>
            </a:extLst>
          </p:cNvPr>
          <p:cNvSpPr>
            <a:spLocks noGrp="1"/>
          </p:cNvSpPr>
          <p:nvPr>
            <p:ph sz="quarter" idx="11"/>
          </p:nvPr>
        </p:nvSpPr>
        <p:spPr>
          <a:xfrm>
            <a:off x="2802313" y="2138362"/>
            <a:ext cx="8756044" cy="2254732"/>
          </a:xfrm>
        </p:spPr>
        <p:txBody>
          <a:bodyPr>
            <a:normAutofit lnSpcReduction="10000"/>
          </a:bodyPr>
          <a:lstStyle/>
          <a:p>
            <a:pPr algn="l" rtl="0"/>
            <a:r>
              <a:rPr lang="es-US" sz="2800" b="0" i="0" u="none" baseline="0" dirty="0"/>
              <a:t>Te presento al Dr. </a:t>
            </a:r>
            <a:r>
              <a:rPr lang="es-US" sz="2800" b="0" i="0" u="none" baseline="0" dirty="0" err="1"/>
              <a:t>Kiron</a:t>
            </a:r>
            <a:r>
              <a:rPr lang="es-US" sz="2800" b="0" i="0" u="none" baseline="0" dirty="0"/>
              <a:t> </a:t>
            </a:r>
            <a:r>
              <a:rPr lang="es-US" sz="2800" b="0" i="0" u="none" baseline="0" dirty="0" err="1"/>
              <a:t>Neale</a:t>
            </a:r>
            <a:r>
              <a:rPr lang="es-US" sz="2800" b="0" i="0" u="none" baseline="0" dirty="0"/>
              <a:t>. </a:t>
            </a:r>
            <a:r>
              <a:rPr lang="es-US" sz="2800" b="0" i="0" u="none" baseline="0" dirty="0" err="1"/>
              <a:t>Kiron</a:t>
            </a:r>
            <a:r>
              <a:rPr lang="es-US" sz="2800" b="0" i="0" u="none" baseline="0" dirty="0"/>
              <a:t> (pronunciado </a:t>
            </a:r>
            <a:r>
              <a:rPr lang="es-US" sz="2800" b="0" u="none" baseline="0" dirty="0"/>
              <a:t>KY-ron</a:t>
            </a:r>
            <a:r>
              <a:rPr lang="es-US" sz="2800" b="0" i="0" u="none" baseline="0" dirty="0"/>
              <a:t>) es ingeniero de soluciones en una empresa especializada en energía sostenible. Es uno de los muchos expertos de todo el mundo que trabajan con las comunidades para tomar decisiones sobre su futuro energético. He aquí sus reflexiones.</a:t>
            </a:r>
            <a:endParaRPr lang="es-US" dirty="0"/>
          </a:p>
        </p:txBody>
      </p:sp>
      <p:sp>
        <p:nvSpPr>
          <p:cNvPr id="5" name="Content Placeholder 1">
            <a:extLst>
              <a:ext uri="{FF2B5EF4-FFF2-40B4-BE49-F238E27FC236}">
                <a16:creationId xmlns:a16="http://schemas.microsoft.com/office/drawing/2014/main" id="{F7BF767B-9614-CC92-30AB-6097F2850788}"/>
              </a:ext>
              <a:ext uri="{C183D7F6-B498-43B3-948B-1728B52AA6E4}">
                <adec:decorative xmlns:adec="http://schemas.microsoft.com/office/drawing/2017/decorative" val="0"/>
              </a:ext>
            </a:extLst>
          </p:cNvPr>
          <p:cNvSpPr txBox="1">
            <a:spLocks/>
          </p:cNvSpPr>
          <p:nvPr/>
        </p:nvSpPr>
        <p:spPr>
          <a:xfrm>
            <a:off x="633640" y="4498680"/>
            <a:ext cx="10924717" cy="2254732"/>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80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US" dirty="0"/>
              <a:t>“Hay </a:t>
            </a:r>
            <a:r>
              <a:rPr lang="es-US" sz="2800" b="0" i="0" u="none" baseline="0" dirty="0"/>
              <a:t>cosas que son necesidades básicas, como la comida, la ropa y la vivienda. La energía es otra de esas necesidades básicas. Utilizar fuentes de energía sostenibles puede ayudar a reducir las emisiones que causan el cambio climático. Pero no se trata solo de </a:t>
            </a:r>
            <a:r>
              <a:rPr lang="es-US" dirty="0"/>
              <a:t>emisiones”. </a:t>
            </a:r>
            <a:endParaRPr lang="es-US" sz="2800" b="0" i="0" u="none" baseline="0" dirty="0"/>
          </a:p>
          <a:p>
            <a:endParaRPr lang="es-US" dirty="0"/>
          </a:p>
        </p:txBody>
      </p:sp>
      <p:pic>
        <p:nvPicPr>
          <p:cNvPr id="10" name="Picture 9">
            <a:extLst>
              <a:ext uri="{FF2B5EF4-FFF2-40B4-BE49-F238E27FC236}">
                <a16:creationId xmlns:a16="http://schemas.microsoft.com/office/drawing/2014/main" id="{843F0C5B-1FC3-FD92-7BD6-49C6DEEEA632}"/>
              </a:ext>
              <a:ext uri="{C183D7F6-B498-43B3-948B-1728B52AA6E4}">
                <adec:decorative xmlns:adec="http://schemas.microsoft.com/office/drawing/2017/decorative" val="1"/>
              </a:ext>
            </a:extLst>
          </p:cNvPr>
          <p:cNvPicPr>
            <a:picLocks noChangeAspect="1"/>
          </p:cNvPicPr>
          <p:nvPr/>
        </p:nvPicPr>
        <p:blipFill>
          <a:blip r:embed="rId2"/>
          <a:srcRect b="32959"/>
          <a:stretch/>
        </p:blipFill>
        <p:spPr>
          <a:xfrm>
            <a:off x="617794" y="2138362"/>
            <a:ext cx="2105137" cy="2142983"/>
          </a:xfrm>
          <a:prstGeom prst="rect">
            <a:avLst/>
          </a:prstGeom>
          <a:ln w="38100">
            <a:solidFill>
              <a:srgbClr val="008F00"/>
            </a:solidFill>
          </a:ln>
        </p:spPr>
      </p:pic>
    </p:spTree>
    <p:extLst>
      <p:ext uri="{BB962C8B-B14F-4D97-AF65-F5344CB8AC3E}">
        <p14:creationId xmlns:p14="http://schemas.microsoft.com/office/powerpoint/2010/main" val="181489394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F92563E-BE75-AD1C-D717-3FBA899F7FEF}"/>
              </a:ext>
            </a:extLst>
          </p:cNvPr>
          <p:cNvSpPr>
            <a:spLocks noGrp="1"/>
          </p:cNvSpPr>
          <p:nvPr>
            <p:ph type="title"/>
          </p:nvPr>
        </p:nvSpPr>
        <p:spPr>
          <a:xfrm>
            <a:off x="2143201" y="-15005"/>
            <a:ext cx="8539392" cy="1005606"/>
          </a:xfrm>
        </p:spPr>
        <p:txBody>
          <a:bodyPr vert="horz" lIns="91440" tIns="45720" rIns="91440" bIns="45720" rtlCol="0" anchor="b">
            <a:normAutofit fontScale="90000"/>
          </a:bodyPr>
          <a:lstStyle/>
          <a:p>
            <a:pPr rtl="0"/>
            <a:r>
              <a:rPr lang="es-US" b="1" i="0" u="none" baseline="0"/>
              <a:t>Lectura de Actuar, diapositiva 2</a:t>
            </a:r>
          </a:p>
        </p:txBody>
      </p:sp>
      <p:sp>
        <p:nvSpPr>
          <p:cNvPr id="2" name="Content Placeholder 1"/>
          <p:cNvSpPr>
            <a:spLocks noGrp="1"/>
          </p:cNvSpPr>
          <p:nvPr>
            <p:ph sz="quarter" idx="11"/>
          </p:nvPr>
        </p:nvSpPr>
        <p:spPr>
          <a:xfrm>
            <a:off x="501119" y="2246243"/>
            <a:ext cx="7370672" cy="4133507"/>
          </a:xfrm>
        </p:spPr>
        <p:txBody>
          <a:bodyPr>
            <a:normAutofit/>
          </a:bodyPr>
          <a:lstStyle/>
          <a:p>
            <a:pPr algn="l" rtl="0"/>
            <a:r>
              <a:rPr lang="es-US" b="0" i="0" u="none" baseline="0"/>
              <a:t>"Al pensar en una transición hacia la energía sostenible, no se trata solo de pasar a las renovables. Realmente se trata de pensar: ¿Cuáles son las fuentes de energía que utilizamos? ¿Qué significa esto para nuestra comunidad? ¿Cómo podemos tomar medidas a nivel local para asegurarnos de que utilizamos la energía de forma responsable, eficiente y sostenible a largo plazo?"</a:t>
            </a:r>
          </a:p>
        </p:txBody>
      </p:sp>
      <p:pic>
        <p:nvPicPr>
          <p:cNvPr id="6" name="Picture 5" descr="Paneles solares sobre un tejado de tejas rojas de una casa&#10;">
            <a:extLst>
              <a:ext uri="{FF2B5EF4-FFF2-40B4-BE49-F238E27FC236}">
                <a16:creationId xmlns:a16="http://schemas.microsoft.com/office/drawing/2014/main" id="{FDB3FA4E-51D1-BD06-D212-EBBE37D0BCEE}"/>
              </a:ext>
            </a:extLst>
          </p:cNvPr>
          <p:cNvPicPr>
            <a:picLocks noChangeAspect="1"/>
          </p:cNvPicPr>
          <p:nvPr/>
        </p:nvPicPr>
        <p:blipFill>
          <a:blip r:embed="rId2"/>
          <a:stretch>
            <a:fillRect/>
          </a:stretch>
        </p:blipFill>
        <p:spPr>
          <a:xfrm>
            <a:off x="7805531" y="2578751"/>
            <a:ext cx="4043569" cy="2695712"/>
          </a:xfrm>
          <a:prstGeom prst="rect">
            <a:avLst/>
          </a:prstGeom>
          <a:ln w="28575">
            <a:solidFill>
              <a:srgbClr val="008F00"/>
            </a:solidFill>
          </a:ln>
        </p:spPr>
      </p:pic>
    </p:spTree>
    <p:extLst>
      <p:ext uri="{BB962C8B-B14F-4D97-AF65-F5344CB8AC3E}">
        <p14:creationId xmlns:p14="http://schemas.microsoft.com/office/powerpoint/2010/main" val="25224847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E034448-CD62-EF5C-2892-8CE753283DE6}"/>
              </a:ext>
            </a:extLst>
          </p:cNvPr>
          <p:cNvSpPr>
            <a:spLocks noGrp="1"/>
          </p:cNvSpPr>
          <p:nvPr>
            <p:ph type="title"/>
          </p:nvPr>
        </p:nvSpPr>
        <p:spPr>
          <a:xfrm>
            <a:off x="2143201" y="-15006"/>
            <a:ext cx="8539392" cy="1005606"/>
          </a:xfrm>
        </p:spPr>
        <p:txBody>
          <a:bodyPr vert="horz" lIns="91440" tIns="45720" rIns="91440" bIns="45720" rtlCol="0" anchor="b">
            <a:normAutofit fontScale="90000"/>
          </a:bodyPr>
          <a:lstStyle/>
          <a:p>
            <a:pPr rtl="0"/>
            <a:r>
              <a:rPr lang="es-US" b="1" i="0" u="none" baseline="0"/>
              <a:t>Lectura de Actuar, diapositiva 3</a:t>
            </a:r>
          </a:p>
        </p:txBody>
      </p:sp>
      <p:sp>
        <p:nvSpPr>
          <p:cNvPr id="4" name="Content Placeholder 1"/>
          <p:cNvSpPr txBox="1">
            <a:spLocks/>
          </p:cNvSpPr>
          <p:nvPr/>
        </p:nvSpPr>
        <p:spPr>
          <a:xfrm>
            <a:off x="785550" y="1978764"/>
            <a:ext cx="11206425" cy="4406538"/>
          </a:xfrm>
          <a:prstGeom prst="rect">
            <a:avLst/>
          </a:prstGeom>
        </p:spPr>
        <p:txBody>
          <a:bodyPr vert="horz" lIns="91440" tIns="45720" rIns="91440" bIns="45720" rtlCol="0">
            <a:normAutofit fontScale="92500" lnSpcReduction="20000"/>
          </a:bodyPr>
          <a:lstStyle>
            <a:lvl1pPr marL="0" indent="0" algn="l" defTabSz="914400" rtl="0" eaLnBrk="1" latinLnBrk="0" hangingPunct="1">
              <a:lnSpc>
                <a:spcPct val="90000"/>
              </a:lnSpc>
              <a:spcBef>
                <a:spcPts val="1000"/>
              </a:spcBef>
              <a:buFont typeface="Arial" panose="020B0604020202020204" pitchFamily="34" charset="0"/>
              <a:buNone/>
              <a:defRPr sz="280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rtl="0"/>
            <a:r>
              <a:rPr lang="es-US" b="0" i="0" u="none" baseline="0"/>
              <a:t>"Lo que me interesa al fin y al cabo es la perspectiva individual de las personas. Si alguien está compartiendo conmigo su experiencia vivida dentro de una cultura, me gusta escuchar y empatizar con su experiencia, porque no es necesariamente mi vida cultural o mi punto de vista". </a:t>
            </a:r>
          </a:p>
          <a:p>
            <a:endParaRPr lang="es-US" dirty="0"/>
          </a:p>
          <a:p>
            <a:pPr algn="l" rtl="0"/>
            <a:r>
              <a:rPr lang="es-US" b="0" i="0" u="none" baseline="0"/>
              <a:t>"Cuando la gente piensa en pasarse a la energía sostenible, la mayoría se preocupa por la economía. Quizá se pregunten: "¿Cómo afectará esta transición a mi billetera?” Pero la gente también quiere más información para entender lo que hace realmente esta nueva tecnología. Es importante dar a la gente la información que necesita sobre energías sostenibles como la solar. Quieres que la gente pase de simplemente estar al tanto de la energía sostenible a sentirse lo suficientemente cómoda como para invertir en ella".</a:t>
            </a:r>
          </a:p>
          <a:p>
            <a:endParaRPr lang="es-US" dirty="0"/>
          </a:p>
        </p:txBody>
      </p:sp>
    </p:spTree>
    <p:extLst>
      <p:ext uri="{BB962C8B-B14F-4D97-AF65-F5344CB8AC3E}">
        <p14:creationId xmlns:p14="http://schemas.microsoft.com/office/powerpoint/2010/main" val="114971222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E034448-CD62-EF5C-2892-8CE753283DE6}"/>
              </a:ext>
            </a:extLst>
          </p:cNvPr>
          <p:cNvSpPr>
            <a:spLocks noGrp="1"/>
          </p:cNvSpPr>
          <p:nvPr>
            <p:ph type="title"/>
          </p:nvPr>
        </p:nvSpPr>
        <p:spPr>
          <a:xfrm>
            <a:off x="2143201" y="-15006"/>
            <a:ext cx="8539392" cy="1005606"/>
          </a:xfrm>
        </p:spPr>
        <p:txBody>
          <a:bodyPr vert="horz" lIns="91440" tIns="45720" rIns="91440" bIns="45720" rtlCol="0" anchor="b">
            <a:normAutofit fontScale="90000"/>
          </a:bodyPr>
          <a:lstStyle/>
          <a:p>
            <a:pPr rtl="0"/>
            <a:r>
              <a:rPr lang="es-US" b="1" i="0" u="none" baseline="0"/>
              <a:t>Lectura de Actuar, diapositiva 4</a:t>
            </a:r>
          </a:p>
        </p:txBody>
      </p:sp>
      <p:sp>
        <p:nvSpPr>
          <p:cNvPr id="2" name="Content Placeholder 1"/>
          <p:cNvSpPr>
            <a:spLocks noGrp="1"/>
          </p:cNvSpPr>
          <p:nvPr>
            <p:ph sz="quarter" idx="11"/>
          </p:nvPr>
        </p:nvSpPr>
        <p:spPr>
          <a:xfrm>
            <a:off x="2987969" y="2907384"/>
            <a:ext cx="8539392" cy="1797137"/>
          </a:xfrm>
        </p:spPr>
        <p:txBody>
          <a:bodyPr>
            <a:normAutofit fontScale="92500"/>
          </a:bodyPr>
          <a:lstStyle/>
          <a:p>
            <a:pPr algn="l" rtl="0">
              <a:lnSpc>
                <a:spcPct val="110000"/>
              </a:lnSpc>
            </a:pPr>
            <a:r>
              <a:rPr lang="es-US" b="1" i="0" u="none" baseline="0"/>
              <a:t>Conexión con la comunidad:</a:t>
            </a:r>
            <a:r>
              <a:rPr lang="es-US" b="0" i="0" u="none" baseline="0"/>
              <a:t> ¿Qué tipo de información crees que necesitaría tu comunidad antes de sentirse lo suficientemente cómoda como para invertir en energías renovables? </a:t>
            </a:r>
          </a:p>
        </p:txBody>
      </p:sp>
      <p:pic>
        <p:nvPicPr>
          <p:cNvPr id="5" name="Picture 4">
            <a:extLst>
              <a:ext uri="{FF2B5EF4-FFF2-40B4-BE49-F238E27FC236}">
                <a16:creationId xmlns:a16="http://schemas.microsoft.com/office/drawing/2014/main" id="{BC8C06FB-1CCC-0222-1970-34B052FFF62E}"/>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3428" y="2596708"/>
            <a:ext cx="2224561" cy="2224561"/>
          </a:xfrm>
          <a:prstGeom prst="rect">
            <a:avLst/>
          </a:prstGeom>
        </p:spPr>
      </p:pic>
    </p:spTree>
    <p:extLst>
      <p:ext uri="{BB962C8B-B14F-4D97-AF65-F5344CB8AC3E}">
        <p14:creationId xmlns:p14="http://schemas.microsoft.com/office/powerpoint/2010/main" val="277877855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347C9F4-7276-B3CD-8E6B-AF59DD40ADB7}"/>
              </a:ext>
            </a:extLst>
          </p:cNvPr>
          <p:cNvSpPr>
            <a:spLocks noGrp="1"/>
          </p:cNvSpPr>
          <p:nvPr>
            <p:ph type="title"/>
          </p:nvPr>
        </p:nvSpPr>
        <p:spPr>
          <a:xfrm>
            <a:off x="2355855" y="386126"/>
            <a:ext cx="7667625" cy="749276"/>
          </a:xfrm>
        </p:spPr>
        <p:txBody>
          <a:bodyPr vert="horz" lIns="91440" tIns="45720" rIns="91440" bIns="45720" rtlCol="0" anchor="b">
            <a:normAutofit/>
          </a:bodyPr>
          <a:lstStyle/>
          <a:p>
            <a:pPr algn="l" rtl="0"/>
            <a:r>
              <a:rPr lang="es-US" b="1" i="0" u="none" baseline="0"/>
              <a:t>Investigación de Actuar</a:t>
            </a:r>
          </a:p>
        </p:txBody>
      </p:sp>
      <p:sp>
        <p:nvSpPr>
          <p:cNvPr id="3" name="Subtitle 2">
            <a:extLst>
              <a:ext uri="{C183D7F6-B498-43B3-948B-1728B52AA6E4}">
                <adec:decorative xmlns:adec="http://schemas.microsoft.com/office/drawing/2017/decorative" val="0"/>
              </a:ext>
            </a:extLst>
          </p:cNvPr>
          <p:cNvSpPr>
            <a:spLocks noGrp="1"/>
          </p:cNvSpPr>
          <p:nvPr>
            <p:ph type="subTitle" idx="1"/>
          </p:nvPr>
        </p:nvSpPr>
        <p:spPr>
          <a:xfrm>
            <a:off x="1875295" y="1356666"/>
            <a:ext cx="10316705" cy="749276"/>
          </a:xfrm>
        </p:spPr>
        <p:txBody>
          <a:bodyPr>
            <a:normAutofit fontScale="92500" lnSpcReduction="10000"/>
          </a:bodyPr>
          <a:lstStyle/>
          <a:p>
            <a:pPr algn="l" rtl="0"/>
            <a:r>
              <a:rPr lang="es-US" b="0" i="0" u="none" baseline="0" dirty="0"/>
              <a:t>¿Cómo actuaremos para mejorar el uso de las energías renovables en nuestra comunidad? </a:t>
            </a:r>
          </a:p>
        </p:txBody>
      </p:sp>
      <p:sp>
        <p:nvSpPr>
          <p:cNvPr id="4" name="Content Placeholder 1"/>
          <p:cNvSpPr txBox="1">
            <a:spLocks/>
          </p:cNvSpPr>
          <p:nvPr/>
        </p:nvSpPr>
        <p:spPr>
          <a:xfrm>
            <a:off x="240632" y="2020362"/>
            <a:ext cx="11710736" cy="1138645"/>
          </a:xfrm>
          <a:prstGeom prst="rect">
            <a:avLst/>
          </a:prstGeom>
        </p:spPr>
        <p:txBody>
          <a:bodyPr vert="horz" lIns="91440" tIns="45720" rIns="91440" bIns="45720" rtlCol="0">
            <a:normAutofit/>
          </a:bodyPr>
          <a:lstStyle>
            <a:lvl1pPr marL="514350" indent="-514350" algn="l" defTabSz="914400" rtl="0" eaLnBrk="1" latinLnBrk="0" hangingPunct="1">
              <a:lnSpc>
                <a:spcPct val="90000"/>
              </a:lnSpc>
              <a:spcBef>
                <a:spcPts val="1000"/>
              </a:spcBef>
              <a:buFont typeface="+mj-lt"/>
              <a:buAutoNum type="arabicPeriod"/>
              <a:defRPr sz="280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l" rtl="0">
              <a:buNone/>
            </a:pPr>
            <a:r>
              <a:rPr lang="es-US" sz="2200" b="0" i="0" u="none" baseline="0"/>
              <a:t>Ahora te prepararás para actuar. El primer paso hacia la acción es decidir qué problema quieres resolver y qué acción quieres emprender para solucionarlo. Entonces podrás planificar cuándo y cómo actuarás.</a:t>
            </a:r>
          </a:p>
        </p:txBody>
      </p:sp>
      <p:sp>
        <p:nvSpPr>
          <p:cNvPr id="2" name="Content Placeholder 1"/>
          <p:cNvSpPr>
            <a:spLocks noGrp="1"/>
          </p:cNvSpPr>
          <p:nvPr>
            <p:ph sz="quarter" idx="11"/>
          </p:nvPr>
        </p:nvSpPr>
        <p:spPr>
          <a:xfrm>
            <a:off x="342900" y="3159007"/>
            <a:ext cx="11608467" cy="3141229"/>
          </a:xfrm>
        </p:spPr>
        <p:txBody>
          <a:bodyPr>
            <a:normAutofit fontScale="92500" lnSpcReduction="10000"/>
          </a:bodyPr>
          <a:lstStyle/>
          <a:p>
            <a:pPr lvl="0" algn="l" rtl="0"/>
            <a:r>
              <a:rPr lang="es-US" sz="2200" b="0" i="0" u="none" baseline="0"/>
              <a:t>Decide con tu grupo el problema que quieres ayudar a resolver. Podría tratarse de un problema como la falta de conocimiento sobre las opciones de energías renovables que podrían ser adecuadas para tu comunidad. O podría ser un problema sobre cómo cambiar a fuentes de energía más renovables. O podría ser otro problema que hayas detectado. Anota el problema en la hoja de trabajo del planificador de acciones o en otro papel. </a:t>
            </a:r>
            <a:r>
              <a:rPr lang="es-US" sz="2200" b="1" i="0" u="none" baseline="0"/>
              <a:t>Recurso:</a:t>
            </a:r>
            <a:r>
              <a:rPr lang="es-US" sz="2200" b="0" i="0" u="none" baseline="0"/>
              <a:t> </a:t>
            </a:r>
            <a:r>
              <a:rPr lang="es-US" sz="2200" b="1" i="0" u="none" baseline="0"/>
              <a:t>Hoja de trabajo del planificador de acciones.</a:t>
            </a:r>
          </a:p>
          <a:p>
            <a:pPr lvl="0" algn="l" rtl="0"/>
            <a:endParaRPr lang="es-US" sz="2200" dirty="0"/>
          </a:p>
          <a:p>
            <a:pPr lvl="0" algn="l" rtl="0"/>
            <a:r>
              <a:rPr lang="es-US" sz="2200" b="0" i="0" u="none" baseline="0"/>
              <a:t>Con ayuda de la hoja de trabajo o un papel, elabora una lista de las acciones que se te ocurran que puedan ayudar a resolver el problema. Por ejemplo, tal vez quieras iniciar una campaña de educación sobre energías renovables en tu comunidad. Tal vez quiera reunirte con un responsable de la toma de decisiones para hablar del cambio a fuentes de energía renovables.</a:t>
            </a:r>
          </a:p>
          <a:p>
            <a:endParaRPr lang="es-US" sz="2400" dirty="0"/>
          </a:p>
        </p:txBody>
      </p:sp>
    </p:spTree>
    <p:extLst>
      <p:ext uri="{BB962C8B-B14F-4D97-AF65-F5344CB8AC3E}">
        <p14:creationId xmlns:p14="http://schemas.microsoft.com/office/powerpoint/2010/main" val="35927805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2F4D1B7-1C83-8FF6-C293-092BAFC62592}"/>
              </a:ext>
            </a:extLst>
          </p:cNvPr>
          <p:cNvSpPr>
            <a:spLocks noGrp="1"/>
          </p:cNvSpPr>
          <p:nvPr>
            <p:ph type="title"/>
          </p:nvPr>
        </p:nvSpPr>
        <p:spPr>
          <a:xfrm>
            <a:off x="2262186" y="374673"/>
            <a:ext cx="7667625" cy="777851"/>
          </a:xfrm>
        </p:spPr>
        <p:txBody>
          <a:bodyPr vert="horz" lIns="91440" tIns="45720" rIns="91440" bIns="45720" rtlCol="0" anchor="b">
            <a:normAutofit fontScale="90000"/>
          </a:bodyPr>
          <a:lstStyle/>
          <a:p>
            <a:pPr algn="l" rtl="0"/>
            <a:r>
              <a:rPr lang="es-US" b="1" i="0" u="none" baseline="0"/>
              <a:t>Investigación de Actuar, diapositiva 2</a:t>
            </a:r>
          </a:p>
        </p:txBody>
      </p:sp>
      <p:sp>
        <p:nvSpPr>
          <p:cNvPr id="2" name="Content Placeholder 1"/>
          <p:cNvSpPr>
            <a:spLocks noGrp="1"/>
          </p:cNvSpPr>
          <p:nvPr>
            <p:ph sz="quarter" idx="11"/>
          </p:nvPr>
        </p:nvSpPr>
        <p:spPr/>
        <p:txBody>
          <a:bodyPr>
            <a:normAutofit fontScale="92500" lnSpcReduction="10000"/>
          </a:bodyPr>
          <a:lstStyle/>
          <a:p>
            <a:pPr lvl="0" algn="l" rtl="0">
              <a:spcAft>
                <a:spcPts val="1200"/>
              </a:spcAft>
              <a:buFont typeface="+mj-lt"/>
              <a:buAutoNum type="arabicPeriod" startAt="3"/>
            </a:pPr>
            <a:r>
              <a:rPr lang="es-US" b="0" i="0" u="none" baseline="0"/>
              <a:t>Escribe las fortalezas que tiene tu grupo y cómo podrían utilizarse para mejorar la situación energética de tu comunidad. Por ejemplo:</a:t>
            </a:r>
          </a:p>
          <a:p>
            <a:pPr marL="971550" lvl="1" indent="-514350" algn="l" rtl="0">
              <a:buFont typeface="+mj-lt"/>
              <a:buAutoNum type="alphaLcPeriod"/>
            </a:pPr>
            <a:r>
              <a:rPr lang="es-US" sz="2800" b="0" i="0" u="none" baseline="0"/>
              <a:t>¿Los miembros de tu grupo pertenecen a algún grupo con el que se podrían comunicar? </a:t>
            </a:r>
          </a:p>
          <a:p>
            <a:pPr marL="971550" lvl="1" indent="-514350" algn="l" rtl="0">
              <a:buFont typeface="+mj-lt"/>
              <a:buAutoNum type="alphaLcPeriod"/>
            </a:pPr>
            <a:r>
              <a:rPr lang="es-US" sz="2800" b="0" i="0" u="none" baseline="0"/>
              <a:t>¿Los miembros de tu grupo tienen algún talento especial, como el arte o la música, que pueda ser útil para captar la atención de la gente? </a:t>
            </a:r>
          </a:p>
          <a:p>
            <a:pPr marL="971550" lvl="1" indent="-514350" algn="l" rtl="0">
              <a:buFont typeface="+mj-lt"/>
              <a:buAutoNum type="alphaLcPeriod"/>
            </a:pPr>
            <a:r>
              <a:rPr lang="es-US" sz="2800" b="0" i="0" u="none" baseline="0"/>
              <a:t>¿Los miembros de tu grupo están interesados en la ciencia y la ingeniería o en otras formas que permitan encontrar soluciones innovadoras? </a:t>
            </a:r>
          </a:p>
          <a:p>
            <a:pPr marL="971550" lvl="1" indent="-514350" algn="l" rtl="0">
              <a:buFont typeface="+mj-lt"/>
              <a:buAutoNum type="alphaLcPeriod"/>
            </a:pPr>
            <a:r>
              <a:rPr lang="es-US" sz="2800" b="0" i="0" u="none" baseline="0"/>
              <a:t>¿Los miembros del grupo tienen buenas habilidades de planificación u organización?</a:t>
            </a:r>
          </a:p>
          <a:p>
            <a:pPr algn="l" rtl="0">
              <a:buAutoNum type="arabicPeriod" startAt="3"/>
            </a:pPr>
            <a:endParaRPr lang="es-US" dirty="0"/>
          </a:p>
        </p:txBody>
      </p:sp>
    </p:spTree>
    <p:extLst>
      <p:ext uri="{BB962C8B-B14F-4D97-AF65-F5344CB8AC3E}">
        <p14:creationId xmlns:p14="http://schemas.microsoft.com/office/powerpoint/2010/main" val="84194979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DDB2904-D5FE-89A1-4B2F-857D2B330878}"/>
              </a:ext>
            </a:extLst>
          </p:cNvPr>
          <p:cNvSpPr>
            <a:spLocks noGrp="1"/>
          </p:cNvSpPr>
          <p:nvPr>
            <p:ph type="title"/>
          </p:nvPr>
        </p:nvSpPr>
        <p:spPr>
          <a:xfrm>
            <a:off x="2354639" y="384199"/>
            <a:ext cx="7667625" cy="758801"/>
          </a:xfrm>
        </p:spPr>
        <p:txBody>
          <a:bodyPr vert="horz" lIns="91440" tIns="45720" rIns="91440" bIns="45720" rtlCol="0" anchor="b">
            <a:normAutofit fontScale="90000"/>
          </a:bodyPr>
          <a:lstStyle/>
          <a:p>
            <a:pPr algn="l" rtl="0"/>
            <a:r>
              <a:rPr lang="es-US" b="1" i="0" u="none" baseline="0"/>
              <a:t>Investigación de Actuar, diapositiva 3</a:t>
            </a:r>
          </a:p>
        </p:txBody>
      </p:sp>
      <p:sp>
        <p:nvSpPr>
          <p:cNvPr id="2" name="Content Placeholder 1"/>
          <p:cNvSpPr>
            <a:spLocks noGrp="1"/>
          </p:cNvSpPr>
          <p:nvPr>
            <p:ph sz="quarter" idx="11"/>
          </p:nvPr>
        </p:nvSpPr>
        <p:spPr/>
        <p:txBody>
          <a:bodyPr>
            <a:normAutofit fontScale="92500" lnSpcReduction="10000"/>
          </a:bodyPr>
          <a:lstStyle/>
          <a:p>
            <a:pPr lvl="0" algn="l" rtl="0">
              <a:buFont typeface="+mj-lt"/>
              <a:buAutoNum type="arabicPeriod" startAt="4"/>
            </a:pPr>
            <a:r>
              <a:rPr lang="es-US" b="0" i="0" u="none" baseline="0"/>
              <a:t>Elige una acción basada en las fortalezas de tu grupo.</a:t>
            </a:r>
          </a:p>
          <a:p>
            <a:pPr lvl="0" algn="l" rtl="0">
              <a:buFont typeface="+mj-lt"/>
              <a:buAutoNum type="arabicPeriod" startAt="4"/>
            </a:pPr>
            <a:endParaRPr lang="es-US" dirty="0"/>
          </a:p>
          <a:p>
            <a:pPr lvl="0" algn="l" rtl="0">
              <a:buAutoNum type="arabicPeriod" startAt="4"/>
            </a:pPr>
            <a:r>
              <a:rPr lang="es-US" b="0" i="0" u="none" baseline="0"/>
              <a:t>Anota tus ideas para planificar tu acción. Asegúrate de pensar en: </a:t>
            </a:r>
          </a:p>
          <a:p>
            <a:pPr marL="971550" lvl="1" indent="-514350" algn="l" rtl="0">
              <a:buFont typeface="+mj-lt"/>
              <a:buAutoNum type="alphaLcPeriod"/>
            </a:pPr>
            <a:r>
              <a:rPr lang="es-US" sz="2800" b="0" i="0" u="none" baseline="0"/>
              <a:t>¿Qué tendrás que hacer? </a:t>
            </a:r>
          </a:p>
          <a:p>
            <a:pPr marL="971550" lvl="1" indent="-514350" algn="l" rtl="0">
              <a:buFont typeface="+mj-lt"/>
              <a:buAutoNum type="alphaLcPeriod"/>
            </a:pPr>
            <a:r>
              <a:rPr lang="es-US" sz="2800" b="0" i="0" u="none" baseline="0"/>
              <a:t>¿Cómo puedes asegurarte de que todos los miembros de tu grupo están incluidos?</a:t>
            </a:r>
          </a:p>
          <a:p>
            <a:pPr marL="971550" lvl="1" indent="-514350" algn="l" rtl="0">
              <a:buFont typeface="+mj-lt"/>
              <a:buAutoNum type="alphaLcPeriod"/>
            </a:pPr>
            <a:r>
              <a:rPr lang="es-US" sz="2800" b="0" i="0" u="none" baseline="0"/>
              <a:t>¿Hay otras personas que necesitas que te ayuden o te den su permiso? </a:t>
            </a:r>
          </a:p>
          <a:p>
            <a:pPr marL="971550" lvl="1" indent="-514350" algn="l" rtl="0">
              <a:buFont typeface="+mj-lt"/>
              <a:buAutoNum type="alphaLcPeriod"/>
            </a:pPr>
            <a:r>
              <a:rPr lang="es-US" sz="2800" b="0" i="0" u="none" baseline="0"/>
              <a:t>¿Dónde tendrá lugar tu acción?</a:t>
            </a:r>
          </a:p>
          <a:p>
            <a:pPr marL="971550" lvl="1" indent="-514350" algn="l" rtl="0">
              <a:buFont typeface="+mj-lt"/>
              <a:buAutoNum type="alphaLcPeriod"/>
            </a:pPr>
            <a:r>
              <a:rPr lang="es-US" sz="2800" b="0" i="0" u="none" baseline="0"/>
              <a:t>¿Qué materiales necesitarás? </a:t>
            </a:r>
          </a:p>
          <a:p>
            <a:pPr marL="971550" lvl="1" indent="-514350" algn="l" rtl="0">
              <a:buFont typeface="+mj-lt"/>
              <a:buAutoNum type="alphaLcPeriod"/>
            </a:pPr>
            <a:r>
              <a:rPr lang="es-US" sz="2800" b="0" i="0" u="none" baseline="0"/>
              <a:t>¿Para qué retos debes estar preparado?</a:t>
            </a:r>
          </a:p>
          <a:p>
            <a:pPr algn="l" rtl="0">
              <a:buAutoNum type="arabicPeriod" startAt="4"/>
            </a:pPr>
            <a:endParaRPr lang="es-US" dirty="0"/>
          </a:p>
        </p:txBody>
      </p:sp>
    </p:spTree>
    <p:extLst>
      <p:ext uri="{BB962C8B-B14F-4D97-AF65-F5344CB8AC3E}">
        <p14:creationId xmlns:p14="http://schemas.microsoft.com/office/powerpoint/2010/main" val="2804709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532359F-7557-123D-C087-AEC9390817E7}"/>
              </a:ext>
            </a:extLst>
          </p:cNvPr>
          <p:cNvSpPr>
            <a:spLocks noGrp="1"/>
          </p:cNvSpPr>
          <p:nvPr>
            <p:ph type="title"/>
          </p:nvPr>
        </p:nvSpPr>
        <p:spPr>
          <a:xfrm>
            <a:off x="4283769" y="315025"/>
            <a:ext cx="6278856" cy="1183687"/>
          </a:xfrm>
        </p:spPr>
        <p:txBody>
          <a:bodyPr>
            <a:noAutofit/>
          </a:bodyPr>
          <a:lstStyle/>
          <a:p>
            <a:pPr algn="l" rtl="0"/>
            <a:r>
              <a:rPr lang="es-US" sz="4200" b="1" i="0" u="none" baseline="0" dirty="0"/>
              <a:t>Resumen de Descubrir</a:t>
            </a:r>
          </a:p>
        </p:txBody>
      </p:sp>
      <p:sp>
        <p:nvSpPr>
          <p:cNvPr id="3" name="Subtitle 2">
            <a:extLst>
              <a:ext uri="{FF2B5EF4-FFF2-40B4-BE49-F238E27FC236}">
                <a16:creationId xmlns:a16="http://schemas.microsoft.com/office/drawing/2014/main" id="{4CDD5613-3F9B-80BE-9DCF-0FBEEA234EAA}"/>
              </a:ext>
            </a:extLst>
          </p:cNvPr>
          <p:cNvSpPr>
            <a:spLocks noGrp="1"/>
          </p:cNvSpPr>
          <p:nvPr>
            <p:ph type="subTitle" idx="1"/>
          </p:nvPr>
        </p:nvSpPr>
        <p:spPr/>
        <p:txBody>
          <a:bodyPr>
            <a:normAutofit/>
          </a:bodyPr>
          <a:lstStyle/>
          <a:p>
            <a:pPr algn="ctr" rtl="0"/>
            <a:r>
              <a:rPr lang="es-US" b="1" i="0" u="sng" baseline="0"/>
              <a:t>Objetivo de aprendizaje:</a:t>
            </a:r>
          </a:p>
          <a:p>
            <a:endParaRPr lang="es-US" sz="2800" b="0" dirty="0"/>
          </a:p>
          <a:p>
            <a:pPr algn="l" rtl="0"/>
            <a:r>
              <a:rPr lang="es-US" sz="2800" b="0" i="0" u="none" baseline="0"/>
              <a:t>Podremos identificar diferentes fuentes de energía y analizar la situación energética de nuestra comunidad local.</a:t>
            </a:r>
            <a:endParaRPr lang="es-US" dirty="0"/>
          </a:p>
        </p:txBody>
      </p:sp>
      <p:sp>
        <p:nvSpPr>
          <p:cNvPr id="2" name="Content Placeholder 1">
            <a:extLst>
              <a:ext uri="{FF2B5EF4-FFF2-40B4-BE49-F238E27FC236}">
                <a16:creationId xmlns:a16="http://schemas.microsoft.com/office/drawing/2014/main" id="{8344F75E-0A53-6697-8D98-BB41054899A7}"/>
              </a:ext>
            </a:extLst>
          </p:cNvPr>
          <p:cNvSpPr>
            <a:spLocks noGrp="1"/>
          </p:cNvSpPr>
          <p:nvPr>
            <p:ph sz="quarter" idx="11"/>
          </p:nvPr>
        </p:nvSpPr>
        <p:spPr>
          <a:xfrm>
            <a:off x="4431552" y="1498712"/>
            <a:ext cx="6550773" cy="4989956"/>
          </a:xfrm>
        </p:spPr>
        <p:txBody>
          <a:bodyPr>
            <a:normAutofit fontScale="77500" lnSpcReduction="20000"/>
          </a:bodyPr>
          <a:lstStyle/>
          <a:p>
            <a:pPr algn="l" rtl="0" fontAlgn="base"/>
            <a:r>
              <a:rPr lang="es-US" b="1" i="0" u="none" baseline="0"/>
              <a:t>Lectura de Descubrir (opcional):</a:t>
            </a:r>
            <a:r>
              <a:rPr lang="es-US" b="0" i="0" u="none" baseline="0"/>
              <a:t> lectura de una página sobre las fuentes de energía, incluido un resumen de los combustibles fósiles y las fuentes de energía renovables.</a:t>
            </a:r>
          </a:p>
          <a:p>
            <a:pPr algn="l" rtl="0" fontAlgn="base"/>
            <a:endParaRPr lang="es-US" dirty="0"/>
          </a:p>
          <a:p>
            <a:pPr algn="l" rtl="0" fontAlgn="base"/>
            <a:r>
              <a:rPr lang="es-US" b="1" i="0" u="none" baseline="0"/>
              <a:t>Investigación de Descubrir: </a:t>
            </a:r>
            <a:r>
              <a:rPr lang="es-US" b="0" i="0" u="none" baseline="0"/>
              <a:t>los estudiantes exploran más sobre las fortalezas y debilidades del uso personal y en la comunidad que dan a la energía. Las investigaciones opcionales en ciencias sociales permiten profundizar en el análisis.</a:t>
            </a:r>
            <a:r>
              <a:rPr lang="es-US" b="1" i="0" u="none" baseline="0"/>
              <a:t> </a:t>
            </a:r>
            <a:r>
              <a:rPr lang="es-US" b="0" i="0" u="none" baseline="0"/>
              <a:t> </a:t>
            </a:r>
          </a:p>
          <a:p>
            <a:pPr algn="l" rtl="0" fontAlgn="base"/>
            <a:endParaRPr lang="es-US" dirty="0"/>
          </a:p>
          <a:p>
            <a:pPr algn="l" rtl="0" fontAlgn="base"/>
            <a:r>
              <a:rPr lang="es-US" b="1" i="0" u="none" baseline="0"/>
              <a:t>Extensión de la investigación de Descubrir (opcional): </a:t>
            </a:r>
            <a:r>
              <a:rPr lang="es-US" b="0" i="0" u="none" baseline="0"/>
              <a:t>los estudiantes pueden ampliar su aprendizaje considerando las oportunidades y amenazas energéticas para su comunidad y diseñando una comunicación con la que puedan compartir su aprendizaje de forma creativa.</a:t>
            </a:r>
          </a:p>
        </p:txBody>
      </p:sp>
    </p:spTree>
    <p:extLst>
      <p:ext uri="{BB962C8B-B14F-4D97-AF65-F5344CB8AC3E}">
        <p14:creationId xmlns:p14="http://schemas.microsoft.com/office/powerpoint/2010/main" val="142927679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77A56B7-301B-7053-613E-854D34753C4B}"/>
              </a:ext>
            </a:extLst>
          </p:cNvPr>
          <p:cNvSpPr>
            <a:spLocks noGrp="1"/>
          </p:cNvSpPr>
          <p:nvPr>
            <p:ph type="title"/>
          </p:nvPr>
        </p:nvSpPr>
        <p:spPr>
          <a:xfrm>
            <a:off x="2262187" y="374674"/>
            <a:ext cx="9929813" cy="768326"/>
          </a:xfrm>
        </p:spPr>
        <p:txBody>
          <a:bodyPr vert="horz" lIns="91440" tIns="45720" rIns="91440" bIns="45720" rtlCol="0" anchor="b">
            <a:normAutofit fontScale="90000"/>
          </a:bodyPr>
          <a:lstStyle/>
          <a:p>
            <a:pPr algn="l" rtl="0"/>
            <a:r>
              <a:rPr lang="es-US" b="1" i="0" u="none" baseline="0" dirty="0"/>
              <a:t>Investigación de Actuar, diapositiva 4</a:t>
            </a:r>
          </a:p>
        </p:txBody>
      </p:sp>
      <p:sp>
        <p:nvSpPr>
          <p:cNvPr id="2" name="Content Placeholder 1"/>
          <p:cNvSpPr>
            <a:spLocks noGrp="1"/>
          </p:cNvSpPr>
          <p:nvPr>
            <p:ph sz="quarter" idx="11"/>
          </p:nvPr>
        </p:nvSpPr>
        <p:spPr>
          <a:xfrm>
            <a:off x="633641" y="1901687"/>
            <a:ext cx="10924717" cy="4398550"/>
          </a:xfrm>
        </p:spPr>
        <p:txBody>
          <a:bodyPr/>
          <a:lstStyle/>
          <a:p>
            <a:pPr lvl="0" algn="l" rtl="0">
              <a:buFont typeface="+mj-lt"/>
              <a:buAutoNum type="arabicPeriod" startAt="6"/>
            </a:pPr>
            <a:r>
              <a:rPr lang="es-US" b="0" i="0" u="none" baseline="0"/>
              <a:t>Enumera en orden cada paso que debas dar para completar esta acción.</a:t>
            </a:r>
          </a:p>
          <a:p>
            <a:pPr lvl="0" algn="l" rtl="0">
              <a:buAutoNum type="arabicPeriod" startAt="6"/>
            </a:pPr>
            <a:r>
              <a:rPr lang="es-US" b="0" i="0" u="none" baseline="0"/>
              <a:t>Asigna a cada persona de tu grupo uno o varios pasos.</a:t>
            </a:r>
          </a:p>
          <a:p>
            <a:pPr lvl="0" algn="l" rtl="0">
              <a:buAutoNum type="arabicPeriod" startAt="6"/>
            </a:pPr>
            <a:r>
              <a:rPr lang="es-US" b="0" i="0" u="none" baseline="0"/>
              <a:t>¡Enhorabuena, ya has planificado tu acción!</a:t>
            </a:r>
          </a:p>
        </p:txBody>
      </p:sp>
    </p:spTree>
    <p:extLst>
      <p:ext uri="{BB962C8B-B14F-4D97-AF65-F5344CB8AC3E}">
        <p14:creationId xmlns:p14="http://schemas.microsoft.com/office/powerpoint/2010/main" val="24620891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A8D0E16-DC68-1B56-5EEE-3134A1E60AA3}"/>
              </a:ext>
            </a:extLst>
          </p:cNvPr>
          <p:cNvSpPr>
            <a:spLocks noGrp="1"/>
          </p:cNvSpPr>
          <p:nvPr>
            <p:ph type="title"/>
          </p:nvPr>
        </p:nvSpPr>
        <p:spPr>
          <a:xfrm>
            <a:off x="532408" y="246328"/>
            <a:ext cx="9788385" cy="890588"/>
          </a:xfrm>
        </p:spPr>
        <p:txBody>
          <a:bodyPr vert="horz" lIns="91440" tIns="45720" rIns="91440" bIns="45720" rtlCol="0" anchor="b">
            <a:normAutofit fontScale="90000"/>
          </a:bodyPr>
          <a:lstStyle/>
          <a:p>
            <a:pPr algn="l" rtl="0"/>
            <a:r>
              <a:rPr lang="es-US" b="1" i="0" u="none" baseline="0" dirty="0"/>
              <a:t>Extensión </a:t>
            </a:r>
            <a:r>
              <a:rPr lang="es-US" sz="4400" b="1" i="0" u="none" baseline="0" dirty="0"/>
              <a:t>de la investigación</a:t>
            </a:r>
            <a:r>
              <a:rPr lang="es-US" b="1" i="0" u="none" baseline="0" dirty="0"/>
              <a:t> </a:t>
            </a:r>
            <a:br>
              <a:rPr lang="es-US" b="1" i="0" u="none" baseline="0" dirty="0"/>
            </a:br>
            <a:r>
              <a:rPr lang="es-US" b="1" i="0" u="none" baseline="0" dirty="0"/>
              <a:t>de Actuar</a:t>
            </a:r>
          </a:p>
        </p:txBody>
      </p:sp>
      <p:sp>
        <p:nvSpPr>
          <p:cNvPr id="3" name="Subtitle 2">
            <a:extLst>
              <a:ext uri="{C183D7F6-B498-43B3-948B-1728B52AA6E4}">
                <adec:decorative xmlns:adec="http://schemas.microsoft.com/office/drawing/2017/decorative" val="0"/>
              </a:ext>
            </a:extLst>
          </p:cNvPr>
          <p:cNvSpPr>
            <a:spLocks noGrp="1"/>
          </p:cNvSpPr>
          <p:nvPr>
            <p:ph type="subTitle" idx="1"/>
          </p:nvPr>
        </p:nvSpPr>
        <p:spPr/>
        <p:txBody>
          <a:bodyPr/>
          <a:lstStyle/>
          <a:p>
            <a:pPr algn="l" rtl="0"/>
            <a:r>
              <a:rPr lang="es-US" b="0" i="0" u="none" baseline="0"/>
              <a:t>¡Elige tu camino! </a:t>
            </a:r>
          </a:p>
        </p:txBody>
      </p:sp>
      <p:sp>
        <p:nvSpPr>
          <p:cNvPr id="4" name="Content Placeholder 1"/>
          <p:cNvSpPr txBox="1">
            <a:spLocks/>
          </p:cNvSpPr>
          <p:nvPr/>
        </p:nvSpPr>
        <p:spPr>
          <a:xfrm>
            <a:off x="527525" y="2105982"/>
            <a:ext cx="10924717" cy="842702"/>
          </a:xfrm>
          <a:prstGeom prst="rect">
            <a:avLst/>
          </a:prstGeom>
        </p:spPr>
        <p:txBody>
          <a:bodyPr vert="horz" lIns="91440" tIns="45720" rIns="91440" bIns="45720" rtlCol="0">
            <a:normAutofit fontScale="92500"/>
          </a:bodyPr>
          <a:lstStyle>
            <a:lvl1pPr marL="514350" indent="-514350" algn="l" defTabSz="914400" rtl="0" eaLnBrk="1" latinLnBrk="0" hangingPunct="1">
              <a:lnSpc>
                <a:spcPct val="90000"/>
              </a:lnSpc>
              <a:spcBef>
                <a:spcPts val="1000"/>
              </a:spcBef>
              <a:buFont typeface="+mj-lt"/>
              <a:buAutoNum type="arabicPeriod"/>
              <a:defRPr sz="240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l" rtl="0">
              <a:buNone/>
            </a:pPr>
            <a:r>
              <a:rPr lang="es-US" b="0" i="0" u="none" baseline="0"/>
              <a:t>¡Ha llegado el momento de actuar! Puedes utilizar todo lo que has aprendido para dar el primer paso hacia un uso más sostenible de la energía en tu comunidad. </a:t>
            </a:r>
          </a:p>
        </p:txBody>
      </p:sp>
      <p:sp>
        <p:nvSpPr>
          <p:cNvPr id="2" name="Content Placeholder 1"/>
          <p:cNvSpPr>
            <a:spLocks noGrp="1"/>
          </p:cNvSpPr>
          <p:nvPr>
            <p:ph sz="quarter" idx="11"/>
          </p:nvPr>
        </p:nvSpPr>
        <p:spPr>
          <a:xfrm>
            <a:off x="527526" y="2948683"/>
            <a:ext cx="10924717" cy="3374771"/>
          </a:xfrm>
        </p:spPr>
        <p:txBody>
          <a:bodyPr>
            <a:normAutofit/>
          </a:bodyPr>
          <a:lstStyle/>
          <a:p>
            <a:pPr lvl="0" algn="l" rtl="0"/>
            <a:r>
              <a:rPr lang="es-US" b="0" i="0" u="none" baseline="0"/>
              <a:t>Con tus compañeros de equipo, pon en práctica tu Plan de Acción. Esto puede llevar algún tiempo. Cuando hayas terminado, regresa y completa esta actividad.</a:t>
            </a:r>
          </a:p>
          <a:p>
            <a:pPr lvl="0" algn="l" rtl="0"/>
            <a:endParaRPr lang="es-US" dirty="0"/>
          </a:p>
          <a:p>
            <a:pPr lvl="0" algn="l" rtl="0"/>
            <a:r>
              <a:rPr lang="es-US" b="0" i="0" u="none" baseline="0"/>
              <a:t>Piensa en silencio en la acción que has llevado a cabo. </a:t>
            </a:r>
          </a:p>
          <a:p>
            <a:pPr lvl="1" algn="l" rtl="0"/>
            <a:r>
              <a:rPr lang="es-US" b="0" i="0" u="none" baseline="0"/>
              <a:t>¿Qué salió bien? </a:t>
            </a:r>
          </a:p>
          <a:p>
            <a:pPr lvl="1" algn="l" rtl="0"/>
            <a:r>
              <a:rPr lang="es-US" b="0" i="0" u="none" baseline="0"/>
              <a:t>¿Qué crees que podría haber salido mejor? </a:t>
            </a:r>
          </a:p>
          <a:p>
            <a:pPr lvl="1" algn="l" rtl="0"/>
            <a:r>
              <a:rPr lang="es-US" b="0" i="0" u="none" baseline="0"/>
              <a:t>¿Qué cambios introducirías en tu acción si tuvieras que repetirla?</a:t>
            </a:r>
          </a:p>
          <a:p>
            <a:endParaRPr lang="es-US" dirty="0"/>
          </a:p>
        </p:txBody>
      </p:sp>
    </p:spTree>
    <p:extLst>
      <p:ext uri="{BB962C8B-B14F-4D97-AF65-F5344CB8AC3E}">
        <p14:creationId xmlns:p14="http://schemas.microsoft.com/office/powerpoint/2010/main" val="4331286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DA74836-8065-0FB8-5497-82396C7660DE}"/>
              </a:ext>
            </a:extLst>
          </p:cNvPr>
          <p:cNvSpPr>
            <a:spLocks noGrp="1"/>
          </p:cNvSpPr>
          <p:nvPr>
            <p:ph type="title"/>
          </p:nvPr>
        </p:nvSpPr>
        <p:spPr>
          <a:xfrm>
            <a:off x="532408" y="246328"/>
            <a:ext cx="9473164" cy="890588"/>
          </a:xfrm>
        </p:spPr>
        <p:txBody>
          <a:bodyPr vert="horz" lIns="91440" tIns="45720" rIns="91440" bIns="45720" rtlCol="0" anchor="b">
            <a:normAutofit fontScale="90000"/>
          </a:bodyPr>
          <a:lstStyle/>
          <a:p>
            <a:pPr algn="l" rtl="0"/>
            <a:r>
              <a:rPr lang="es-US" b="1" i="0" u="none" baseline="0"/>
              <a:t>Extensión </a:t>
            </a:r>
            <a:r>
              <a:rPr lang="es-US" sz="4400" b="1" i="0" u="none" baseline="0"/>
              <a:t>de la investigación de</a:t>
            </a:r>
            <a:r>
              <a:rPr lang="es-US" b="1" i="0" u="none" baseline="0"/>
              <a:t> Actuar, diapositiva 2</a:t>
            </a:r>
          </a:p>
        </p:txBody>
      </p:sp>
      <p:sp>
        <p:nvSpPr>
          <p:cNvPr id="11" name="Content Placeholder 1"/>
          <p:cNvSpPr txBox="1">
            <a:spLocks/>
          </p:cNvSpPr>
          <p:nvPr/>
        </p:nvSpPr>
        <p:spPr>
          <a:xfrm>
            <a:off x="474885" y="1865991"/>
            <a:ext cx="11343632" cy="972986"/>
          </a:xfrm>
          <a:prstGeom prst="rect">
            <a:avLst/>
          </a:prstGeom>
        </p:spPr>
        <p:txBody>
          <a:bodyPr vert="horz" lIns="91440" tIns="45720" rIns="91440" bIns="45720" rtlCol="0">
            <a:normAutofit lnSpcReduction="10000"/>
          </a:bodyPr>
          <a:lstStyle>
            <a:lvl1pPr marL="514350" indent="-514350" algn="l" defTabSz="914400" rtl="0" eaLnBrk="1" latinLnBrk="0" hangingPunct="1">
              <a:lnSpc>
                <a:spcPct val="90000"/>
              </a:lnSpc>
              <a:spcBef>
                <a:spcPts val="1000"/>
              </a:spcBef>
              <a:buFont typeface="+mj-lt"/>
              <a:buAutoNum type="arabicPeriod"/>
              <a:defRPr sz="240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rtl="0">
              <a:buFont typeface="+mj-lt"/>
              <a:buAutoNum type="arabicPeriod" startAt="3"/>
            </a:pPr>
            <a:r>
              <a:rPr lang="es-US" b="0" i="0" u="none" baseline="0"/>
              <a:t>¡Decide de qué forma quieres aprender más! Las guías de investigación comunitaria que aquí se enumeran pueden servir de ayuda para explorar distintos temas. ¿Qué temas te interesan más?</a:t>
            </a:r>
          </a:p>
        </p:txBody>
      </p:sp>
      <p:sp>
        <p:nvSpPr>
          <p:cNvPr id="7" name="Content Placeholder 1"/>
          <p:cNvSpPr txBox="1">
            <a:spLocks/>
          </p:cNvSpPr>
          <p:nvPr/>
        </p:nvSpPr>
        <p:spPr>
          <a:xfrm>
            <a:off x="2241644" y="3137961"/>
            <a:ext cx="2170637" cy="3832333"/>
          </a:xfrm>
          <a:prstGeom prst="rect">
            <a:avLst/>
          </a:prstGeom>
        </p:spPr>
        <p:txBody>
          <a:bodyPr vert="horz" lIns="91440" tIns="45720" rIns="91440" bIns="45720" rtlCol="0">
            <a:normAutofit/>
          </a:bodyPr>
          <a:lstStyle>
            <a:lvl1pPr marL="514350" indent="-514350" algn="l" defTabSz="914400" rtl="0" eaLnBrk="1" latinLnBrk="0" hangingPunct="1">
              <a:lnSpc>
                <a:spcPct val="90000"/>
              </a:lnSpc>
              <a:spcBef>
                <a:spcPts val="1000"/>
              </a:spcBef>
              <a:buFont typeface="+mj-lt"/>
              <a:buAutoNum type="arabicPeriod"/>
              <a:defRPr sz="240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l" rtl="0">
              <a:buNone/>
            </a:pPr>
            <a:r>
              <a:rPr lang="es-US" sz="2000" b="0" i="0" u="none" baseline="0" dirty="0"/>
              <a:t>Explora más sobre las diferentes fuentes de energía y sus usos. </a:t>
            </a:r>
          </a:p>
        </p:txBody>
      </p:sp>
      <p:sp>
        <p:nvSpPr>
          <p:cNvPr id="8" name="Content Placeholder 1"/>
          <p:cNvSpPr txBox="1">
            <a:spLocks/>
          </p:cNvSpPr>
          <p:nvPr/>
        </p:nvSpPr>
        <p:spPr>
          <a:xfrm>
            <a:off x="6226911" y="3137961"/>
            <a:ext cx="1986786" cy="3973444"/>
          </a:xfrm>
          <a:prstGeom prst="rect">
            <a:avLst/>
          </a:prstGeom>
        </p:spPr>
        <p:txBody>
          <a:bodyPr vert="horz" lIns="91440" tIns="45720" rIns="91440" bIns="45720" rtlCol="0">
            <a:normAutofit/>
          </a:bodyPr>
          <a:lstStyle>
            <a:lvl1pPr marL="514350" indent="-514350" algn="l" defTabSz="914400" rtl="0" eaLnBrk="1" latinLnBrk="0" hangingPunct="1">
              <a:lnSpc>
                <a:spcPct val="90000"/>
              </a:lnSpc>
              <a:spcBef>
                <a:spcPts val="1000"/>
              </a:spcBef>
              <a:buFont typeface="+mj-lt"/>
              <a:buAutoNum type="arabicPeriod"/>
              <a:defRPr sz="240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l" rtl="0">
              <a:buNone/>
            </a:pPr>
            <a:r>
              <a:rPr lang="es-US" sz="2000" b="0" i="0" u="none" baseline="0" dirty="0"/>
              <a:t>Explora más sobre las formas en que se usa la energía en una comunidad sostenible.</a:t>
            </a:r>
          </a:p>
        </p:txBody>
      </p:sp>
      <p:pic>
        <p:nvPicPr>
          <p:cNvPr id="6" name="Picture 5">
            <a:extLst>
              <a:ext uri="{C183D7F6-B498-43B3-948B-1728B52AA6E4}">
                <adec:decorative xmlns:adec="http://schemas.microsoft.com/office/drawing/2017/decorative" val="1"/>
              </a:ext>
            </a:extLst>
          </p:cNvPr>
          <p:cNvPicPr/>
          <p:nvPr/>
        </p:nvPicPr>
        <p:blipFill>
          <a:blip r:embed="rId2"/>
          <a:srcRect t="524" b="524"/>
          <a:stretch/>
        </p:blipFill>
        <p:spPr bwMode="auto">
          <a:xfrm>
            <a:off x="4535706" y="2987537"/>
            <a:ext cx="1610995" cy="2062974"/>
          </a:xfrm>
          <a:prstGeom prst="rect">
            <a:avLst/>
          </a:prstGeom>
          <a:ln>
            <a:solidFill>
              <a:schemeClr val="tx1"/>
            </a:solidFill>
          </a:ln>
          <a:extLst>
            <a:ext uri="{53640926-AAD7-44D8-BBD7-CCE9431645EC}">
              <a14:shadowObscured xmlns:a14="http://schemas.microsoft.com/office/drawing/2010/main"/>
            </a:ext>
          </a:extLst>
        </p:spPr>
      </p:pic>
      <p:sp>
        <p:nvSpPr>
          <p:cNvPr id="9" name="Content Placeholder 1"/>
          <p:cNvSpPr txBox="1">
            <a:spLocks/>
          </p:cNvSpPr>
          <p:nvPr/>
        </p:nvSpPr>
        <p:spPr>
          <a:xfrm>
            <a:off x="10005572" y="3121919"/>
            <a:ext cx="2186428" cy="3973444"/>
          </a:xfrm>
          <a:prstGeom prst="rect">
            <a:avLst/>
          </a:prstGeom>
        </p:spPr>
        <p:txBody>
          <a:bodyPr vert="horz" lIns="91440" tIns="45720" rIns="91440" bIns="45720" rtlCol="0">
            <a:normAutofit/>
          </a:bodyPr>
          <a:lstStyle>
            <a:lvl1pPr marL="514350" indent="-514350" algn="l" defTabSz="914400" rtl="0" eaLnBrk="1" latinLnBrk="0" hangingPunct="1">
              <a:lnSpc>
                <a:spcPct val="90000"/>
              </a:lnSpc>
              <a:spcBef>
                <a:spcPts val="1000"/>
              </a:spcBef>
              <a:buFont typeface="+mj-lt"/>
              <a:buAutoNum type="arabicPeriod"/>
              <a:defRPr sz="240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l" rtl="0">
              <a:buNone/>
            </a:pPr>
            <a:r>
              <a:rPr lang="es-US" sz="2000" b="0" i="0" u="none" baseline="0" dirty="0"/>
              <a:t>Explora cómo las energías renovables pueden desempeñar un papel en la acción por el clima.</a:t>
            </a:r>
          </a:p>
        </p:txBody>
      </p:sp>
      <p:sp>
        <p:nvSpPr>
          <p:cNvPr id="2" name="Content Placeholder 1"/>
          <p:cNvSpPr>
            <a:spLocks noGrp="1"/>
          </p:cNvSpPr>
          <p:nvPr>
            <p:ph sz="quarter" idx="11"/>
          </p:nvPr>
        </p:nvSpPr>
        <p:spPr>
          <a:xfrm>
            <a:off x="532408" y="5476876"/>
            <a:ext cx="10924717" cy="767514"/>
          </a:xfrm>
        </p:spPr>
        <p:txBody>
          <a:bodyPr/>
          <a:lstStyle/>
          <a:p>
            <a:pPr lvl="0" algn="l" rtl="0">
              <a:buFont typeface="+mj-lt"/>
              <a:buAutoNum type="arabicPeriod" startAt="4"/>
            </a:pPr>
            <a:r>
              <a:rPr lang="es-US" b="0" i="0" u="none" baseline="0" dirty="0"/>
              <a:t>En grupo, elijan una guía que les gustaría utilizar y empiecen </a:t>
            </a:r>
            <a:br>
              <a:rPr lang="es-US" b="0" i="0" u="none" baseline="0" dirty="0"/>
            </a:br>
            <a:r>
              <a:rPr lang="es-US" b="0" i="0" u="none" baseline="0" dirty="0"/>
              <a:t>a explorar juntos.</a:t>
            </a:r>
          </a:p>
        </p:txBody>
      </p:sp>
      <p:pic>
        <p:nvPicPr>
          <p:cNvPr id="10" name="Picture 9">
            <a:extLst>
              <a:ext uri="{FF2B5EF4-FFF2-40B4-BE49-F238E27FC236}">
                <a16:creationId xmlns:a16="http://schemas.microsoft.com/office/drawing/2014/main" id="{91D70F7F-E4A3-6608-F009-3A862AE3F208}"/>
              </a:ext>
              <a:ext uri="{C183D7F6-B498-43B3-948B-1728B52AA6E4}">
                <adec:decorative xmlns:adec="http://schemas.microsoft.com/office/drawing/2017/decorative" val="1"/>
              </a:ext>
            </a:extLst>
          </p:cNvPr>
          <p:cNvPicPr>
            <a:picLocks noChangeAspect="1"/>
          </p:cNvPicPr>
          <p:nvPr/>
        </p:nvPicPr>
        <p:blipFill>
          <a:blip r:embed="rId3"/>
          <a:srcRect/>
          <a:stretch/>
        </p:blipFill>
        <p:spPr>
          <a:xfrm>
            <a:off x="488939" y="3015534"/>
            <a:ext cx="1629280" cy="2108479"/>
          </a:xfrm>
          <a:prstGeom prst="rect">
            <a:avLst/>
          </a:prstGeom>
          <a:ln>
            <a:solidFill>
              <a:schemeClr val="tx1"/>
            </a:solidFill>
          </a:ln>
        </p:spPr>
      </p:pic>
      <p:pic>
        <p:nvPicPr>
          <p:cNvPr id="12" name="Picture 11">
            <a:extLst>
              <a:ext uri="{FF2B5EF4-FFF2-40B4-BE49-F238E27FC236}">
                <a16:creationId xmlns:a16="http://schemas.microsoft.com/office/drawing/2014/main" id="{9B2FEBE5-323F-98E7-C1BF-E3C5BB0F36D3}"/>
              </a:ext>
              <a:ext uri="{C183D7F6-B498-43B3-948B-1728B52AA6E4}">
                <adec:decorative xmlns:adec="http://schemas.microsoft.com/office/drawing/2017/decorative" val="1"/>
              </a:ext>
            </a:extLst>
          </p:cNvPr>
          <p:cNvPicPr>
            <a:picLocks noChangeAspect="1"/>
          </p:cNvPicPr>
          <p:nvPr/>
        </p:nvPicPr>
        <p:blipFill>
          <a:blip r:embed="rId4"/>
          <a:srcRect/>
          <a:stretch/>
        </p:blipFill>
        <p:spPr>
          <a:xfrm>
            <a:off x="8405972" y="3015608"/>
            <a:ext cx="1610995" cy="2084816"/>
          </a:xfrm>
          <a:prstGeom prst="rect">
            <a:avLst/>
          </a:prstGeom>
          <a:ln>
            <a:solidFill>
              <a:schemeClr val="tx1"/>
            </a:solidFill>
          </a:ln>
        </p:spPr>
      </p:pic>
    </p:spTree>
    <p:extLst>
      <p:ext uri="{BB962C8B-B14F-4D97-AF65-F5344CB8AC3E}">
        <p14:creationId xmlns:p14="http://schemas.microsoft.com/office/powerpoint/2010/main" val="127928855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500A0B1-DA0B-3003-F948-201F3E95DCB3}"/>
              </a:ext>
            </a:extLst>
          </p:cNvPr>
          <p:cNvSpPr>
            <a:spLocks noGrp="1"/>
          </p:cNvSpPr>
          <p:nvPr>
            <p:ph type="title"/>
          </p:nvPr>
        </p:nvSpPr>
        <p:spPr>
          <a:xfrm>
            <a:off x="532408" y="246328"/>
            <a:ext cx="9440267" cy="890588"/>
          </a:xfrm>
        </p:spPr>
        <p:txBody>
          <a:bodyPr vert="horz" lIns="91440" tIns="45720" rIns="91440" bIns="45720" rtlCol="0" anchor="b">
            <a:normAutofit fontScale="90000"/>
          </a:bodyPr>
          <a:lstStyle/>
          <a:p>
            <a:pPr algn="l" rtl="0"/>
            <a:r>
              <a:rPr lang="es-US" b="1" i="0" u="none" baseline="0"/>
              <a:t>Extensión </a:t>
            </a:r>
            <a:r>
              <a:rPr lang="es-US" sz="4400" b="1" i="0" u="none" baseline="0"/>
              <a:t>de la investigación de</a:t>
            </a:r>
            <a:r>
              <a:rPr lang="es-US" b="1" i="0" u="none" baseline="0"/>
              <a:t> Actuar, diapositiva 3</a:t>
            </a:r>
          </a:p>
        </p:txBody>
      </p:sp>
      <p:sp>
        <p:nvSpPr>
          <p:cNvPr id="3" name="Subtitle 2"/>
          <p:cNvSpPr>
            <a:spLocks noGrp="1"/>
          </p:cNvSpPr>
          <p:nvPr>
            <p:ph type="subTitle" idx="4294967295"/>
          </p:nvPr>
        </p:nvSpPr>
        <p:spPr>
          <a:xfrm>
            <a:off x="527526" y="2217751"/>
            <a:ext cx="7221538" cy="1655763"/>
          </a:xfrm>
        </p:spPr>
        <p:txBody>
          <a:bodyPr>
            <a:normAutofit/>
          </a:bodyPr>
          <a:lstStyle/>
          <a:p>
            <a:pPr marL="0" indent="0" algn="l" rtl="0">
              <a:buNone/>
            </a:pPr>
            <a:r>
              <a:rPr lang="es-US" sz="3200" b="1" i="0" u="none" baseline="0"/>
              <a:t>Tabla de estados de ánimo</a:t>
            </a:r>
            <a:endParaRPr lang="es-US" sz="3200" b="1" dirty="0"/>
          </a:p>
        </p:txBody>
      </p:sp>
      <p:sp>
        <p:nvSpPr>
          <p:cNvPr id="2" name="Content Placeholder 1"/>
          <p:cNvSpPr>
            <a:spLocks noGrp="1"/>
          </p:cNvSpPr>
          <p:nvPr>
            <p:ph sz="quarter" idx="11"/>
          </p:nvPr>
        </p:nvSpPr>
        <p:spPr>
          <a:xfrm>
            <a:off x="527526" y="3086100"/>
            <a:ext cx="10924717" cy="3237355"/>
          </a:xfrm>
        </p:spPr>
        <p:txBody>
          <a:bodyPr>
            <a:normAutofit/>
          </a:bodyPr>
          <a:lstStyle/>
          <a:p>
            <a:pPr marL="0" indent="0" algn="l" rtl="0">
              <a:buNone/>
            </a:pPr>
            <a:r>
              <a:rPr lang="es-US" sz="2800" b="0" i="0" u="none" baseline="0"/>
              <a:t>¿Qué opinas de un futuro energético sostenible para tu comunidad?</a:t>
            </a:r>
          </a:p>
        </p:txBody>
      </p:sp>
      <p:pic>
        <p:nvPicPr>
          <p:cNvPr id="4" name="Picture 3" descr="Una serie de siete emojis ilustrados. De izquierda a derecha son: cara enfadada, cara con una lágrima llorando, cara con el ceño fruncido, cara con la boca en línea plana, cara sonriente, cara sonriente con los ojos entrecerrados y cara sonriente con ojos de estrella.">
            <a:extLst>
              <a:ext uri="{FF2B5EF4-FFF2-40B4-BE49-F238E27FC236}">
                <a16:creationId xmlns:a16="http://schemas.microsoft.com/office/drawing/2014/main" id="{9FADE8F2-E92E-1BF0-CC4E-92061BE7E993}"/>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927669" y="4020224"/>
            <a:ext cx="9964011" cy="1510978"/>
          </a:xfrm>
          <a:prstGeom prst="rect">
            <a:avLst/>
          </a:prstGeom>
        </p:spPr>
      </p:pic>
    </p:spTree>
    <p:extLst>
      <p:ext uri="{BB962C8B-B14F-4D97-AF65-F5344CB8AC3E}">
        <p14:creationId xmlns:p14="http://schemas.microsoft.com/office/powerpoint/2010/main" val="30122849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26A3A7-54A8-18E5-64EC-E699EBDF0191}"/>
              </a:ext>
            </a:extLst>
          </p:cNvPr>
          <p:cNvSpPr>
            <a:spLocks noGrp="1"/>
          </p:cNvSpPr>
          <p:nvPr>
            <p:ph type="title"/>
          </p:nvPr>
        </p:nvSpPr>
        <p:spPr/>
        <p:txBody>
          <a:bodyPr/>
          <a:lstStyle/>
          <a:p>
            <a:pPr algn="l" rtl="0"/>
            <a:r>
              <a:rPr lang="es-US" b="0" i="0" u="none" baseline="0"/>
              <a:t>Glosario</a:t>
            </a:r>
          </a:p>
        </p:txBody>
      </p:sp>
      <p:sp>
        <p:nvSpPr>
          <p:cNvPr id="3" name="Text Placeholder 2">
            <a:extLst>
              <a:ext uri="{FF2B5EF4-FFF2-40B4-BE49-F238E27FC236}">
                <a16:creationId xmlns:a16="http://schemas.microsoft.com/office/drawing/2014/main" id="{9AB7BDE9-144E-3B9F-DBEB-28BDB3418C84}"/>
              </a:ext>
            </a:extLst>
          </p:cNvPr>
          <p:cNvSpPr>
            <a:spLocks noGrp="1"/>
          </p:cNvSpPr>
          <p:nvPr>
            <p:ph type="body" sz="quarter" idx="10"/>
          </p:nvPr>
        </p:nvSpPr>
        <p:spPr/>
        <p:txBody>
          <a:bodyPr>
            <a:normAutofit/>
          </a:bodyPr>
          <a:lstStyle/>
          <a:p>
            <a:pPr algn="l" rtl="0">
              <a:spcBef>
                <a:spcPts val="1800"/>
              </a:spcBef>
              <a:spcAft>
                <a:spcPts val="1800"/>
              </a:spcAft>
            </a:pPr>
            <a:r>
              <a:rPr lang="es-US" sz="2400" b="1" i="0" u="none" baseline="0">
                <a:effectLst/>
                <a:ea typeface="Aptos" panose="020B0004020202020204" pitchFamily="34" charset="0"/>
                <a:cs typeface="Times New Roman" panose="02020603050405020304" pitchFamily="18" charset="0"/>
              </a:rPr>
              <a:t>Energía de biocarburantes: </a:t>
            </a:r>
            <a:r>
              <a:rPr lang="es-US" sz="2400" b="0" i="0" u="none" baseline="0">
                <a:effectLst/>
                <a:ea typeface="Aptos" panose="020B0004020202020204" pitchFamily="34" charset="0"/>
                <a:cs typeface="Times New Roman" panose="02020603050405020304" pitchFamily="18" charset="0"/>
              </a:rPr>
              <a:t>fuente de energía que utiliza la energía de los seres vivos, como la madera, las algas o las heces de los animales, para generar electricidad o calor.</a:t>
            </a:r>
          </a:p>
          <a:p>
            <a:pPr algn="l" rtl="0">
              <a:spcBef>
                <a:spcPts val="1800"/>
              </a:spcBef>
              <a:spcAft>
                <a:spcPts val="1800"/>
              </a:spcAft>
            </a:pPr>
            <a:r>
              <a:rPr lang="es-US" sz="2400" b="1" i="0" u="none" baseline="0">
                <a:effectLst/>
                <a:ea typeface="Aptos" panose="020B0004020202020204" pitchFamily="34" charset="0"/>
                <a:cs typeface="Times New Roman" panose="02020603050405020304" pitchFamily="18" charset="0"/>
              </a:rPr>
              <a:t>Emisiones: </a:t>
            </a:r>
            <a:r>
              <a:rPr lang="es-US" sz="2400" b="0" i="0" u="none" baseline="0">
                <a:effectLst/>
                <a:ea typeface="Aptos" panose="020B0004020202020204" pitchFamily="34" charset="0"/>
                <a:cs typeface="Times New Roman" panose="02020603050405020304" pitchFamily="18" charset="0"/>
              </a:rPr>
              <a:t>gases de efecto invernadero liberados a la atmósfera por la quema de combustibles fósiles.</a:t>
            </a:r>
          </a:p>
          <a:p>
            <a:pPr algn="l" rtl="0">
              <a:spcBef>
                <a:spcPts val="1800"/>
              </a:spcBef>
              <a:spcAft>
                <a:spcPts val="1800"/>
              </a:spcAft>
            </a:pPr>
            <a:r>
              <a:rPr lang="es-US" sz="2400" b="1" i="0" u="none" baseline="0">
                <a:effectLst/>
                <a:ea typeface="Aptos" panose="020B0004020202020204" pitchFamily="34" charset="0"/>
                <a:cs typeface="Times New Roman" panose="02020603050405020304" pitchFamily="18" charset="0"/>
              </a:rPr>
              <a:t>Combustible fósil: </a:t>
            </a:r>
            <a:r>
              <a:rPr lang="es-US" sz="2400" b="0" i="0" u="none" baseline="0">
                <a:effectLst/>
                <a:ea typeface="Aptos" panose="020B0004020202020204" pitchFamily="34" charset="0"/>
                <a:cs typeface="Times New Roman" panose="02020603050405020304" pitchFamily="18" charset="0"/>
              </a:rPr>
              <a:t>fuente de energía como el carbón, el petróleo o el gas natural que procede de los restos fosilizados de plantas y animales.</a:t>
            </a:r>
          </a:p>
          <a:p>
            <a:pPr algn="l" rtl="0">
              <a:spcBef>
                <a:spcPts val="1800"/>
              </a:spcBef>
              <a:spcAft>
                <a:spcPts val="1800"/>
              </a:spcAft>
            </a:pPr>
            <a:r>
              <a:rPr lang="es-US" sz="2400" b="1" i="0" u="none" baseline="0">
                <a:effectLst/>
                <a:ea typeface="Aptos" panose="020B0004020202020204" pitchFamily="34" charset="0"/>
                <a:cs typeface="Times New Roman" panose="02020603050405020304" pitchFamily="18" charset="0"/>
              </a:rPr>
              <a:t>Energía geotérmica: </a:t>
            </a:r>
            <a:r>
              <a:rPr lang="es-US" sz="2400" b="0" i="0" u="none" baseline="0">
                <a:effectLst/>
                <a:ea typeface="Aptos" panose="020B0004020202020204" pitchFamily="34" charset="0"/>
                <a:cs typeface="Times New Roman" panose="02020603050405020304" pitchFamily="18" charset="0"/>
              </a:rPr>
              <a:t>fuente de energía que utiliza el calor del subsuelo para producir electricidad o calor.</a:t>
            </a:r>
          </a:p>
        </p:txBody>
      </p:sp>
    </p:spTree>
    <p:extLst>
      <p:ext uri="{BB962C8B-B14F-4D97-AF65-F5344CB8AC3E}">
        <p14:creationId xmlns:p14="http://schemas.microsoft.com/office/powerpoint/2010/main" val="247301755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26A3A7-54A8-18E5-64EC-E699EBDF0191}"/>
              </a:ext>
            </a:extLst>
          </p:cNvPr>
          <p:cNvSpPr>
            <a:spLocks noGrp="1"/>
          </p:cNvSpPr>
          <p:nvPr>
            <p:ph type="title"/>
          </p:nvPr>
        </p:nvSpPr>
        <p:spPr/>
        <p:txBody>
          <a:bodyPr/>
          <a:lstStyle/>
          <a:p>
            <a:pPr algn="l" rtl="0"/>
            <a:r>
              <a:rPr lang="es-US" b="0" i="0" u="none" baseline="0"/>
              <a:t>Glosario, diapositiva 2</a:t>
            </a:r>
          </a:p>
        </p:txBody>
      </p:sp>
      <p:sp>
        <p:nvSpPr>
          <p:cNvPr id="3" name="Text Placeholder 2">
            <a:extLst>
              <a:ext uri="{FF2B5EF4-FFF2-40B4-BE49-F238E27FC236}">
                <a16:creationId xmlns:a16="http://schemas.microsoft.com/office/drawing/2014/main" id="{9AB7BDE9-144E-3B9F-DBEB-28BDB3418C84}"/>
              </a:ext>
            </a:extLst>
          </p:cNvPr>
          <p:cNvSpPr>
            <a:spLocks noGrp="1"/>
          </p:cNvSpPr>
          <p:nvPr>
            <p:ph type="body" sz="quarter" idx="10"/>
          </p:nvPr>
        </p:nvSpPr>
        <p:spPr/>
        <p:txBody>
          <a:bodyPr>
            <a:normAutofit/>
          </a:bodyPr>
          <a:lstStyle/>
          <a:p>
            <a:pPr algn="l" rtl="0">
              <a:spcBef>
                <a:spcPts val="1800"/>
              </a:spcBef>
              <a:spcAft>
                <a:spcPts val="1800"/>
              </a:spcAft>
            </a:pPr>
            <a:r>
              <a:rPr lang="es-US" sz="2400" b="1" i="0" u="none" baseline="0">
                <a:effectLst/>
                <a:ea typeface="Aptos" panose="020B0004020202020204" pitchFamily="34" charset="0"/>
                <a:cs typeface="Times New Roman" panose="02020603050405020304" pitchFamily="18" charset="0"/>
              </a:rPr>
              <a:t>Energía hidroeléctrica y oceánica: </a:t>
            </a:r>
            <a:r>
              <a:rPr lang="es-US" sz="2400" b="0" i="0" u="none" baseline="0">
                <a:effectLst/>
                <a:ea typeface="Aptos" panose="020B0004020202020204" pitchFamily="34" charset="0"/>
                <a:cs typeface="Times New Roman" panose="02020603050405020304" pitchFamily="18" charset="0"/>
              </a:rPr>
              <a:t>fuente de energía que convierte en electricidad la energía del agua en movimiento, como la de un río o la de las mareas del océano.</a:t>
            </a:r>
          </a:p>
          <a:p>
            <a:pPr algn="l" rtl="0">
              <a:spcBef>
                <a:spcPts val="1800"/>
              </a:spcBef>
              <a:spcAft>
                <a:spcPts val="1800"/>
              </a:spcAft>
            </a:pPr>
            <a:r>
              <a:rPr lang="es-US" sz="2400" b="1" i="0" u="none" baseline="0">
                <a:effectLst/>
                <a:ea typeface="Aptos" panose="020B0004020202020204" pitchFamily="34" charset="0"/>
                <a:cs typeface="Times New Roman" panose="02020603050405020304" pitchFamily="18" charset="0"/>
              </a:rPr>
              <a:t>Prioridades: </a:t>
            </a:r>
            <a:r>
              <a:rPr lang="es-US" sz="2400" b="0" i="0" u="none" baseline="0">
                <a:effectLst/>
                <a:ea typeface="Aptos" panose="020B0004020202020204" pitchFamily="34" charset="0"/>
                <a:cs typeface="Times New Roman" panose="02020603050405020304" pitchFamily="18" charset="0"/>
              </a:rPr>
              <a:t>lo que es importante para ti y el lugar donde vives.</a:t>
            </a:r>
          </a:p>
          <a:p>
            <a:pPr algn="l" rtl="0">
              <a:spcBef>
                <a:spcPts val="1800"/>
              </a:spcBef>
              <a:spcAft>
                <a:spcPts val="1800"/>
              </a:spcAft>
            </a:pPr>
            <a:r>
              <a:rPr lang="es-US" sz="2400" b="1" i="0" u="none" baseline="0">
                <a:effectLst/>
                <a:ea typeface="Aptos" panose="020B0004020202020204" pitchFamily="34" charset="0"/>
                <a:cs typeface="Times New Roman" panose="02020603050405020304" pitchFamily="18" charset="0"/>
              </a:rPr>
              <a:t>Energías renovables: </a:t>
            </a:r>
            <a:r>
              <a:rPr lang="es-US" sz="2400" b="0" i="0" u="none" baseline="0">
                <a:effectLst/>
                <a:ea typeface="Aptos" panose="020B0004020202020204" pitchFamily="34" charset="0"/>
                <a:cs typeface="Times New Roman" panose="02020603050405020304" pitchFamily="18" charset="0"/>
              </a:rPr>
              <a:t>electricidad producida a partir de materiales que se reponen fácilmente o sistemas naturales en curso.</a:t>
            </a:r>
          </a:p>
          <a:p>
            <a:pPr algn="l" rtl="0">
              <a:spcBef>
                <a:spcPts val="1800"/>
              </a:spcBef>
              <a:spcAft>
                <a:spcPts val="1800"/>
              </a:spcAft>
            </a:pPr>
            <a:r>
              <a:rPr lang="es-US" sz="2400" b="1" i="0" u="none" baseline="0">
                <a:effectLst/>
                <a:ea typeface="Aptos" panose="020B0004020202020204" pitchFamily="34" charset="0"/>
                <a:cs typeface="Times New Roman" panose="02020603050405020304" pitchFamily="18" charset="0"/>
              </a:rPr>
              <a:t>Energía solar: </a:t>
            </a:r>
            <a:r>
              <a:rPr lang="es-US" sz="2400" b="0" i="0" u="none" baseline="0">
                <a:effectLst/>
                <a:ea typeface="Aptos" panose="020B0004020202020204" pitchFamily="34" charset="0"/>
                <a:cs typeface="Times New Roman" panose="02020603050405020304" pitchFamily="18" charset="0"/>
              </a:rPr>
              <a:t>fuente de energía que convierte la energía luminosa del sol en electricidad mediante paneles solares.</a:t>
            </a:r>
          </a:p>
        </p:txBody>
      </p:sp>
    </p:spTree>
    <p:extLst>
      <p:ext uri="{BB962C8B-B14F-4D97-AF65-F5344CB8AC3E}">
        <p14:creationId xmlns:p14="http://schemas.microsoft.com/office/powerpoint/2010/main" val="80016091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26A3A7-54A8-18E5-64EC-E699EBDF0191}"/>
              </a:ext>
            </a:extLst>
          </p:cNvPr>
          <p:cNvSpPr>
            <a:spLocks noGrp="1"/>
          </p:cNvSpPr>
          <p:nvPr>
            <p:ph type="title"/>
          </p:nvPr>
        </p:nvSpPr>
        <p:spPr/>
        <p:txBody>
          <a:bodyPr/>
          <a:lstStyle/>
          <a:p>
            <a:pPr algn="l" rtl="0"/>
            <a:r>
              <a:rPr lang="es-US" b="0" i="0" u="none" baseline="0"/>
              <a:t>Glosario, diapositiva 3</a:t>
            </a:r>
          </a:p>
        </p:txBody>
      </p:sp>
      <p:sp>
        <p:nvSpPr>
          <p:cNvPr id="3" name="Text Placeholder 2">
            <a:extLst>
              <a:ext uri="{FF2B5EF4-FFF2-40B4-BE49-F238E27FC236}">
                <a16:creationId xmlns:a16="http://schemas.microsoft.com/office/drawing/2014/main" id="{9AB7BDE9-144E-3B9F-DBEB-28BDB3418C84}"/>
              </a:ext>
            </a:extLst>
          </p:cNvPr>
          <p:cNvSpPr>
            <a:spLocks noGrp="1"/>
          </p:cNvSpPr>
          <p:nvPr>
            <p:ph type="body" sz="quarter" idx="10"/>
          </p:nvPr>
        </p:nvSpPr>
        <p:spPr/>
        <p:txBody>
          <a:bodyPr>
            <a:normAutofit/>
          </a:bodyPr>
          <a:lstStyle/>
          <a:p>
            <a:pPr algn="l" rtl="0">
              <a:spcBef>
                <a:spcPts val="1800"/>
              </a:spcBef>
              <a:spcAft>
                <a:spcPts val="1800"/>
              </a:spcAft>
            </a:pPr>
            <a:r>
              <a:rPr lang="es-US" sz="2400" b="1" i="0" u="none" baseline="0" dirty="0">
                <a:effectLst/>
                <a:ea typeface="Aptos" panose="020B0004020202020204" pitchFamily="34" charset="0"/>
                <a:cs typeface="Times New Roman" panose="02020603050405020304" pitchFamily="18" charset="0"/>
              </a:rPr>
              <a:t>Sostenible: </a:t>
            </a:r>
            <a:r>
              <a:rPr lang="es-US" sz="2400" b="0" i="0" u="none" baseline="0" dirty="0">
                <a:effectLst/>
                <a:ea typeface="Aptos" panose="020B0004020202020204" pitchFamily="34" charset="0"/>
                <a:cs typeface="Times New Roman" panose="02020603050405020304" pitchFamily="18" charset="0"/>
              </a:rPr>
              <a:t>un enfoque que equilibra diferentes perspectivas y que puede seguir funcionando durante mucho tiempo. </a:t>
            </a:r>
          </a:p>
          <a:p>
            <a:pPr algn="l" rtl="0">
              <a:spcBef>
                <a:spcPts val="1800"/>
              </a:spcBef>
              <a:spcAft>
                <a:spcPts val="1800"/>
              </a:spcAft>
            </a:pPr>
            <a:r>
              <a:rPr lang="es-US" sz="2400" b="1" i="0" u="none" baseline="0" dirty="0">
                <a:effectLst/>
                <a:ea typeface="Aptos" panose="020B0004020202020204" pitchFamily="34" charset="0"/>
                <a:cs typeface="Times New Roman" panose="02020603050405020304" pitchFamily="18" charset="0"/>
              </a:rPr>
              <a:t>Energía eólica: </a:t>
            </a:r>
            <a:r>
              <a:rPr lang="es-US" sz="2400" b="0" i="0" u="none" baseline="0" dirty="0">
                <a:effectLst/>
                <a:ea typeface="Aptos" panose="020B0004020202020204" pitchFamily="34" charset="0"/>
                <a:cs typeface="Times New Roman" panose="02020603050405020304" pitchFamily="18" charset="0"/>
              </a:rPr>
              <a:t>fuente de energía que convierte el viento, o el movimiento del aire, en electricidad mediante un molino de viento o una turbina.</a:t>
            </a:r>
          </a:p>
        </p:txBody>
      </p:sp>
    </p:spTree>
    <p:extLst>
      <p:ext uri="{BB962C8B-B14F-4D97-AF65-F5344CB8AC3E}">
        <p14:creationId xmlns:p14="http://schemas.microsoft.com/office/powerpoint/2010/main" val="26858027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title"/>
          </p:nvPr>
        </p:nvSpPr>
        <p:spPr>
          <a:xfrm>
            <a:off x="2334282" y="268072"/>
            <a:ext cx="8176279" cy="992819"/>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s-US" b="1" i="0" u="none" strike="noStrike" kern="1200" cap="none" spc="0" normalizeH="0" baseline="0" dirty="0">
                <a:ln>
                  <a:noFill/>
                </a:ln>
                <a:solidFill>
                  <a:schemeClr val="tx1"/>
                </a:solidFill>
                <a:effectLst/>
                <a:uLnTx/>
                <a:uFillTx/>
                <a:ea typeface="+mn-ea"/>
                <a:cs typeface="+mn-cs"/>
              </a:rPr>
              <a:t>Lectura de Descubrir</a:t>
            </a:r>
          </a:p>
        </p:txBody>
      </p:sp>
      <p:sp>
        <p:nvSpPr>
          <p:cNvPr id="4" name="Subtitle 3">
            <a:extLst>
              <a:ext uri="{FF2B5EF4-FFF2-40B4-BE49-F238E27FC236}">
                <a16:creationId xmlns:a16="http://schemas.microsoft.com/office/drawing/2014/main" id="{E41A8DD9-BA47-EB7D-1917-AFF4566D4532}"/>
              </a:ext>
            </a:extLst>
          </p:cNvPr>
          <p:cNvSpPr>
            <a:spLocks noGrp="1"/>
          </p:cNvSpPr>
          <p:nvPr>
            <p:ph type="subTitle" idx="1"/>
          </p:nvPr>
        </p:nvSpPr>
        <p:spPr/>
        <p:txBody>
          <a:bodyPr/>
          <a:lstStyle/>
          <a:p>
            <a:pPr rtl="0"/>
            <a:r>
              <a:rPr kumimoji="0" lang="es-US" sz="2800" b="0" i="0" u="none" strike="noStrike" kern="1200" cap="none" spc="0" normalizeH="0" baseline="0">
                <a:ln>
                  <a:noFill/>
                </a:ln>
                <a:effectLst/>
                <a:uLnTx/>
                <a:uFillTx/>
                <a:latin typeface="+mn-lt"/>
                <a:ea typeface="+mn-ea"/>
                <a:cs typeface="+mn-cs"/>
              </a:rPr>
              <a:t>Fuentes de energía</a:t>
            </a:r>
            <a:endParaRPr lang="es-US" dirty="0"/>
          </a:p>
        </p:txBody>
      </p:sp>
      <p:sp>
        <p:nvSpPr>
          <p:cNvPr id="2" name="Content Placeholder 1"/>
          <p:cNvSpPr>
            <a:spLocks noGrp="1"/>
          </p:cNvSpPr>
          <p:nvPr>
            <p:ph sz="quarter" idx="11"/>
          </p:nvPr>
        </p:nvSpPr>
        <p:spPr>
          <a:xfrm>
            <a:off x="633641" y="1851630"/>
            <a:ext cx="10924717" cy="3276962"/>
          </a:xfrm>
        </p:spPr>
        <p:txBody>
          <a:bodyPr>
            <a:noAutofit/>
          </a:bodyPr>
          <a:lstStyle/>
          <a:p>
            <a:pPr algn="l" rtl="0"/>
            <a:r>
              <a:rPr lang="es-US" sz="2200" b="0" i="0" u="none" baseline="0" dirty="0"/>
              <a:t>La energía es el motor de nuestras vidas. La utilizamos para hacer funcionar máquinas, iluminar, cocinar y viajar. Algunas fuentes de energía son combustibles fósiles, como el carbón, el petróleo y el gas. Aunque los combustibles fósiles pueden ser una fuente de energía fiable y a menudo asequible, su uso también crea problemas. Uno de los problemas es que la quema de combustibles fósiles para producir energía emite carbono a la atmósfera. El aumento de carbono en el aire atrapa el calor y provoca el calentamiento global. Otro problema de los combustibles fósiles es que solo existe una cantidad limitada en la Tierra. </a:t>
            </a:r>
          </a:p>
        </p:txBody>
      </p:sp>
      <p:sp>
        <p:nvSpPr>
          <p:cNvPr id="8" name="TextBox 7">
            <a:extLst>
              <a:ext uri="{FF2B5EF4-FFF2-40B4-BE49-F238E27FC236}">
                <a16:creationId xmlns:a16="http://schemas.microsoft.com/office/drawing/2014/main" id="{D4241161-8CA6-1614-3C3E-5FA4F9C04D61}"/>
              </a:ext>
            </a:extLst>
          </p:cNvPr>
          <p:cNvSpPr txBox="1"/>
          <p:nvPr/>
        </p:nvSpPr>
        <p:spPr>
          <a:xfrm>
            <a:off x="625690" y="4542845"/>
            <a:ext cx="6096000" cy="2092881"/>
          </a:xfrm>
          <a:prstGeom prst="rect">
            <a:avLst/>
          </a:prstGeom>
          <a:noFill/>
        </p:spPr>
        <p:txBody>
          <a:bodyPr wrap="square">
            <a:noAutofit/>
          </a:bodyPr>
          <a:lstStyle/>
          <a:p>
            <a:pPr algn="l" rtl="0"/>
            <a:r>
              <a:rPr lang="es-US" sz="2200" b="0" i="0" u="none" baseline="0" dirty="0"/>
              <a:t>Otras fuentes de energía, como la eólica y la solar, son renovables. Es poco probable que </a:t>
            </a:r>
            <a:br>
              <a:rPr lang="es-US" sz="2200" b="0" i="0" u="none" baseline="0" dirty="0"/>
            </a:br>
            <a:r>
              <a:rPr lang="es-US" sz="2200" b="0" i="0" u="none" baseline="0" dirty="0"/>
              <a:t>las fuentes de energía renovables se agoten </a:t>
            </a:r>
            <a:br>
              <a:rPr lang="es-US" sz="2200" b="0" i="0" u="none" baseline="0" dirty="0"/>
            </a:br>
            <a:r>
              <a:rPr lang="es-US" sz="2200" b="0" i="0" u="none" baseline="0" dirty="0"/>
              <a:t>en mucho tiempo o se sustituyan más rápido de lo que se utilizan. </a:t>
            </a:r>
          </a:p>
        </p:txBody>
      </p:sp>
      <p:pic>
        <p:nvPicPr>
          <p:cNvPr id="6" name="Picture 5" descr="un collage de cuatro imágenes sobre la energía: paneles solares, bioenergía, turbinas eólicas y cables eléctricos">
            <a:extLst>
              <a:ext uri="{FF2B5EF4-FFF2-40B4-BE49-F238E27FC236}">
                <a16:creationId xmlns:a16="http://schemas.microsoft.com/office/drawing/2014/main" id="{06DD7A10-BF57-13AA-F482-A13ED0F9A269}"/>
              </a:ext>
            </a:extLst>
          </p:cNvPr>
          <p:cNvPicPr>
            <a:picLocks noChangeAspect="1"/>
          </p:cNvPicPr>
          <p:nvPr/>
        </p:nvPicPr>
        <p:blipFill>
          <a:blip r:embed="rId2"/>
          <a:stretch>
            <a:fillRect/>
          </a:stretch>
        </p:blipFill>
        <p:spPr>
          <a:xfrm>
            <a:off x="6580923" y="4565420"/>
            <a:ext cx="3452082" cy="1928190"/>
          </a:xfrm>
          <a:prstGeom prst="rect">
            <a:avLst/>
          </a:prstGeom>
          <a:ln w="28575">
            <a:solidFill>
              <a:srgbClr val="01C2FD"/>
            </a:solidFill>
          </a:ln>
        </p:spPr>
      </p:pic>
    </p:spTree>
    <p:extLst>
      <p:ext uri="{BB962C8B-B14F-4D97-AF65-F5344CB8AC3E}">
        <p14:creationId xmlns:p14="http://schemas.microsoft.com/office/powerpoint/2010/main" val="2491010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17A1C55-0D1D-0907-F940-40688D09A9A0}"/>
              </a:ext>
            </a:extLst>
          </p:cNvPr>
          <p:cNvSpPr>
            <a:spLocks noGrp="1"/>
          </p:cNvSpPr>
          <p:nvPr>
            <p:ph type="title"/>
          </p:nvPr>
        </p:nvSpPr>
        <p:spPr>
          <a:xfrm>
            <a:off x="2130260" y="-8894"/>
            <a:ext cx="10094330" cy="1028069"/>
          </a:xfrm>
        </p:spPr>
        <p:txBody>
          <a:bodyPr vert="horz" lIns="91440" tIns="45720" rIns="91440" bIns="45720" rtlCol="0" anchor="b">
            <a:noAutofit/>
          </a:bodyPr>
          <a:lstStyle/>
          <a:p>
            <a:pPr rtl="0"/>
            <a:r>
              <a:rPr lang="es-US" b="1" i="0" u="none" baseline="0" dirty="0"/>
              <a:t>Lectura de Descubrir, diapositiva 2</a:t>
            </a:r>
          </a:p>
        </p:txBody>
      </p:sp>
      <p:sp>
        <p:nvSpPr>
          <p:cNvPr id="2" name="Content Placeholder 1"/>
          <p:cNvSpPr>
            <a:spLocks noGrp="1"/>
          </p:cNvSpPr>
          <p:nvPr>
            <p:ph sz="quarter" idx="11"/>
          </p:nvPr>
        </p:nvSpPr>
        <p:spPr>
          <a:xfrm>
            <a:off x="435738" y="2152805"/>
            <a:ext cx="4960721" cy="4178771"/>
          </a:xfrm>
        </p:spPr>
        <p:txBody>
          <a:bodyPr>
            <a:normAutofit/>
          </a:bodyPr>
          <a:lstStyle/>
          <a:p>
            <a:pPr algn="l" rtl="0"/>
            <a:r>
              <a:rPr lang="es-US" b="0" i="0" u="none" baseline="0" dirty="0"/>
              <a:t>Examina este gráfico sobre las fuentes de energía que utiliza la gente en todo el mundo. Compara los combustibles fósiles como petróleo, carbón y gas con otras fuentes de energía </a:t>
            </a:r>
            <a:br>
              <a:rPr lang="es-US" b="0" i="0" u="none" baseline="0" dirty="0"/>
            </a:br>
            <a:r>
              <a:rPr lang="es-US" b="0" i="0" u="none" baseline="0" dirty="0"/>
              <a:t>y responde a las preguntas </a:t>
            </a:r>
            <a:br>
              <a:rPr lang="es-US" b="0" i="0" u="none" baseline="0" dirty="0"/>
            </a:br>
            <a:r>
              <a:rPr lang="es-US" b="0" i="0" u="none" baseline="0" dirty="0"/>
              <a:t>en la siguiente diapositiva.</a:t>
            </a:r>
          </a:p>
        </p:txBody>
      </p:sp>
      <p:pic>
        <p:nvPicPr>
          <p:cNvPr id="4" name="Imagen 3">
            <a:extLst>
              <a:ext uri="{FF2B5EF4-FFF2-40B4-BE49-F238E27FC236}">
                <a16:creationId xmlns:a16="http://schemas.microsoft.com/office/drawing/2014/main" id="{9E9B8069-1A55-6F4D-5479-822D17A241CA}"/>
              </a:ext>
            </a:extLst>
          </p:cNvPr>
          <p:cNvPicPr>
            <a:picLocks noChangeAspect="1"/>
          </p:cNvPicPr>
          <p:nvPr/>
        </p:nvPicPr>
        <p:blipFill>
          <a:blip r:embed="rId2"/>
          <a:stretch>
            <a:fillRect/>
          </a:stretch>
        </p:blipFill>
        <p:spPr>
          <a:xfrm>
            <a:off x="5607638" y="2004775"/>
            <a:ext cx="6148624" cy="3777838"/>
          </a:xfrm>
          <a:prstGeom prst="rect">
            <a:avLst/>
          </a:prstGeom>
        </p:spPr>
      </p:pic>
    </p:spTree>
    <p:extLst>
      <p:ext uri="{BB962C8B-B14F-4D97-AF65-F5344CB8AC3E}">
        <p14:creationId xmlns:p14="http://schemas.microsoft.com/office/powerpoint/2010/main" val="16779657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17A1C55-0D1D-0907-F940-40688D09A9A0}"/>
              </a:ext>
            </a:extLst>
          </p:cNvPr>
          <p:cNvSpPr>
            <a:spLocks noGrp="1"/>
          </p:cNvSpPr>
          <p:nvPr>
            <p:ph type="title"/>
          </p:nvPr>
        </p:nvSpPr>
        <p:spPr>
          <a:xfrm>
            <a:off x="2114358" y="-8894"/>
            <a:ext cx="10094330" cy="1028069"/>
          </a:xfrm>
        </p:spPr>
        <p:txBody>
          <a:bodyPr vert="horz" lIns="91440" tIns="45720" rIns="91440" bIns="45720" rtlCol="0" anchor="b">
            <a:noAutofit/>
          </a:bodyPr>
          <a:lstStyle/>
          <a:p>
            <a:pPr rtl="0"/>
            <a:r>
              <a:rPr lang="es-US" b="1" i="0" u="none" baseline="0" dirty="0"/>
              <a:t>Lectura de Descubrir, diapositiva 3</a:t>
            </a:r>
          </a:p>
        </p:txBody>
      </p:sp>
      <p:sp>
        <p:nvSpPr>
          <p:cNvPr id="2" name="Content Placeholder 1"/>
          <p:cNvSpPr>
            <a:spLocks noGrp="1"/>
          </p:cNvSpPr>
          <p:nvPr>
            <p:ph sz="quarter" idx="11"/>
          </p:nvPr>
        </p:nvSpPr>
        <p:spPr>
          <a:xfrm>
            <a:off x="1482659" y="1912673"/>
            <a:ext cx="4960721" cy="4396567"/>
          </a:xfrm>
        </p:spPr>
        <p:txBody>
          <a:bodyPr>
            <a:noAutofit/>
          </a:bodyPr>
          <a:lstStyle/>
          <a:p>
            <a:pPr algn="l" rtl="0"/>
            <a:r>
              <a:rPr lang="es-US" sz="2400" b="1" i="0" u="none" baseline="0" dirty="0"/>
              <a:t>Observa: </a:t>
            </a:r>
            <a:r>
              <a:rPr lang="es-US" sz="2400" b="0" i="0" u="none" baseline="0" dirty="0"/>
              <a:t>¿qué observas en las diferentes cantidades de fuentes de energía utilizadas y cómo han variado a lo largo del tiempo?</a:t>
            </a:r>
          </a:p>
          <a:p>
            <a:pPr algn="l" rtl="0"/>
            <a:r>
              <a:rPr lang="es-US" sz="2400" b="1" i="0" u="none" baseline="0" dirty="0"/>
              <a:t>Piensa: </a:t>
            </a:r>
            <a:r>
              <a:rPr lang="es-US" sz="2400" b="0" i="0" u="none" baseline="0" dirty="0"/>
              <a:t> ¿cuáles crees que son algunos de los problemas de nuestro consumo actual de energía?</a:t>
            </a:r>
          </a:p>
          <a:p>
            <a:pPr algn="l" rtl="0"/>
            <a:r>
              <a:rPr lang="es-US" sz="2400" b="1" i="0" u="none" baseline="0" dirty="0"/>
              <a:t>Pregúntate: </a:t>
            </a:r>
            <a:r>
              <a:rPr lang="es-US" sz="2400" b="0" i="0" u="none" baseline="0" dirty="0"/>
              <a:t>¿qué piensas sobre cómo podríamos cambiar nuestro uso de los combustibles fósiles?</a:t>
            </a:r>
          </a:p>
        </p:txBody>
      </p:sp>
      <p:pic>
        <p:nvPicPr>
          <p:cNvPr id="4" name="Picture 3">
            <a:extLst>
              <a:ext uri="{FF2B5EF4-FFF2-40B4-BE49-F238E27FC236}">
                <a16:creationId xmlns:a16="http://schemas.microsoft.com/office/drawing/2014/main" id="{49C88A57-56E0-ED33-3445-CEE8DBC377CF}"/>
              </a:ext>
              <a:ext uri="{C183D7F6-B498-43B3-948B-1728B52AA6E4}">
                <adec:decorative xmlns:adec="http://schemas.microsoft.com/office/drawing/2017/decorative" val="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609206"/>
            <a:ext cx="1814644" cy="1926700"/>
          </a:xfrm>
          <a:prstGeom prst="rect">
            <a:avLst/>
          </a:prstGeom>
        </p:spPr>
      </p:pic>
      <p:pic>
        <p:nvPicPr>
          <p:cNvPr id="5" name="Imagen 4">
            <a:extLst>
              <a:ext uri="{FF2B5EF4-FFF2-40B4-BE49-F238E27FC236}">
                <a16:creationId xmlns:a16="http://schemas.microsoft.com/office/drawing/2014/main" id="{299A12B2-68E4-1DD0-2EC1-943700AEE016}"/>
              </a:ext>
            </a:extLst>
          </p:cNvPr>
          <p:cNvPicPr>
            <a:picLocks noChangeAspect="1"/>
          </p:cNvPicPr>
          <p:nvPr/>
        </p:nvPicPr>
        <p:blipFill>
          <a:blip r:embed="rId3"/>
          <a:stretch>
            <a:fillRect/>
          </a:stretch>
        </p:blipFill>
        <p:spPr>
          <a:xfrm>
            <a:off x="6096000" y="1540081"/>
            <a:ext cx="6038797" cy="3777838"/>
          </a:xfrm>
          <a:prstGeom prst="rect">
            <a:avLst/>
          </a:prstGeom>
        </p:spPr>
      </p:pic>
    </p:spTree>
    <p:extLst>
      <p:ext uri="{BB962C8B-B14F-4D97-AF65-F5344CB8AC3E}">
        <p14:creationId xmlns:p14="http://schemas.microsoft.com/office/powerpoint/2010/main" val="20189436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3911446-A6F4-B815-49C1-9DEBE9EE1D68}"/>
              </a:ext>
            </a:extLst>
          </p:cNvPr>
          <p:cNvSpPr>
            <a:spLocks noGrp="1"/>
          </p:cNvSpPr>
          <p:nvPr>
            <p:ph type="title"/>
          </p:nvPr>
        </p:nvSpPr>
        <p:spPr>
          <a:xfrm>
            <a:off x="2213473" y="168021"/>
            <a:ext cx="9863307" cy="780714"/>
          </a:xfrm>
        </p:spPr>
        <p:txBody>
          <a:bodyPr vert="horz" lIns="91440" tIns="45720" rIns="91440" bIns="45720" rtlCol="0" anchor="b">
            <a:normAutofit/>
          </a:bodyPr>
          <a:lstStyle/>
          <a:p>
            <a:pPr rtl="0"/>
            <a:r>
              <a:rPr lang="es-US" b="1" i="0" u="none" baseline="0" dirty="0"/>
              <a:t>Lectura de Descubrir, diapositiva 4</a:t>
            </a:r>
          </a:p>
        </p:txBody>
      </p:sp>
      <p:sp>
        <p:nvSpPr>
          <p:cNvPr id="5" name="Content Placeholder 1"/>
          <p:cNvSpPr txBox="1">
            <a:spLocks/>
          </p:cNvSpPr>
          <p:nvPr/>
        </p:nvSpPr>
        <p:spPr>
          <a:xfrm>
            <a:off x="1771651" y="1671521"/>
            <a:ext cx="9786708" cy="2569523"/>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80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rtl="0"/>
            <a:r>
              <a:rPr lang="es-US" b="0" i="0" u="none" baseline="0"/>
              <a:t>A menudo, las personas saben de dónde procede la energía que consumen. Por ejemplo, si conducen un automóvil que utiliza gasolina, es posible que sepan que la energía procede del petróleo. Otras veces, puede que no lo sepan. Por ejemplo, muchas personas consumen electricidad pero puede que no sepan cómo la compañía eléctrica la genera.</a:t>
            </a:r>
          </a:p>
        </p:txBody>
      </p:sp>
      <p:sp>
        <p:nvSpPr>
          <p:cNvPr id="2" name="Content Placeholder 1"/>
          <p:cNvSpPr>
            <a:spLocks noGrp="1"/>
          </p:cNvSpPr>
          <p:nvPr>
            <p:ph sz="quarter" idx="11"/>
          </p:nvPr>
        </p:nvSpPr>
        <p:spPr>
          <a:xfrm>
            <a:off x="3399566" y="4489156"/>
            <a:ext cx="8158793" cy="1657350"/>
          </a:xfrm>
        </p:spPr>
        <p:txBody>
          <a:bodyPr>
            <a:normAutofit fontScale="85000" lnSpcReduction="10000"/>
          </a:bodyPr>
          <a:lstStyle/>
          <a:p>
            <a:pPr algn="l" rtl="0">
              <a:lnSpc>
                <a:spcPct val="100000"/>
              </a:lnSpc>
            </a:pPr>
            <a:r>
              <a:rPr lang="es-US" b="1" i="0" u="none" baseline="0" dirty="0"/>
              <a:t>Conexión con la comunidad:</a:t>
            </a:r>
            <a:r>
              <a:rPr lang="es-US" b="0" i="0" u="none" baseline="0" dirty="0"/>
              <a:t> Enumera las actividades que realizas a diario y que requieren energía. Comparte tu lista con un compañero y marquen conjuntamente las fuentes de energía que conocen y las que no. </a:t>
            </a:r>
          </a:p>
        </p:txBody>
      </p:sp>
      <p:pic>
        <p:nvPicPr>
          <p:cNvPr id="4" name="Picture 3">
            <a:extLst>
              <a:ext uri="{FF2B5EF4-FFF2-40B4-BE49-F238E27FC236}">
                <a16:creationId xmlns:a16="http://schemas.microsoft.com/office/drawing/2014/main" id="{BC8C06FB-1CCC-0222-1970-34B052FFF62E}"/>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5313" y="3901717"/>
            <a:ext cx="2624253" cy="2624253"/>
          </a:xfrm>
          <a:prstGeom prst="rect">
            <a:avLst/>
          </a:prstGeom>
        </p:spPr>
      </p:pic>
    </p:spTree>
    <p:extLst>
      <p:ext uri="{BB962C8B-B14F-4D97-AF65-F5344CB8AC3E}">
        <p14:creationId xmlns:p14="http://schemas.microsoft.com/office/powerpoint/2010/main" val="19045102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31FE2B0-4DE2-4E4D-67AC-995D90F7BF73}"/>
              </a:ext>
            </a:extLst>
          </p:cNvPr>
          <p:cNvSpPr>
            <a:spLocks noGrp="1"/>
          </p:cNvSpPr>
          <p:nvPr>
            <p:ph type="title"/>
          </p:nvPr>
        </p:nvSpPr>
        <p:spPr/>
        <p:txBody>
          <a:bodyPr>
            <a:normAutofit fontScale="90000"/>
          </a:bodyPr>
          <a:lstStyle/>
          <a:p>
            <a:pPr algn="l" rtl="0"/>
            <a:r>
              <a:rPr lang="es-US" b="1" i="0" u="none" baseline="0"/>
              <a:t>Investigación de Descubrir</a:t>
            </a:r>
          </a:p>
        </p:txBody>
      </p:sp>
      <p:sp>
        <p:nvSpPr>
          <p:cNvPr id="3" name="Subtitle 2">
            <a:extLst>
              <a:ext uri="{FF2B5EF4-FFF2-40B4-BE49-F238E27FC236}">
                <a16:creationId xmlns:a16="http://schemas.microsoft.com/office/drawing/2014/main" id="{AF161D01-3513-B5AE-1271-C95911CA8314}"/>
              </a:ext>
            </a:extLst>
          </p:cNvPr>
          <p:cNvSpPr>
            <a:spLocks noGrp="1"/>
          </p:cNvSpPr>
          <p:nvPr>
            <p:ph type="subTitle" idx="1"/>
          </p:nvPr>
        </p:nvSpPr>
        <p:spPr>
          <a:xfrm>
            <a:off x="1877198" y="1380376"/>
            <a:ext cx="10010001" cy="756700"/>
          </a:xfrm>
        </p:spPr>
        <p:txBody>
          <a:bodyPr>
            <a:normAutofit fontScale="62500" lnSpcReduction="20000"/>
          </a:bodyPr>
          <a:lstStyle/>
          <a:p>
            <a:pPr algn="l" rtl="0"/>
            <a:r>
              <a:rPr kumimoji="0" lang="es-US" sz="5100" b="0" i="0" u="none" strike="noStrike" kern="1200" cap="none" spc="0" normalizeH="0" baseline="0">
                <a:ln>
                  <a:noFill/>
                </a:ln>
                <a:effectLst/>
                <a:uLnTx/>
                <a:uFillTx/>
                <a:latin typeface="+mn-lt"/>
                <a:ea typeface="+mn-ea"/>
                <a:cs typeface="+mn-cs"/>
              </a:rPr>
              <a:t>¿Cómo utilizamos la energía en nuestra comunidad?</a:t>
            </a:r>
            <a:endParaRPr lang="es-US" dirty="0"/>
          </a:p>
        </p:txBody>
      </p:sp>
      <p:sp>
        <p:nvSpPr>
          <p:cNvPr id="2" name="Content Placeholder 1">
            <a:extLst>
              <a:ext uri="{FF2B5EF4-FFF2-40B4-BE49-F238E27FC236}">
                <a16:creationId xmlns:a16="http://schemas.microsoft.com/office/drawing/2014/main" id="{80270430-DB69-071C-CFC6-58E9FD937ACC}"/>
              </a:ext>
            </a:extLst>
          </p:cNvPr>
          <p:cNvSpPr>
            <a:spLocks noGrp="1"/>
          </p:cNvSpPr>
          <p:nvPr>
            <p:ph sz="quarter" idx="11"/>
          </p:nvPr>
        </p:nvSpPr>
        <p:spPr>
          <a:xfrm>
            <a:off x="633639" y="2137075"/>
            <a:ext cx="10924717" cy="3769049"/>
          </a:xfrm>
        </p:spPr>
        <p:txBody>
          <a:bodyPr>
            <a:normAutofit lnSpcReduction="10000"/>
          </a:bodyPr>
          <a:lstStyle/>
          <a:p>
            <a:pPr marL="0" indent="0" algn="l" rtl="0">
              <a:lnSpc>
                <a:spcPct val="100000"/>
              </a:lnSpc>
              <a:buNone/>
            </a:pPr>
            <a:r>
              <a:rPr lang="es-US" sz="2800" b="0" i="0" u="none" baseline="0"/>
              <a:t>Las personas utilizan la energía para satisfacer necesidades tales como iluminar, calentar o enfriar el aire, mantener fríos los alimentos y calentar agua. Cada lugar tiene sus fortalezas y debilidades cuando se trata de la de energía. En algunos lugares hay problemas con la disponibilidad cuando no hay red eléctrica. Otros lugares sufren problemas de accesibilidad cuando la electricidad es demasiado costosa. En otros, tienen acceso a una energía económica, pero las fuentes que se utilizan para generarla habitualmente provocan mucha contaminación y calientan el clima. </a:t>
            </a:r>
          </a:p>
        </p:txBody>
      </p:sp>
    </p:spTree>
    <p:extLst>
      <p:ext uri="{BB962C8B-B14F-4D97-AF65-F5344CB8AC3E}">
        <p14:creationId xmlns:p14="http://schemas.microsoft.com/office/powerpoint/2010/main" val="1135553507"/>
      </p:ext>
    </p:extLst>
  </p:cSld>
  <p:clrMapOvr>
    <a:masterClrMapping/>
  </p:clrMapOvr>
</p:sld>
</file>

<file path=ppt/theme/theme1.xml><?xml version="1.0" encoding="utf-8"?>
<a:theme xmlns:a="http://schemas.openxmlformats.org/drawingml/2006/main" name="Custom">
  <a:themeElements>
    <a:clrScheme name="whit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93">
      <a:majorFont>
        <a:latin typeface="Rockwell"/>
        <a:ea typeface=""/>
        <a:cs typeface=""/>
      </a:majorFont>
      <a:minorFont>
        <a:latin typeface="Tahom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M33787325_Lab safety_win32_sl_v3" id="{D64AF424-20BD-49B4-B694-301E69FF220B}" vid="{9707B19F-3C0C-4510-9A4B-339DEF251C3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o" ma:contentTypeID="0x0101003E4FEC9DB8CDBB44B396B9879CE711F8" ma:contentTypeVersion="19" ma:contentTypeDescription="Crear nuevo documento." ma:contentTypeScope="" ma:versionID="98549b089c9d08903decde71debd033e">
  <xsd:schema xmlns:xsd="http://www.w3.org/2001/XMLSchema" xmlns:xs="http://www.w3.org/2001/XMLSchema" xmlns:p="http://schemas.microsoft.com/office/2006/metadata/properties" xmlns:ns2="292c868e-6514-44ed-917d-b7c03497c149" xmlns:ns3="cd090d31-fefa-4a22-9549-1e5b39d96545" targetNamespace="http://schemas.microsoft.com/office/2006/metadata/properties" ma:root="true" ma:fieldsID="7c61d98ffb2f11beb99ff98e9108ae61" ns2:_="" ns3:_="">
    <xsd:import namespace="292c868e-6514-44ed-917d-b7c03497c149"/>
    <xsd:import namespace="cd090d31-fefa-4a22-9549-1e5b39d96545"/>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92c868e-6514-44ed-917d-b7c03497c14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Etiquetas de imagen" ma:readOnly="false" ma:fieldId="{5cf76f15-5ced-4ddc-b409-7134ff3c332f}" ma:taxonomyMulti="true" ma:sspId="8aaf63ef-2195-457b-97db-1bd2323f3f11"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cd090d31-fefa-4a22-9549-1e5b39d96545" elementFormDefault="qualified">
    <xsd:import namespace="http://schemas.microsoft.com/office/2006/documentManagement/types"/>
    <xsd:import namespace="http://schemas.microsoft.com/office/infopath/2007/PartnerControls"/>
    <xsd:element name="SharedWithUsers" ma:index="12" nillable="true" ma:displayName="Compartido c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Detalles de uso compartido" ma:internalName="SharedWithDetails" ma:readOnly="true">
      <xsd:simpleType>
        <xsd:restriction base="dms:Note">
          <xsd:maxLength value="255"/>
        </xsd:restriction>
      </xsd:simpleType>
    </xsd:element>
    <xsd:element name="TaxCatchAll" ma:index="23" nillable="true" ma:displayName="Taxonomy Catch All Column" ma:hidden="true" ma:list="{c7fabed9-2ba7-4ab0-9c33-b1dccb52b458}" ma:internalName="TaxCatchAll" ma:showField="CatchAllData" ma:web="cd090d31-fefa-4a22-9549-1e5b39d9654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ni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cd090d31-fefa-4a22-9549-1e5b39d96545" xsi:nil="true"/>
    <MediaServiceKeyPoints xmlns="292c868e-6514-44ed-917d-b7c03497c149" xsi:nil="true"/>
    <lcf76f155ced4ddcb4097134ff3c332f xmlns="292c868e-6514-44ed-917d-b7c03497c149">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2A80BEFE-7C8F-4057-BD8C-435CCDE695C1}">
  <ds:schemaRefs>
    <ds:schemaRef ds:uri="http://schemas.microsoft.com/sharepoint/v3/contenttype/forms"/>
  </ds:schemaRefs>
</ds:datastoreItem>
</file>

<file path=customXml/itemProps2.xml><?xml version="1.0" encoding="utf-8"?>
<ds:datastoreItem xmlns:ds="http://schemas.openxmlformats.org/officeDocument/2006/customXml" ds:itemID="{23612AD0-2B07-4346-9168-0946C89C9D3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92c868e-6514-44ed-917d-b7c03497c149"/>
    <ds:schemaRef ds:uri="cd090d31-fefa-4a22-9549-1e5b39d9654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114D777B-D8CE-45EA-8FDD-C1BE86991304}">
  <ds:schemaRefs>
    <ds:schemaRef ds:uri="16c05727-aa75-4e4a-9b5f-8a80a1165891"/>
    <ds:schemaRef ds:uri="http://purl.org/dc/elements/1.1/"/>
    <ds:schemaRef ds:uri="71af3243-3dd4-4a8d-8c0d-dd76da1f02a5"/>
    <ds:schemaRef ds:uri="http://purl.org/dc/terms/"/>
    <ds:schemaRef ds:uri="http://schemas.microsoft.com/sharepoint/v3"/>
    <ds:schemaRef ds:uri="http://www.w3.org/XML/1998/namespace"/>
    <ds:schemaRef ds:uri="http://schemas.microsoft.com/office/2006/documentManagement/types"/>
    <ds:schemaRef ds:uri="http://schemas.microsoft.com/office/infopath/2007/PartnerControls"/>
    <ds:schemaRef ds:uri="http://schemas.openxmlformats.org/package/2006/metadata/core-properties"/>
    <ds:schemaRef ds:uri="230e9df3-be65-4c73-a93b-d1236ebd677e"/>
    <ds:schemaRef ds:uri="http://schemas.microsoft.com/office/2006/metadata/properties"/>
    <ds:schemaRef ds:uri="http://purl.org/dc/dcmitype/"/>
    <ds:schemaRef ds:uri="cd090d31-fefa-4a22-9549-1e5b39d96545"/>
    <ds:schemaRef ds:uri="292c868e-6514-44ed-917d-b7c03497c149"/>
  </ds:schemaRefs>
</ds:datastoreItem>
</file>

<file path=docMetadata/LabelInfo.xml><?xml version="1.0" encoding="utf-8"?>
<clbl:labelList xmlns:clbl="http://schemas.microsoft.com/office/2020/mipLabelMetadata"/>
</file>

<file path=docProps/app.xml><?xml version="1.0" encoding="utf-8"?>
<Properties xmlns="http://schemas.openxmlformats.org/officeDocument/2006/extended-properties" xmlns:vt="http://schemas.openxmlformats.org/officeDocument/2006/docPropsVTypes">
  <Template/>
  <TotalTime>6496</TotalTime>
  <Words>4204</Words>
  <Application>Microsoft Office PowerPoint</Application>
  <PresentationFormat>Panorámica</PresentationFormat>
  <Paragraphs>210</Paragraphs>
  <Slides>46</Slides>
  <Notes>2</Notes>
  <HiddenSlides>0</HiddenSlides>
  <MMClips>0</MMClips>
  <ScaleCrop>false</ScaleCrop>
  <HeadingPairs>
    <vt:vector size="6" baseType="variant">
      <vt:variant>
        <vt:lpstr>Fuentes usadas</vt:lpstr>
      </vt:variant>
      <vt:variant>
        <vt:i4>5</vt:i4>
      </vt:variant>
      <vt:variant>
        <vt:lpstr>Tema</vt:lpstr>
      </vt:variant>
      <vt:variant>
        <vt:i4>1</vt:i4>
      </vt:variant>
      <vt:variant>
        <vt:lpstr>Títulos de diapositiva</vt:lpstr>
      </vt:variant>
      <vt:variant>
        <vt:i4>46</vt:i4>
      </vt:variant>
    </vt:vector>
  </HeadingPairs>
  <TitlesOfParts>
    <vt:vector size="52" baseType="lpstr">
      <vt:lpstr>Aptos</vt:lpstr>
      <vt:lpstr>Arial</vt:lpstr>
      <vt:lpstr>Calibri</vt:lpstr>
      <vt:lpstr>Rockwell</vt:lpstr>
      <vt:lpstr>Tahoma</vt:lpstr>
      <vt:lpstr>Custom</vt:lpstr>
      <vt:lpstr>Cómo comenzar con la sostenibilidad Diapositivas de la lección</vt:lpstr>
      <vt:lpstr>Resumen de la lección:</vt:lpstr>
      <vt:lpstr>Energía y energías renovables Descubrir</vt:lpstr>
      <vt:lpstr>Resumen de Descubrir</vt:lpstr>
      <vt:lpstr>Lectura de Descubrir</vt:lpstr>
      <vt:lpstr>Lectura de Descubrir, diapositiva 2</vt:lpstr>
      <vt:lpstr>Lectura de Descubrir, diapositiva 3</vt:lpstr>
      <vt:lpstr>Lectura de Descubrir, diapositiva 4</vt:lpstr>
      <vt:lpstr>Investigación de Descubrir</vt:lpstr>
      <vt:lpstr>Investigación de Descubrir, diapositiva 2</vt:lpstr>
      <vt:lpstr>Investigación de Descubrir, diapositiva 3</vt:lpstr>
      <vt:lpstr>Investigación de Descubrir, diapositiva 4</vt:lpstr>
      <vt:lpstr>Extensión de Descubrir</vt:lpstr>
      <vt:lpstr>Extensión de Descubrir, diapositiva 2</vt:lpstr>
      <vt:lpstr>Extensión de Descubrir, diapositiva 3</vt:lpstr>
      <vt:lpstr>Extensión de Descubrir, diapositiva 4</vt:lpstr>
      <vt:lpstr>Energía y energías renovables</vt:lpstr>
      <vt:lpstr>Resumen de Comprender</vt:lpstr>
      <vt:lpstr>Lectura de Comprender</vt:lpstr>
      <vt:lpstr>Lectura de Comprender, diapositiva 2</vt:lpstr>
      <vt:lpstr>Lectura de Comprender, diapositiva 3</vt:lpstr>
      <vt:lpstr>Lectura de Comprender, diapositiva 4</vt:lpstr>
      <vt:lpstr>Investigación de Comprender</vt:lpstr>
      <vt:lpstr>Investigación de Comprender, diapositiva 2</vt:lpstr>
      <vt:lpstr>Investigación de Comprender, diapositiva 3</vt:lpstr>
      <vt:lpstr>Investigación de Comprender, diapositiva 4</vt:lpstr>
      <vt:lpstr>Extensión de la investigación de Comprender</vt:lpstr>
      <vt:lpstr>Extensión de la investigación de Comprender, diapositiva 2</vt:lpstr>
      <vt:lpstr>Extensión de la investigación de Comprender, diapositiva 3</vt:lpstr>
      <vt:lpstr>Extensión de la investigación de Comprender, diapositiva 4 </vt:lpstr>
      <vt:lpstr>Energía y energías renovables Actuar</vt:lpstr>
      <vt:lpstr>Resumen de Actuar</vt:lpstr>
      <vt:lpstr>Lectura de Actuar</vt:lpstr>
      <vt:lpstr>Lectura de Actuar, diapositiva 2</vt:lpstr>
      <vt:lpstr>Lectura de Actuar, diapositiva 3</vt:lpstr>
      <vt:lpstr>Lectura de Actuar, diapositiva 4</vt:lpstr>
      <vt:lpstr>Investigación de Actuar</vt:lpstr>
      <vt:lpstr>Investigación de Actuar, diapositiva 2</vt:lpstr>
      <vt:lpstr>Investigación de Actuar, diapositiva 3</vt:lpstr>
      <vt:lpstr>Investigación de Actuar, diapositiva 4</vt:lpstr>
      <vt:lpstr>Extensión de la investigación  de Actuar</vt:lpstr>
      <vt:lpstr>Extensión de la investigación de Actuar, diapositiva 2</vt:lpstr>
      <vt:lpstr>Extensión de la investigación de Actuar, diapositiva 3</vt:lpstr>
      <vt:lpstr>Glosario</vt:lpstr>
      <vt:lpstr>Glosario, diapositiva 2</vt:lpstr>
      <vt:lpstr>Glosario, diapositiva 3</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Lab safety</dc:title>
  <dc:creator>Jill Curry</dc:creator>
  <cp:lastModifiedBy>Jessica Zapata Tangarife</cp:lastModifiedBy>
  <cp:revision>68</cp:revision>
  <dcterms:created xsi:type="dcterms:W3CDTF">2024-12-17T02:33:39Z</dcterms:created>
  <dcterms:modified xsi:type="dcterms:W3CDTF">2025-06-09T15:57:27Z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0x0101003E4FEC9DB8CDBB44B396B9879CE711F8</vt:lpwstr>
  </property>
</Properties>
</file>