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11" r:id="rId5"/>
    <p:sldId id="312" r:id="rId6"/>
    <p:sldId id="317" r:id="rId7"/>
    <p:sldId id="318" r:id="rId8"/>
    <p:sldId id="319" r:id="rId9"/>
    <p:sldId id="31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A17568-4B7A-B48A-6274-55D92A56A572}" name="Gibson, Heidi" initials="HG" userId="S::GibsonH@SI.EDU::625c5426-83d3-499a-b65b-cae782d30fe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bodeaux, Khadijah" initials="TK" lastIdx="1" clrIdx="0"/>
  <p:cmAuthor id="2" name="Gibson, Heidi" initials="HG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92CE"/>
    <a:srgbClr val="F9CF32"/>
    <a:srgbClr val="5B9CD6"/>
    <a:srgbClr val="173668"/>
    <a:srgbClr val="CF8D2A"/>
    <a:srgbClr val="F29D33"/>
    <a:srgbClr val="E34584"/>
    <a:srgbClr val="ED6C33"/>
    <a:srgbClr val="902538"/>
    <a:srgbClr val="F6B7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0EEF09-1C3D-4920-9ACC-8C2BD8CA743E}" v="1" dt="2025-05-07T19:22:34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448" autoAdjust="0"/>
    <p:restoredTop sz="93098" autoAdjust="0"/>
  </p:normalViewPr>
  <p:slideViewPr>
    <p:cSldViewPr snapToGrid="0">
      <p:cViewPr>
        <p:scale>
          <a:sx n="100" d="100"/>
          <a:sy n="100" d="100"/>
        </p:scale>
        <p:origin x="-1704" y="-8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8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born, Hannah" userId="5d18528b-c4b5-40a1-923a-111b6417dfa3" providerId="ADAL" clId="{5E0EEF09-1C3D-4920-9ACC-8C2BD8CA743E}"/>
    <pc:docChg chg="modSld">
      <pc:chgData name="Osborn, Hannah" userId="5d18528b-c4b5-40a1-923a-111b6417dfa3" providerId="ADAL" clId="{5E0EEF09-1C3D-4920-9ACC-8C2BD8CA743E}" dt="2025-05-07T19:22:34.806" v="0" actId="14826"/>
      <pc:docMkLst>
        <pc:docMk/>
      </pc:docMkLst>
      <pc:sldChg chg="modSp">
        <pc:chgData name="Osborn, Hannah" userId="5d18528b-c4b5-40a1-923a-111b6417dfa3" providerId="ADAL" clId="{5E0EEF09-1C3D-4920-9ACC-8C2BD8CA743E}" dt="2025-05-07T19:22:34.806" v="0" actId="14826"/>
        <pc:sldMkLst>
          <pc:docMk/>
          <pc:sldMk cId="2360818033" sldId="319"/>
        </pc:sldMkLst>
        <pc:picChg chg="mod">
          <ac:chgData name="Osborn, Hannah" userId="5d18528b-c4b5-40a1-923a-111b6417dfa3" providerId="ADAL" clId="{5E0EEF09-1C3D-4920-9ACC-8C2BD8CA743E}" dt="2025-05-07T19:22:34.806" v="0" actId="14826"/>
          <ac:picMkLst>
            <pc:docMk/>
            <pc:sldMk cId="2360818033" sldId="319"/>
            <ac:picMk id="7" creationId="{C71ED3F6-6BDC-076C-DD50-0C015DE47A4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47FC7C1-D8AA-B091-1F6F-DF34F496C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44C66C-4BFB-810C-145A-0148EAF322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48B2-9F39-4214-ADF8-BB8A8597363A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CA74DF4-2BD2-B359-2542-5A3171304A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B6933CE-E538-0BA9-37EF-03D2B904A5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620F8-C27B-45D3-8113-3F786F5F3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C853816F-A1CF-4485-B308-1B9F14B36EAD}" type="slidenum">
              <a:rPr/>
              <a:t>1</a:t>
            </a:fld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25770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A405987-A2BD-F3D8-50E4-C5B7008DFBD2}"/>
              </a:ext>
            </a:extLst>
          </p:cNvPr>
          <p:cNvGrpSpPr/>
          <p:nvPr userDrawn="1"/>
        </p:nvGrpSpPr>
        <p:grpSpPr>
          <a:xfrm>
            <a:off x="615" y="1555541"/>
            <a:ext cx="12200983" cy="3897627"/>
            <a:chOff x="615" y="1555541"/>
            <a:chExt cx="12200983" cy="3897627"/>
          </a:xfrm>
        </p:grpSpPr>
        <p:sp>
          <p:nvSpPr>
            <p:cNvPr id="7" name="Hexagon 6"/>
            <p:cNvSpPr/>
            <p:nvPr userDrawn="1"/>
          </p:nvSpPr>
          <p:spPr>
            <a:xfrm>
              <a:off x="1264" y="2009433"/>
              <a:ext cx="257385" cy="934016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546474 w 834858"/>
                <a:gd name="connsiteY0" fmla="*/ 486471 h 917523"/>
                <a:gd name="connsiteX1" fmla="*/ 0 w 834858"/>
                <a:gd name="connsiteY1" fmla="*/ 0 h 917523"/>
                <a:gd name="connsiteX2" fmla="*/ 605477 w 834858"/>
                <a:gd name="connsiteY2" fmla="*/ 0 h 917523"/>
                <a:gd name="connsiteX3" fmla="*/ 834858 w 834858"/>
                <a:gd name="connsiteY3" fmla="*/ 458762 h 917523"/>
                <a:gd name="connsiteX4" fmla="*/ 605477 w 834858"/>
                <a:gd name="connsiteY4" fmla="*/ 917523 h 917523"/>
                <a:gd name="connsiteX5" fmla="*/ 0 w 834858"/>
                <a:gd name="connsiteY5" fmla="*/ 917523 h 917523"/>
                <a:gd name="connsiteX6" fmla="*/ 546474 w 834858"/>
                <a:gd name="connsiteY6" fmla="*/ 486471 h 917523"/>
                <a:gd name="connsiteX0" fmla="*/ 546474 w 834858"/>
                <a:gd name="connsiteY0" fmla="*/ 486471 h 917523"/>
                <a:gd name="connsiteX1" fmla="*/ 498763 w 834858"/>
                <a:gd name="connsiteY1" fmla="*/ 0 h 917523"/>
                <a:gd name="connsiteX2" fmla="*/ 605477 w 834858"/>
                <a:gd name="connsiteY2" fmla="*/ 0 h 917523"/>
                <a:gd name="connsiteX3" fmla="*/ 834858 w 834858"/>
                <a:gd name="connsiteY3" fmla="*/ 458762 h 917523"/>
                <a:gd name="connsiteX4" fmla="*/ 605477 w 834858"/>
                <a:gd name="connsiteY4" fmla="*/ 917523 h 917523"/>
                <a:gd name="connsiteX5" fmla="*/ 0 w 834858"/>
                <a:gd name="connsiteY5" fmla="*/ 917523 h 917523"/>
                <a:gd name="connsiteX6" fmla="*/ 546474 w 834858"/>
                <a:gd name="connsiteY6" fmla="*/ 486471 h 917523"/>
                <a:gd name="connsiteX0" fmla="*/ 47711 w 336095"/>
                <a:gd name="connsiteY0" fmla="*/ 486471 h 945232"/>
                <a:gd name="connsiteX1" fmla="*/ 0 w 336095"/>
                <a:gd name="connsiteY1" fmla="*/ 0 h 945232"/>
                <a:gd name="connsiteX2" fmla="*/ 106714 w 336095"/>
                <a:gd name="connsiteY2" fmla="*/ 0 h 945232"/>
                <a:gd name="connsiteX3" fmla="*/ 336095 w 336095"/>
                <a:gd name="connsiteY3" fmla="*/ 458762 h 945232"/>
                <a:gd name="connsiteX4" fmla="*/ 106714 w 336095"/>
                <a:gd name="connsiteY4" fmla="*/ 917523 h 945232"/>
                <a:gd name="connsiteX5" fmla="*/ 9237 w 336095"/>
                <a:gd name="connsiteY5" fmla="*/ 945232 h 945232"/>
                <a:gd name="connsiteX6" fmla="*/ 47711 w 336095"/>
                <a:gd name="connsiteY6" fmla="*/ 486471 h 945232"/>
                <a:gd name="connsiteX0" fmla="*/ 47711 w 336095"/>
                <a:gd name="connsiteY0" fmla="*/ 486471 h 954469"/>
                <a:gd name="connsiteX1" fmla="*/ 0 w 336095"/>
                <a:gd name="connsiteY1" fmla="*/ 0 h 954469"/>
                <a:gd name="connsiteX2" fmla="*/ 106714 w 336095"/>
                <a:gd name="connsiteY2" fmla="*/ 0 h 954469"/>
                <a:gd name="connsiteX3" fmla="*/ 336095 w 336095"/>
                <a:gd name="connsiteY3" fmla="*/ 458762 h 954469"/>
                <a:gd name="connsiteX4" fmla="*/ 106714 w 336095"/>
                <a:gd name="connsiteY4" fmla="*/ 917523 h 954469"/>
                <a:gd name="connsiteX5" fmla="*/ 64655 w 336095"/>
                <a:gd name="connsiteY5" fmla="*/ 954469 h 954469"/>
                <a:gd name="connsiteX6" fmla="*/ 47711 w 336095"/>
                <a:gd name="connsiteY6" fmla="*/ 486471 h 954469"/>
                <a:gd name="connsiteX0" fmla="*/ 47711 w 336095"/>
                <a:gd name="connsiteY0" fmla="*/ 486471 h 917523"/>
                <a:gd name="connsiteX1" fmla="*/ 0 w 336095"/>
                <a:gd name="connsiteY1" fmla="*/ 0 h 917523"/>
                <a:gd name="connsiteX2" fmla="*/ 106714 w 336095"/>
                <a:gd name="connsiteY2" fmla="*/ 0 h 917523"/>
                <a:gd name="connsiteX3" fmla="*/ 336095 w 336095"/>
                <a:gd name="connsiteY3" fmla="*/ 458762 h 917523"/>
                <a:gd name="connsiteX4" fmla="*/ 106714 w 336095"/>
                <a:gd name="connsiteY4" fmla="*/ 917523 h 917523"/>
                <a:gd name="connsiteX5" fmla="*/ 36946 w 336095"/>
                <a:gd name="connsiteY5" fmla="*/ 917523 h 917523"/>
                <a:gd name="connsiteX6" fmla="*/ 47711 w 336095"/>
                <a:gd name="connsiteY6" fmla="*/ 486471 h 917523"/>
                <a:gd name="connsiteX0" fmla="*/ 20002 w 308386"/>
                <a:gd name="connsiteY0" fmla="*/ 495707 h 926759"/>
                <a:gd name="connsiteX1" fmla="*/ 0 w 308386"/>
                <a:gd name="connsiteY1" fmla="*/ 0 h 926759"/>
                <a:gd name="connsiteX2" fmla="*/ 79005 w 308386"/>
                <a:gd name="connsiteY2" fmla="*/ 9236 h 926759"/>
                <a:gd name="connsiteX3" fmla="*/ 308386 w 308386"/>
                <a:gd name="connsiteY3" fmla="*/ 467998 h 926759"/>
                <a:gd name="connsiteX4" fmla="*/ 79005 w 308386"/>
                <a:gd name="connsiteY4" fmla="*/ 926759 h 926759"/>
                <a:gd name="connsiteX5" fmla="*/ 9237 w 308386"/>
                <a:gd name="connsiteY5" fmla="*/ 926759 h 926759"/>
                <a:gd name="connsiteX6" fmla="*/ 20002 w 308386"/>
                <a:gd name="connsiteY6" fmla="*/ 495707 h 926759"/>
                <a:gd name="connsiteX0" fmla="*/ 10765 w 299149"/>
                <a:gd name="connsiteY0" fmla="*/ 502964 h 934016"/>
                <a:gd name="connsiteX1" fmla="*/ 27049 w 299149"/>
                <a:gd name="connsiteY1" fmla="*/ 0 h 934016"/>
                <a:gd name="connsiteX2" fmla="*/ 69768 w 299149"/>
                <a:gd name="connsiteY2" fmla="*/ 16493 h 934016"/>
                <a:gd name="connsiteX3" fmla="*/ 299149 w 299149"/>
                <a:gd name="connsiteY3" fmla="*/ 475255 h 934016"/>
                <a:gd name="connsiteX4" fmla="*/ 69768 w 299149"/>
                <a:gd name="connsiteY4" fmla="*/ 934016 h 934016"/>
                <a:gd name="connsiteX5" fmla="*/ 0 w 299149"/>
                <a:gd name="connsiteY5" fmla="*/ 934016 h 934016"/>
                <a:gd name="connsiteX6" fmla="*/ 10765 w 299149"/>
                <a:gd name="connsiteY6" fmla="*/ 502964 h 934016"/>
                <a:gd name="connsiteX0" fmla="*/ 0 w 288384"/>
                <a:gd name="connsiteY0" fmla="*/ 502964 h 934016"/>
                <a:gd name="connsiteX1" fmla="*/ 16284 w 288384"/>
                <a:gd name="connsiteY1" fmla="*/ 0 h 934016"/>
                <a:gd name="connsiteX2" fmla="*/ 59003 w 288384"/>
                <a:gd name="connsiteY2" fmla="*/ 16493 h 934016"/>
                <a:gd name="connsiteX3" fmla="*/ 288384 w 288384"/>
                <a:gd name="connsiteY3" fmla="*/ 475255 h 934016"/>
                <a:gd name="connsiteX4" fmla="*/ 59003 w 288384"/>
                <a:gd name="connsiteY4" fmla="*/ 934016 h 934016"/>
                <a:gd name="connsiteX5" fmla="*/ 32778 w 288384"/>
                <a:gd name="connsiteY5" fmla="*/ 934016 h 934016"/>
                <a:gd name="connsiteX6" fmla="*/ 0 w 288384"/>
                <a:gd name="connsiteY6" fmla="*/ 502964 h 934016"/>
                <a:gd name="connsiteX0" fmla="*/ 0 w 288384"/>
                <a:gd name="connsiteY0" fmla="*/ 502964 h 934016"/>
                <a:gd name="connsiteX1" fmla="*/ 34427 w 288384"/>
                <a:gd name="connsiteY1" fmla="*/ 0 h 934016"/>
                <a:gd name="connsiteX2" fmla="*/ 59003 w 288384"/>
                <a:gd name="connsiteY2" fmla="*/ 16493 h 934016"/>
                <a:gd name="connsiteX3" fmla="*/ 288384 w 288384"/>
                <a:gd name="connsiteY3" fmla="*/ 475255 h 934016"/>
                <a:gd name="connsiteX4" fmla="*/ 59003 w 288384"/>
                <a:gd name="connsiteY4" fmla="*/ 934016 h 934016"/>
                <a:gd name="connsiteX5" fmla="*/ 32778 w 288384"/>
                <a:gd name="connsiteY5" fmla="*/ 934016 h 934016"/>
                <a:gd name="connsiteX6" fmla="*/ 0 w 288384"/>
                <a:gd name="connsiteY6" fmla="*/ 502964 h 934016"/>
                <a:gd name="connsiteX0" fmla="*/ 7136 w 255606"/>
                <a:gd name="connsiteY0" fmla="*/ 502964 h 934016"/>
                <a:gd name="connsiteX1" fmla="*/ 1649 w 255606"/>
                <a:gd name="connsiteY1" fmla="*/ 0 h 934016"/>
                <a:gd name="connsiteX2" fmla="*/ 26225 w 255606"/>
                <a:gd name="connsiteY2" fmla="*/ 16493 h 934016"/>
                <a:gd name="connsiteX3" fmla="*/ 255606 w 255606"/>
                <a:gd name="connsiteY3" fmla="*/ 475255 h 934016"/>
                <a:gd name="connsiteX4" fmla="*/ 26225 w 255606"/>
                <a:gd name="connsiteY4" fmla="*/ 934016 h 934016"/>
                <a:gd name="connsiteX5" fmla="*/ 0 w 255606"/>
                <a:gd name="connsiteY5" fmla="*/ 934016 h 934016"/>
                <a:gd name="connsiteX6" fmla="*/ 7136 w 255606"/>
                <a:gd name="connsiteY6" fmla="*/ 502964 h 934016"/>
                <a:gd name="connsiteX0" fmla="*/ 5487 w 253957"/>
                <a:gd name="connsiteY0" fmla="*/ 502964 h 934016"/>
                <a:gd name="connsiteX1" fmla="*/ 0 w 253957"/>
                <a:gd name="connsiteY1" fmla="*/ 0 h 934016"/>
                <a:gd name="connsiteX2" fmla="*/ 24576 w 253957"/>
                <a:gd name="connsiteY2" fmla="*/ 16493 h 934016"/>
                <a:gd name="connsiteX3" fmla="*/ 253957 w 253957"/>
                <a:gd name="connsiteY3" fmla="*/ 475255 h 934016"/>
                <a:gd name="connsiteX4" fmla="*/ 24576 w 253957"/>
                <a:gd name="connsiteY4" fmla="*/ 934016 h 934016"/>
                <a:gd name="connsiteX5" fmla="*/ 12865 w 253957"/>
                <a:gd name="connsiteY5" fmla="*/ 934016 h 934016"/>
                <a:gd name="connsiteX6" fmla="*/ 5487 w 253957"/>
                <a:gd name="connsiteY6" fmla="*/ 502964 h 934016"/>
                <a:gd name="connsiteX0" fmla="*/ 5487 w 253957"/>
                <a:gd name="connsiteY0" fmla="*/ 502964 h 934016"/>
                <a:gd name="connsiteX1" fmla="*/ 0 w 253957"/>
                <a:gd name="connsiteY1" fmla="*/ 0 h 934016"/>
                <a:gd name="connsiteX2" fmla="*/ 24576 w 253957"/>
                <a:gd name="connsiteY2" fmla="*/ 16493 h 934016"/>
                <a:gd name="connsiteX3" fmla="*/ 253957 w 253957"/>
                <a:gd name="connsiteY3" fmla="*/ 475255 h 934016"/>
                <a:gd name="connsiteX4" fmla="*/ 24576 w 253957"/>
                <a:gd name="connsiteY4" fmla="*/ 934016 h 934016"/>
                <a:gd name="connsiteX5" fmla="*/ 1979 w 253957"/>
                <a:gd name="connsiteY5" fmla="*/ 930388 h 934016"/>
                <a:gd name="connsiteX6" fmla="*/ 5487 w 253957"/>
                <a:gd name="connsiteY6" fmla="*/ 502964 h 934016"/>
                <a:gd name="connsiteX0" fmla="*/ 122 w 257385"/>
                <a:gd name="connsiteY0" fmla="*/ 502964 h 934016"/>
                <a:gd name="connsiteX1" fmla="*/ 3428 w 257385"/>
                <a:gd name="connsiteY1" fmla="*/ 0 h 934016"/>
                <a:gd name="connsiteX2" fmla="*/ 28004 w 257385"/>
                <a:gd name="connsiteY2" fmla="*/ 16493 h 934016"/>
                <a:gd name="connsiteX3" fmla="*/ 257385 w 257385"/>
                <a:gd name="connsiteY3" fmla="*/ 475255 h 934016"/>
                <a:gd name="connsiteX4" fmla="*/ 28004 w 257385"/>
                <a:gd name="connsiteY4" fmla="*/ 934016 h 934016"/>
                <a:gd name="connsiteX5" fmla="*/ 5407 w 257385"/>
                <a:gd name="connsiteY5" fmla="*/ 930388 h 934016"/>
                <a:gd name="connsiteX6" fmla="*/ 122 w 257385"/>
                <a:gd name="connsiteY6" fmla="*/ 502964 h 934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385" h="934016">
                  <a:moveTo>
                    <a:pt x="122" y="502964"/>
                  </a:moveTo>
                  <a:lnTo>
                    <a:pt x="3428" y="0"/>
                  </a:lnTo>
                  <a:lnTo>
                    <a:pt x="28004" y="16493"/>
                  </a:lnTo>
                  <a:lnTo>
                    <a:pt x="257385" y="475255"/>
                  </a:lnTo>
                  <a:lnTo>
                    <a:pt x="28004" y="934016"/>
                  </a:lnTo>
                  <a:lnTo>
                    <a:pt x="5407" y="930388"/>
                  </a:lnTo>
                  <a:cubicBezTo>
                    <a:pt x="6576" y="787913"/>
                    <a:pt x="-1047" y="645439"/>
                    <a:pt x="122" y="502964"/>
                  </a:cubicBezTo>
                  <a:close/>
                </a:path>
              </a:pathLst>
            </a:cu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74559" y="252935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973089" y="205374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98888" y="155554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615" y="4002359"/>
              <a:ext cx="269220" cy="917523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795019 w 1064239"/>
                <a:gd name="connsiteY1" fmla="*/ 5862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795019 w 1064239"/>
                <a:gd name="connsiteY1" fmla="*/ 5862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797950 w 1064239"/>
                <a:gd name="connsiteY5" fmla="*/ 902869 h 917523"/>
                <a:gd name="connsiteX6" fmla="*/ 0 w 1064239"/>
                <a:gd name="connsiteY6" fmla="*/ 458762 h 917523"/>
                <a:gd name="connsiteX0" fmla="*/ 2150 w 269220"/>
                <a:gd name="connsiteY0" fmla="*/ 414801 h 917523"/>
                <a:gd name="connsiteX1" fmla="*/ 0 w 269220"/>
                <a:gd name="connsiteY1" fmla="*/ 5862 h 917523"/>
                <a:gd name="connsiteX2" fmla="*/ 39839 w 269220"/>
                <a:gd name="connsiteY2" fmla="*/ 0 h 917523"/>
                <a:gd name="connsiteX3" fmla="*/ 269220 w 269220"/>
                <a:gd name="connsiteY3" fmla="*/ 458762 h 917523"/>
                <a:gd name="connsiteX4" fmla="*/ 39839 w 269220"/>
                <a:gd name="connsiteY4" fmla="*/ 917523 h 917523"/>
                <a:gd name="connsiteX5" fmla="*/ 2931 w 269220"/>
                <a:gd name="connsiteY5" fmla="*/ 902869 h 917523"/>
                <a:gd name="connsiteX6" fmla="*/ 2150 w 269220"/>
                <a:gd name="connsiteY6" fmla="*/ 414801 h 917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220" h="917523">
                  <a:moveTo>
                    <a:pt x="2150" y="414801"/>
                  </a:moveTo>
                  <a:cubicBezTo>
                    <a:pt x="1433" y="278488"/>
                    <a:pt x="717" y="142175"/>
                    <a:pt x="0" y="5862"/>
                  </a:cubicBezTo>
                  <a:lnTo>
                    <a:pt x="39839" y="0"/>
                  </a:lnTo>
                  <a:lnTo>
                    <a:pt x="269220" y="458762"/>
                  </a:lnTo>
                  <a:lnTo>
                    <a:pt x="39839" y="917523"/>
                  </a:lnTo>
                  <a:lnTo>
                    <a:pt x="2931" y="902869"/>
                  </a:lnTo>
                  <a:cubicBezTo>
                    <a:pt x="2671" y="740180"/>
                    <a:pt x="2410" y="577490"/>
                    <a:pt x="2150" y="414801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85747" y="4516977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973089" y="4007801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98888" y="3509597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986319" y="3019475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6256" y="3023137"/>
              <a:ext cx="251635" cy="923384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61693 h 920454"/>
                <a:gd name="connsiteX1" fmla="*/ 812604 w 1064239"/>
                <a:gd name="connsiteY1" fmla="*/ 0 h 920454"/>
                <a:gd name="connsiteX2" fmla="*/ 834858 w 1064239"/>
                <a:gd name="connsiteY2" fmla="*/ 2931 h 920454"/>
                <a:gd name="connsiteX3" fmla="*/ 1064239 w 1064239"/>
                <a:gd name="connsiteY3" fmla="*/ 461693 h 920454"/>
                <a:gd name="connsiteX4" fmla="*/ 834858 w 1064239"/>
                <a:gd name="connsiteY4" fmla="*/ 920454 h 920454"/>
                <a:gd name="connsiteX5" fmla="*/ 229381 w 1064239"/>
                <a:gd name="connsiteY5" fmla="*/ 920454 h 920454"/>
                <a:gd name="connsiteX6" fmla="*/ 0 w 1064239"/>
                <a:gd name="connsiteY6" fmla="*/ 461693 h 920454"/>
                <a:gd name="connsiteX0" fmla="*/ 0 w 1064239"/>
                <a:gd name="connsiteY0" fmla="*/ 461693 h 923384"/>
                <a:gd name="connsiteX1" fmla="*/ 812604 w 1064239"/>
                <a:gd name="connsiteY1" fmla="*/ 0 h 923384"/>
                <a:gd name="connsiteX2" fmla="*/ 834858 w 1064239"/>
                <a:gd name="connsiteY2" fmla="*/ 2931 h 923384"/>
                <a:gd name="connsiteX3" fmla="*/ 1064239 w 1064239"/>
                <a:gd name="connsiteY3" fmla="*/ 461693 h 923384"/>
                <a:gd name="connsiteX4" fmla="*/ 834858 w 1064239"/>
                <a:gd name="connsiteY4" fmla="*/ 920454 h 923384"/>
                <a:gd name="connsiteX5" fmla="*/ 815535 w 1064239"/>
                <a:gd name="connsiteY5" fmla="*/ 923384 h 923384"/>
                <a:gd name="connsiteX6" fmla="*/ 0 w 1064239"/>
                <a:gd name="connsiteY6" fmla="*/ 461693 h 923384"/>
                <a:gd name="connsiteX0" fmla="*/ 2150 w 251635"/>
                <a:gd name="connsiteY0" fmla="*/ 444108 h 923384"/>
                <a:gd name="connsiteX1" fmla="*/ 0 w 251635"/>
                <a:gd name="connsiteY1" fmla="*/ 0 h 923384"/>
                <a:gd name="connsiteX2" fmla="*/ 22254 w 251635"/>
                <a:gd name="connsiteY2" fmla="*/ 2931 h 923384"/>
                <a:gd name="connsiteX3" fmla="*/ 251635 w 251635"/>
                <a:gd name="connsiteY3" fmla="*/ 461693 h 923384"/>
                <a:gd name="connsiteX4" fmla="*/ 22254 w 251635"/>
                <a:gd name="connsiteY4" fmla="*/ 920454 h 923384"/>
                <a:gd name="connsiteX5" fmla="*/ 2931 w 251635"/>
                <a:gd name="connsiteY5" fmla="*/ 923384 h 923384"/>
                <a:gd name="connsiteX6" fmla="*/ 2150 w 251635"/>
                <a:gd name="connsiteY6" fmla="*/ 444108 h 923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1635" h="923384">
                  <a:moveTo>
                    <a:pt x="2150" y="444108"/>
                  </a:moveTo>
                  <a:cubicBezTo>
                    <a:pt x="1433" y="296072"/>
                    <a:pt x="717" y="148036"/>
                    <a:pt x="0" y="0"/>
                  </a:cubicBezTo>
                  <a:lnTo>
                    <a:pt x="22254" y="2931"/>
                  </a:lnTo>
                  <a:lnTo>
                    <a:pt x="251635" y="461693"/>
                  </a:lnTo>
                  <a:lnTo>
                    <a:pt x="22254" y="920454"/>
                  </a:lnTo>
                  <a:lnTo>
                    <a:pt x="2931" y="923384"/>
                  </a:lnTo>
                  <a:cubicBezTo>
                    <a:pt x="2671" y="763625"/>
                    <a:pt x="2410" y="603867"/>
                    <a:pt x="2150" y="44410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1893630" y="1558247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/>
            <p:cNvSpPr/>
            <p:nvPr userDrawn="1"/>
          </p:nvSpPr>
          <p:spPr>
            <a:xfrm>
              <a:off x="2814172" y="2039231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/>
            <p:cNvSpPr/>
            <p:nvPr userDrawn="1"/>
          </p:nvSpPr>
          <p:spPr>
            <a:xfrm>
              <a:off x="3712702" y="1563623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/>
            <p:cNvSpPr/>
            <p:nvPr userDrawn="1"/>
          </p:nvSpPr>
          <p:spPr>
            <a:xfrm>
              <a:off x="1900402" y="449968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/>
            <p:cNvSpPr/>
            <p:nvPr userDrawn="1"/>
          </p:nvSpPr>
          <p:spPr>
            <a:xfrm>
              <a:off x="1900402" y="3512077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 userDrawn="1"/>
          </p:nvSpPr>
          <p:spPr>
            <a:xfrm>
              <a:off x="2814172" y="3993288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/>
            <p:cNvSpPr/>
            <p:nvPr userDrawn="1"/>
          </p:nvSpPr>
          <p:spPr>
            <a:xfrm>
              <a:off x="3735078" y="3528868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 userDrawn="1"/>
          </p:nvSpPr>
          <p:spPr>
            <a:xfrm>
              <a:off x="2838500" y="3019475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exagon 45"/>
            <p:cNvSpPr/>
            <p:nvPr userDrawn="1"/>
          </p:nvSpPr>
          <p:spPr>
            <a:xfrm>
              <a:off x="3725932" y="2529353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/>
            <p:cNvSpPr/>
            <p:nvPr userDrawn="1"/>
          </p:nvSpPr>
          <p:spPr>
            <a:xfrm>
              <a:off x="1899700" y="2524757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 userDrawn="1"/>
          </p:nvSpPr>
          <p:spPr>
            <a:xfrm>
              <a:off x="4671979" y="206293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 userDrawn="1"/>
          </p:nvSpPr>
          <p:spPr>
            <a:xfrm>
              <a:off x="5552131" y="2566366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 userDrawn="1"/>
          </p:nvSpPr>
          <p:spPr>
            <a:xfrm>
              <a:off x="6439473" y="207956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 userDrawn="1"/>
          </p:nvSpPr>
          <p:spPr>
            <a:xfrm>
              <a:off x="5565272" y="1581365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 userDrawn="1"/>
          </p:nvSpPr>
          <p:spPr>
            <a:xfrm>
              <a:off x="4671979" y="4016994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 userDrawn="1"/>
          </p:nvSpPr>
          <p:spPr>
            <a:xfrm>
              <a:off x="5574507" y="4520423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 userDrawn="1"/>
          </p:nvSpPr>
          <p:spPr>
            <a:xfrm>
              <a:off x="6461849" y="403362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 userDrawn="1"/>
          </p:nvSpPr>
          <p:spPr>
            <a:xfrm>
              <a:off x="5565272" y="353542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 userDrawn="1"/>
          </p:nvSpPr>
          <p:spPr>
            <a:xfrm>
              <a:off x="6452703" y="3045299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 userDrawn="1"/>
          </p:nvSpPr>
          <p:spPr>
            <a:xfrm>
              <a:off x="4648848" y="304070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 userDrawn="1"/>
          </p:nvSpPr>
          <p:spPr>
            <a:xfrm>
              <a:off x="7360014" y="1584071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 userDrawn="1"/>
          </p:nvSpPr>
          <p:spPr>
            <a:xfrm>
              <a:off x="8280556" y="2065055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 userDrawn="1"/>
          </p:nvSpPr>
          <p:spPr>
            <a:xfrm>
              <a:off x="9179086" y="1567068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 userDrawn="1"/>
          </p:nvSpPr>
          <p:spPr>
            <a:xfrm>
              <a:off x="7382026" y="4526298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 userDrawn="1"/>
          </p:nvSpPr>
          <p:spPr>
            <a:xfrm>
              <a:off x="7366786" y="3537901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 userDrawn="1"/>
          </p:nvSpPr>
          <p:spPr>
            <a:xfrm>
              <a:off x="8280556" y="4019111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 userDrawn="1"/>
          </p:nvSpPr>
          <p:spPr>
            <a:xfrm>
              <a:off x="9212650" y="3532314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 userDrawn="1"/>
          </p:nvSpPr>
          <p:spPr>
            <a:xfrm>
              <a:off x="8304885" y="3045299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 userDrawn="1"/>
          </p:nvSpPr>
          <p:spPr>
            <a:xfrm>
              <a:off x="9192316" y="2555177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 userDrawn="1"/>
          </p:nvSpPr>
          <p:spPr>
            <a:xfrm>
              <a:off x="7366085" y="2550580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xagon 72"/>
            <p:cNvSpPr/>
            <p:nvPr userDrawn="1"/>
          </p:nvSpPr>
          <p:spPr>
            <a:xfrm>
              <a:off x="3751437" y="4507883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exagon 73"/>
            <p:cNvSpPr/>
            <p:nvPr userDrawn="1"/>
          </p:nvSpPr>
          <p:spPr>
            <a:xfrm>
              <a:off x="10131592" y="2063165"/>
              <a:ext cx="1064239" cy="917523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Hexagon 74"/>
            <p:cNvSpPr/>
            <p:nvPr userDrawn="1"/>
          </p:nvSpPr>
          <p:spPr>
            <a:xfrm>
              <a:off x="11052133" y="2544149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exagon 75"/>
            <p:cNvSpPr/>
            <p:nvPr userDrawn="1"/>
          </p:nvSpPr>
          <p:spPr>
            <a:xfrm>
              <a:off x="9224593" y="453564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Hexagon 76"/>
            <p:cNvSpPr/>
            <p:nvPr userDrawn="1"/>
          </p:nvSpPr>
          <p:spPr>
            <a:xfrm>
              <a:off x="10138363" y="4016994"/>
              <a:ext cx="1064239" cy="917523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exagon 77"/>
            <p:cNvSpPr/>
            <p:nvPr userDrawn="1"/>
          </p:nvSpPr>
          <p:spPr>
            <a:xfrm>
              <a:off x="11052133" y="4498205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Hexagon 78"/>
            <p:cNvSpPr/>
            <p:nvPr userDrawn="1"/>
          </p:nvSpPr>
          <p:spPr>
            <a:xfrm>
              <a:off x="11076462" y="3524393"/>
              <a:ext cx="1064239" cy="917523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Hexagon 79"/>
            <p:cNvSpPr/>
            <p:nvPr userDrawn="1"/>
          </p:nvSpPr>
          <p:spPr>
            <a:xfrm>
              <a:off x="10137662" y="3029674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Hexagon 80"/>
            <p:cNvSpPr/>
            <p:nvPr userDrawn="1"/>
          </p:nvSpPr>
          <p:spPr>
            <a:xfrm>
              <a:off x="11031257" y="1555541"/>
              <a:ext cx="1064239" cy="917523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Hexagon 81"/>
            <p:cNvSpPr/>
            <p:nvPr userDrawn="1"/>
          </p:nvSpPr>
          <p:spPr>
            <a:xfrm>
              <a:off x="11990153" y="2065165"/>
              <a:ext cx="202341" cy="821271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99589 w 1064239"/>
                <a:gd name="connsiteY1" fmla="*/ 45834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12928 h 871689"/>
                <a:gd name="connsiteX1" fmla="*/ 199589 w 1064239"/>
                <a:gd name="connsiteY1" fmla="*/ 0 h 871689"/>
                <a:gd name="connsiteX2" fmla="*/ 202341 w 1064239"/>
                <a:gd name="connsiteY2" fmla="*/ 6876 h 871689"/>
                <a:gd name="connsiteX3" fmla="*/ 1064239 w 1064239"/>
                <a:gd name="connsiteY3" fmla="*/ 412928 h 871689"/>
                <a:gd name="connsiteX4" fmla="*/ 834858 w 1064239"/>
                <a:gd name="connsiteY4" fmla="*/ 871689 h 871689"/>
                <a:gd name="connsiteX5" fmla="*/ 229381 w 1064239"/>
                <a:gd name="connsiteY5" fmla="*/ 871689 h 871689"/>
                <a:gd name="connsiteX6" fmla="*/ 0 w 1064239"/>
                <a:gd name="connsiteY6" fmla="*/ 412928 h 871689"/>
                <a:gd name="connsiteX0" fmla="*/ 0 w 1064239"/>
                <a:gd name="connsiteY0" fmla="*/ 412928 h 871689"/>
                <a:gd name="connsiteX1" fmla="*/ 199589 w 1064239"/>
                <a:gd name="connsiteY1" fmla="*/ 0 h 871689"/>
                <a:gd name="connsiteX2" fmla="*/ 202341 w 1064239"/>
                <a:gd name="connsiteY2" fmla="*/ 6876 h 871689"/>
                <a:gd name="connsiteX3" fmla="*/ 1064239 w 1064239"/>
                <a:gd name="connsiteY3" fmla="*/ 412928 h 871689"/>
                <a:gd name="connsiteX4" fmla="*/ 236717 w 1064239"/>
                <a:gd name="connsiteY4" fmla="*/ 864814 h 871689"/>
                <a:gd name="connsiteX5" fmla="*/ 229381 w 1064239"/>
                <a:gd name="connsiteY5" fmla="*/ 871689 h 871689"/>
                <a:gd name="connsiteX6" fmla="*/ 0 w 1064239"/>
                <a:gd name="connsiteY6" fmla="*/ 412928 h 871689"/>
                <a:gd name="connsiteX0" fmla="*/ 0 w 1064239"/>
                <a:gd name="connsiteY0" fmla="*/ 412928 h 864814"/>
                <a:gd name="connsiteX1" fmla="*/ 199589 w 1064239"/>
                <a:gd name="connsiteY1" fmla="*/ 0 h 864814"/>
                <a:gd name="connsiteX2" fmla="*/ 202341 w 1064239"/>
                <a:gd name="connsiteY2" fmla="*/ 6876 h 864814"/>
                <a:gd name="connsiteX3" fmla="*/ 1064239 w 1064239"/>
                <a:gd name="connsiteY3" fmla="*/ 412928 h 864814"/>
                <a:gd name="connsiteX4" fmla="*/ 236717 w 1064239"/>
                <a:gd name="connsiteY4" fmla="*/ 864814 h 864814"/>
                <a:gd name="connsiteX5" fmla="*/ 181255 w 1064239"/>
                <a:gd name="connsiteY5" fmla="*/ 800645 h 864814"/>
                <a:gd name="connsiteX6" fmla="*/ 0 w 1064239"/>
                <a:gd name="connsiteY6" fmla="*/ 412928 h 864814"/>
                <a:gd name="connsiteX0" fmla="*/ 0 w 236717"/>
                <a:gd name="connsiteY0" fmla="*/ 412928 h 864814"/>
                <a:gd name="connsiteX1" fmla="*/ 199589 w 236717"/>
                <a:gd name="connsiteY1" fmla="*/ 0 h 864814"/>
                <a:gd name="connsiteX2" fmla="*/ 202341 w 236717"/>
                <a:gd name="connsiteY2" fmla="*/ 6876 h 864814"/>
                <a:gd name="connsiteX3" fmla="*/ 223175 w 236717"/>
                <a:gd name="connsiteY3" fmla="*/ 419803 h 864814"/>
                <a:gd name="connsiteX4" fmla="*/ 236717 w 236717"/>
                <a:gd name="connsiteY4" fmla="*/ 864814 h 864814"/>
                <a:gd name="connsiteX5" fmla="*/ 181255 w 236717"/>
                <a:gd name="connsiteY5" fmla="*/ 800645 h 864814"/>
                <a:gd name="connsiteX6" fmla="*/ 0 w 236717"/>
                <a:gd name="connsiteY6" fmla="*/ 412928 h 864814"/>
                <a:gd name="connsiteX0" fmla="*/ 0 w 223175"/>
                <a:gd name="connsiteY0" fmla="*/ 412928 h 821271"/>
                <a:gd name="connsiteX1" fmla="*/ 199589 w 223175"/>
                <a:gd name="connsiteY1" fmla="*/ 0 h 821271"/>
                <a:gd name="connsiteX2" fmla="*/ 202341 w 223175"/>
                <a:gd name="connsiteY2" fmla="*/ 6876 h 821271"/>
                <a:gd name="connsiteX3" fmla="*/ 223175 w 223175"/>
                <a:gd name="connsiteY3" fmla="*/ 419803 h 821271"/>
                <a:gd name="connsiteX4" fmla="*/ 195466 w 223175"/>
                <a:gd name="connsiteY4" fmla="*/ 821271 h 821271"/>
                <a:gd name="connsiteX5" fmla="*/ 181255 w 223175"/>
                <a:gd name="connsiteY5" fmla="*/ 800645 h 821271"/>
                <a:gd name="connsiteX6" fmla="*/ 0 w 223175"/>
                <a:gd name="connsiteY6" fmla="*/ 412928 h 821271"/>
                <a:gd name="connsiteX0" fmla="*/ 0 w 202341"/>
                <a:gd name="connsiteY0" fmla="*/ 412928 h 821271"/>
                <a:gd name="connsiteX1" fmla="*/ 199589 w 202341"/>
                <a:gd name="connsiteY1" fmla="*/ 0 h 821271"/>
                <a:gd name="connsiteX2" fmla="*/ 202341 w 202341"/>
                <a:gd name="connsiteY2" fmla="*/ 6876 h 821271"/>
                <a:gd name="connsiteX3" fmla="*/ 195675 w 202341"/>
                <a:gd name="connsiteY3" fmla="*/ 424387 h 821271"/>
                <a:gd name="connsiteX4" fmla="*/ 195466 w 202341"/>
                <a:gd name="connsiteY4" fmla="*/ 821271 h 821271"/>
                <a:gd name="connsiteX5" fmla="*/ 181255 w 202341"/>
                <a:gd name="connsiteY5" fmla="*/ 800645 h 821271"/>
                <a:gd name="connsiteX6" fmla="*/ 0 w 202341"/>
                <a:gd name="connsiteY6" fmla="*/ 412928 h 82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341" h="821271">
                  <a:moveTo>
                    <a:pt x="0" y="412928"/>
                  </a:moveTo>
                  <a:lnTo>
                    <a:pt x="199589" y="0"/>
                  </a:lnTo>
                  <a:lnTo>
                    <a:pt x="202341" y="6876"/>
                  </a:lnTo>
                  <a:lnTo>
                    <a:pt x="195675" y="424387"/>
                  </a:lnTo>
                  <a:cubicBezTo>
                    <a:pt x="195605" y="556682"/>
                    <a:pt x="195536" y="688976"/>
                    <a:pt x="195466" y="821271"/>
                  </a:cubicBezTo>
                  <a:lnTo>
                    <a:pt x="181255" y="800645"/>
                  </a:lnTo>
                  <a:lnTo>
                    <a:pt x="0" y="41292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exagon 82"/>
            <p:cNvSpPr/>
            <p:nvPr userDrawn="1"/>
          </p:nvSpPr>
          <p:spPr>
            <a:xfrm>
              <a:off x="12001341" y="4069103"/>
              <a:ext cx="200257" cy="775436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88130 w 1064239"/>
                <a:gd name="connsiteY1" fmla="*/ 73335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188130 w 1064239"/>
                <a:gd name="connsiteY1" fmla="*/ 73335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192714 w 1064239"/>
                <a:gd name="connsiteY5" fmla="*/ 844187 h 917523"/>
                <a:gd name="connsiteX6" fmla="*/ 0 w 1064239"/>
                <a:gd name="connsiteY6" fmla="*/ 458762 h 917523"/>
                <a:gd name="connsiteX0" fmla="*/ 0 w 1064239"/>
                <a:gd name="connsiteY0" fmla="*/ 458762 h 848771"/>
                <a:gd name="connsiteX1" fmla="*/ 188130 w 1064239"/>
                <a:gd name="connsiteY1" fmla="*/ 73335 h 848771"/>
                <a:gd name="connsiteX2" fmla="*/ 834858 w 1064239"/>
                <a:gd name="connsiteY2" fmla="*/ 0 h 848771"/>
                <a:gd name="connsiteX3" fmla="*/ 1064239 w 1064239"/>
                <a:gd name="connsiteY3" fmla="*/ 458762 h 848771"/>
                <a:gd name="connsiteX4" fmla="*/ 197757 w 1064239"/>
                <a:gd name="connsiteY4" fmla="*/ 848771 h 848771"/>
                <a:gd name="connsiteX5" fmla="*/ 192714 w 1064239"/>
                <a:gd name="connsiteY5" fmla="*/ 844187 h 848771"/>
                <a:gd name="connsiteX6" fmla="*/ 0 w 1064239"/>
                <a:gd name="connsiteY6" fmla="*/ 458762 h 848771"/>
                <a:gd name="connsiteX0" fmla="*/ 0 w 1064239"/>
                <a:gd name="connsiteY0" fmla="*/ 385427 h 775436"/>
                <a:gd name="connsiteX1" fmla="*/ 188130 w 1064239"/>
                <a:gd name="connsiteY1" fmla="*/ 0 h 775436"/>
                <a:gd name="connsiteX2" fmla="*/ 195465 w 1064239"/>
                <a:gd name="connsiteY2" fmla="*/ 2292 h 775436"/>
                <a:gd name="connsiteX3" fmla="*/ 1064239 w 1064239"/>
                <a:gd name="connsiteY3" fmla="*/ 385427 h 775436"/>
                <a:gd name="connsiteX4" fmla="*/ 197757 w 1064239"/>
                <a:gd name="connsiteY4" fmla="*/ 775436 h 775436"/>
                <a:gd name="connsiteX5" fmla="*/ 192714 w 1064239"/>
                <a:gd name="connsiteY5" fmla="*/ 770852 h 775436"/>
                <a:gd name="connsiteX6" fmla="*/ 0 w 1064239"/>
                <a:gd name="connsiteY6" fmla="*/ 385427 h 775436"/>
                <a:gd name="connsiteX0" fmla="*/ 0 w 200257"/>
                <a:gd name="connsiteY0" fmla="*/ 385427 h 775436"/>
                <a:gd name="connsiteX1" fmla="*/ 188130 w 200257"/>
                <a:gd name="connsiteY1" fmla="*/ 0 h 775436"/>
                <a:gd name="connsiteX2" fmla="*/ 195465 w 200257"/>
                <a:gd name="connsiteY2" fmla="*/ 2292 h 775436"/>
                <a:gd name="connsiteX3" fmla="*/ 200257 w 200257"/>
                <a:gd name="connsiteY3" fmla="*/ 431262 h 775436"/>
                <a:gd name="connsiteX4" fmla="*/ 197757 w 200257"/>
                <a:gd name="connsiteY4" fmla="*/ 775436 h 775436"/>
                <a:gd name="connsiteX5" fmla="*/ 192714 w 200257"/>
                <a:gd name="connsiteY5" fmla="*/ 770852 h 775436"/>
                <a:gd name="connsiteX6" fmla="*/ 0 w 200257"/>
                <a:gd name="connsiteY6" fmla="*/ 385427 h 77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0257" h="775436">
                  <a:moveTo>
                    <a:pt x="0" y="385427"/>
                  </a:moveTo>
                  <a:lnTo>
                    <a:pt x="188130" y="0"/>
                  </a:lnTo>
                  <a:lnTo>
                    <a:pt x="195465" y="2292"/>
                  </a:lnTo>
                  <a:cubicBezTo>
                    <a:pt x="197062" y="145282"/>
                    <a:pt x="198660" y="288272"/>
                    <a:pt x="200257" y="431262"/>
                  </a:cubicBezTo>
                  <a:cubicBezTo>
                    <a:pt x="199424" y="545987"/>
                    <a:pt x="198590" y="660711"/>
                    <a:pt x="197757" y="775436"/>
                  </a:cubicBezTo>
                  <a:lnTo>
                    <a:pt x="192714" y="770852"/>
                  </a:lnTo>
                  <a:lnTo>
                    <a:pt x="0" y="385427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Hexagon 83"/>
            <p:cNvSpPr/>
            <p:nvPr userDrawn="1"/>
          </p:nvSpPr>
          <p:spPr>
            <a:xfrm>
              <a:off x="11989399" y="3076769"/>
              <a:ext cx="209216" cy="812104"/>
            </a:xfrm>
            <a:custGeom>
              <a:avLst/>
              <a:gdLst>
                <a:gd name="connsiteX0" fmla="*/ 0 w 1064239"/>
                <a:gd name="connsiteY0" fmla="*/ 458762 h 917523"/>
                <a:gd name="connsiteX1" fmla="*/ 229381 w 1064239"/>
                <a:gd name="connsiteY1" fmla="*/ 0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58762 h 917523"/>
                <a:gd name="connsiteX1" fmla="*/ 201881 w 1064239"/>
                <a:gd name="connsiteY1" fmla="*/ 57293 h 917523"/>
                <a:gd name="connsiteX2" fmla="*/ 834858 w 1064239"/>
                <a:gd name="connsiteY2" fmla="*/ 0 h 917523"/>
                <a:gd name="connsiteX3" fmla="*/ 1064239 w 1064239"/>
                <a:gd name="connsiteY3" fmla="*/ 458762 h 917523"/>
                <a:gd name="connsiteX4" fmla="*/ 834858 w 1064239"/>
                <a:gd name="connsiteY4" fmla="*/ 917523 h 917523"/>
                <a:gd name="connsiteX5" fmla="*/ 229381 w 1064239"/>
                <a:gd name="connsiteY5" fmla="*/ 917523 h 917523"/>
                <a:gd name="connsiteX6" fmla="*/ 0 w 1064239"/>
                <a:gd name="connsiteY6" fmla="*/ 458762 h 917523"/>
                <a:gd name="connsiteX0" fmla="*/ 0 w 1064239"/>
                <a:gd name="connsiteY0" fmla="*/ 401469 h 860230"/>
                <a:gd name="connsiteX1" fmla="*/ 201881 w 1064239"/>
                <a:gd name="connsiteY1" fmla="*/ 0 h 860230"/>
                <a:gd name="connsiteX2" fmla="*/ 206924 w 1064239"/>
                <a:gd name="connsiteY2" fmla="*/ 11459 h 860230"/>
                <a:gd name="connsiteX3" fmla="*/ 1064239 w 1064239"/>
                <a:gd name="connsiteY3" fmla="*/ 401469 h 860230"/>
                <a:gd name="connsiteX4" fmla="*/ 834858 w 1064239"/>
                <a:gd name="connsiteY4" fmla="*/ 860230 h 860230"/>
                <a:gd name="connsiteX5" fmla="*/ 229381 w 1064239"/>
                <a:gd name="connsiteY5" fmla="*/ 860230 h 860230"/>
                <a:gd name="connsiteX6" fmla="*/ 0 w 1064239"/>
                <a:gd name="connsiteY6" fmla="*/ 401469 h 860230"/>
                <a:gd name="connsiteX0" fmla="*/ 0 w 1064239"/>
                <a:gd name="connsiteY0" fmla="*/ 401469 h 860230"/>
                <a:gd name="connsiteX1" fmla="*/ 201881 w 1064239"/>
                <a:gd name="connsiteY1" fmla="*/ 0 h 860230"/>
                <a:gd name="connsiteX2" fmla="*/ 206924 w 1064239"/>
                <a:gd name="connsiteY2" fmla="*/ 11459 h 860230"/>
                <a:gd name="connsiteX3" fmla="*/ 1064239 w 1064239"/>
                <a:gd name="connsiteY3" fmla="*/ 401469 h 860230"/>
                <a:gd name="connsiteX4" fmla="*/ 834858 w 1064239"/>
                <a:gd name="connsiteY4" fmla="*/ 860230 h 860230"/>
                <a:gd name="connsiteX5" fmla="*/ 204172 w 1064239"/>
                <a:gd name="connsiteY5" fmla="*/ 812104 h 860230"/>
                <a:gd name="connsiteX6" fmla="*/ 0 w 1064239"/>
                <a:gd name="connsiteY6" fmla="*/ 401469 h 860230"/>
                <a:gd name="connsiteX0" fmla="*/ 0 w 1064239"/>
                <a:gd name="connsiteY0" fmla="*/ 401469 h 812104"/>
                <a:gd name="connsiteX1" fmla="*/ 201881 w 1064239"/>
                <a:gd name="connsiteY1" fmla="*/ 0 h 812104"/>
                <a:gd name="connsiteX2" fmla="*/ 206924 w 1064239"/>
                <a:gd name="connsiteY2" fmla="*/ 11459 h 812104"/>
                <a:gd name="connsiteX3" fmla="*/ 1064239 w 1064239"/>
                <a:gd name="connsiteY3" fmla="*/ 401469 h 812104"/>
                <a:gd name="connsiteX4" fmla="*/ 209216 w 1064239"/>
                <a:gd name="connsiteY4" fmla="*/ 809812 h 812104"/>
                <a:gd name="connsiteX5" fmla="*/ 204172 w 1064239"/>
                <a:gd name="connsiteY5" fmla="*/ 812104 h 812104"/>
                <a:gd name="connsiteX6" fmla="*/ 0 w 1064239"/>
                <a:gd name="connsiteY6" fmla="*/ 401469 h 812104"/>
                <a:gd name="connsiteX0" fmla="*/ 0 w 209216"/>
                <a:gd name="connsiteY0" fmla="*/ 401469 h 812104"/>
                <a:gd name="connsiteX1" fmla="*/ 201881 w 209216"/>
                <a:gd name="connsiteY1" fmla="*/ 0 h 812104"/>
                <a:gd name="connsiteX2" fmla="*/ 206924 w 209216"/>
                <a:gd name="connsiteY2" fmla="*/ 11459 h 812104"/>
                <a:gd name="connsiteX3" fmla="*/ 204841 w 209216"/>
                <a:gd name="connsiteY3" fmla="*/ 408344 h 812104"/>
                <a:gd name="connsiteX4" fmla="*/ 209216 w 209216"/>
                <a:gd name="connsiteY4" fmla="*/ 809812 h 812104"/>
                <a:gd name="connsiteX5" fmla="*/ 204172 w 209216"/>
                <a:gd name="connsiteY5" fmla="*/ 812104 h 812104"/>
                <a:gd name="connsiteX6" fmla="*/ 0 w 209216"/>
                <a:gd name="connsiteY6" fmla="*/ 401469 h 812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216" h="812104">
                  <a:moveTo>
                    <a:pt x="0" y="401469"/>
                  </a:moveTo>
                  <a:lnTo>
                    <a:pt x="201881" y="0"/>
                  </a:lnTo>
                  <a:lnTo>
                    <a:pt x="206924" y="11459"/>
                  </a:lnTo>
                  <a:cubicBezTo>
                    <a:pt x="206230" y="143754"/>
                    <a:pt x="205535" y="276049"/>
                    <a:pt x="204841" y="408344"/>
                  </a:cubicBezTo>
                  <a:cubicBezTo>
                    <a:pt x="206299" y="542167"/>
                    <a:pt x="207758" y="675989"/>
                    <a:pt x="209216" y="809812"/>
                  </a:cubicBezTo>
                  <a:lnTo>
                    <a:pt x="204172" y="812104"/>
                  </a:lnTo>
                  <a:lnTo>
                    <a:pt x="0" y="401469"/>
                  </a:lnTo>
                  <a:close/>
                </a:path>
              </a:pathLst>
            </a:cu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266773" y="5715651"/>
            <a:ext cx="5725686" cy="919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00378" y="2310215"/>
            <a:ext cx="11458476" cy="2107453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355451" y="455189"/>
            <a:ext cx="9620000" cy="60791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67685" y="652913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=""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612" y="236447"/>
            <a:ext cx="941757" cy="94175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 userDrawn="1"/>
        </p:nvSpPr>
        <p:spPr>
          <a:xfrm rot="10800000">
            <a:off x="-19929" y="61109"/>
            <a:ext cx="12211929" cy="5192622"/>
          </a:xfrm>
          <a:prstGeom prst="round2SameRect">
            <a:avLst>
              <a:gd name="adj1" fmla="val 21817"/>
              <a:gd name="adj2" fmla="val 0"/>
            </a:avLst>
          </a:prstGeom>
          <a:solidFill>
            <a:srgbClr val="3792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2965972" y="5542021"/>
            <a:ext cx="6724130" cy="1079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138" y="5955876"/>
            <a:ext cx="739013" cy="739013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 userDrawn="1"/>
        </p:nvSpPr>
        <p:spPr>
          <a:xfrm rot="10800000">
            <a:off x="-4" y="1169"/>
            <a:ext cx="12231857" cy="1833104"/>
          </a:xfrm>
          <a:prstGeom prst="round2SameRect">
            <a:avLst>
              <a:gd name="adj1" fmla="val 20574"/>
              <a:gd name="adj2" fmla="val 0"/>
            </a:avLst>
          </a:prstGeom>
          <a:solidFill>
            <a:srgbClr val="F9CF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797" y="2221316"/>
            <a:ext cx="11199354" cy="2332396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8324" y="718798"/>
            <a:ext cx="8059426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57403" y="6447209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-171544" y="-484189"/>
            <a:ext cx="12735115" cy="3660808"/>
            <a:chOff x="-815711" y="-479934"/>
            <a:chExt cx="13825856" cy="3884362"/>
          </a:xfrm>
        </p:grpSpPr>
        <p:sp>
          <p:nvSpPr>
            <p:cNvPr id="7" name="Hexagon 6"/>
            <p:cNvSpPr/>
            <p:nvPr userDrawn="1"/>
          </p:nvSpPr>
          <p:spPr>
            <a:xfrm>
              <a:off x="-814959" y="-1115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Hexagon 21"/>
            <p:cNvSpPr/>
            <p:nvPr userDrawn="1"/>
          </p:nvSpPr>
          <p:spPr>
            <a:xfrm>
              <a:off x="62270" y="49056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Hexagon 22"/>
            <p:cNvSpPr/>
            <p:nvPr userDrawn="1"/>
          </p:nvSpPr>
          <p:spPr>
            <a:xfrm>
              <a:off x="957816" y="1657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exagon 23"/>
            <p:cNvSpPr/>
            <p:nvPr userDrawn="1"/>
          </p:nvSpPr>
          <p:spPr>
            <a:xfrm>
              <a:off x="86518" y="-47993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Hexagon 24"/>
            <p:cNvSpPr/>
            <p:nvPr userDrawn="1"/>
          </p:nvSpPr>
          <p:spPr>
            <a:xfrm>
              <a:off x="-803808" y="1958557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Hexagon 26"/>
            <p:cNvSpPr/>
            <p:nvPr userDrawn="1"/>
          </p:nvSpPr>
          <p:spPr>
            <a:xfrm>
              <a:off x="73421" y="2471423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Hexagon 33"/>
            <p:cNvSpPr/>
            <p:nvPr userDrawn="1"/>
          </p:nvSpPr>
          <p:spPr>
            <a:xfrm>
              <a:off x="957816" y="196398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Hexagon 34"/>
            <p:cNvSpPr/>
            <p:nvPr userDrawn="1"/>
          </p:nvSpPr>
          <p:spPr>
            <a:xfrm>
              <a:off x="86518" y="1467472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Hexagon 35"/>
            <p:cNvSpPr/>
            <p:nvPr userDrawn="1"/>
          </p:nvSpPr>
          <p:spPr>
            <a:xfrm>
              <a:off x="971002" y="979018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Hexagon 36"/>
            <p:cNvSpPr/>
            <p:nvPr userDrawn="1"/>
          </p:nvSpPr>
          <p:spPr>
            <a:xfrm>
              <a:off x="-815711" y="985588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Hexagon 37"/>
            <p:cNvSpPr/>
            <p:nvPr userDrawn="1"/>
          </p:nvSpPr>
          <p:spPr>
            <a:xfrm>
              <a:off x="1875300" y="-477237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Hexagon 38"/>
            <p:cNvSpPr/>
            <p:nvPr userDrawn="1"/>
          </p:nvSpPr>
          <p:spPr>
            <a:xfrm>
              <a:off x="2792784" y="211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Hexagon 39"/>
            <p:cNvSpPr/>
            <p:nvPr userDrawn="1"/>
          </p:nvSpPr>
          <p:spPr>
            <a:xfrm>
              <a:off x="3688330" y="-471880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Hexagon 40"/>
            <p:cNvSpPr/>
            <p:nvPr userDrawn="1"/>
          </p:nvSpPr>
          <p:spPr>
            <a:xfrm>
              <a:off x="1882049" y="2454193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Hexagon 41"/>
            <p:cNvSpPr/>
            <p:nvPr userDrawn="1"/>
          </p:nvSpPr>
          <p:spPr>
            <a:xfrm>
              <a:off x="1882049" y="1469943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Hexagon 42"/>
            <p:cNvSpPr/>
            <p:nvPr userDrawn="1"/>
          </p:nvSpPr>
          <p:spPr>
            <a:xfrm>
              <a:off x="2792784" y="1949516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exagon 43"/>
            <p:cNvSpPr/>
            <p:nvPr userDrawn="1"/>
          </p:nvSpPr>
          <p:spPr>
            <a:xfrm>
              <a:off x="3710632" y="1486677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Hexagon 44"/>
            <p:cNvSpPr/>
            <p:nvPr userDrawn="1"/>
          </p:nvSpPr>
          <p:spPr>
            <a:xfrm>
              <a:off x="2817032" y="979018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Hexagon 45"/>
            <p:cNvSpPr/>
            <p:nvPr userDrawn="1"/>
          </p:nvSpPr>
          <p:spPr>
            <a:xfrm>
              <a:off x="3701516" y="49056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Hexagon 47"/>
            <p:cNvSpPr/>
            <p:nvPr userDrawn="1"/>
          </p:nvSpPr>
          <p:spPr>
            <a:xfrm>
              <a:off x="1881350" y="485983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 userDrawn="1"/>
          </p:nvSpPr>
          <p:spPr>
            <a:xfrm>
              <a:off x="4644421" y="25736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 userDrawn="1"/>
          </p:nvSpPr>
          <p:spPr>
            <a:xfrm>
              <a:off x="5521650" y="52745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 userDrawn="1"/>
          </p:nvSpPr>
          <p:spPr>
            <a:xfrm>
              <a:off x="6406045" y="42310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 userDrawn="1"/>
          </p:nvSpPr>
          <p:spPr>
            <a:xfrm>
              <a:off x="5534747" y="-454198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 userDrawn="1"/>
          </p:nvSpPr>
          <p:spPr>
            <a:xfrm>
              <a:off x="4644421" y="1973142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 userDrawn="1"/>
          </p:nvSpPr>
          <p:spPr>
            <a:xfrm>
              <a:off x="5543952" y="2474857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 userDrawn="1"/>
          </p:nvSpPr>
          <p:spPr>
            <a:xfrm>
              <a:off x="6428347" y="1989716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 userDrawn="1"/>
          </p:nvSpPr>
          <p:spPr>
            <a:xfrm>
              <a:off x="5534747" y="1493208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 userDrawn="1"/>
          </p:nvSpPr>
          <p:spPr>
            <a:xfrm>
              <a:off x="6419231" y="1004754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 userDrawn="1"/>
          </p:nvSpPr>
          <p:spPr>
            <a:xfrm>
              <a:off x="4621367" y="1000173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 userDrawn="1"/>
          </p:nvSpPr>
          <p:spPr>
            <a:xfrm>
              <a:off x="7323529" y="-451501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 userDrawn="1"/>
          </p:nvSpPr>
          <p:spPr>
            <a:xfrm>
              <a:off x="8241013" y="27846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 userDrawn="1"/>
          </p:nvSpPr>
          <p:spPr>
            <a:xfrm>
              <a:off x="9136559" y="-468446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 userDrawn="1"/>
          </p:nvSpPr>
          <p:spPr>
            <a:xfrm>
              <a:off x="7345467" y="2480712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 userDrawn="1"/>
          </p:nvSpPr>
          <p:spPr>
            <a:xfrm>
              <a:off x="7330278" y="1495679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 userDrawn="1"/>
          </p:nvSpPr>
          <p:spPr>
            <a:xfrm>
              <a:off x="8241013" y="1975252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 userDrawn="1"/>
          </p:nvSpPr>
          <p:spPr>
            <a:xfrm>
              <a:off x="9170012" y="1490111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 userDrawn="1"/>
          </p:nvSpPr>
          <p:spPr>
            <a:xfrm>
              <a:off x="8265261" y="100475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 userDrawn="1"/>
          </p:nvSpPr>
          <p:spPr>
            <a:xfrm>
              <a:off x="9149745" y="516300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 userDrawn="1"/>
          </p:nvSpPr>
          <p:spPr>
            <a:xfrm>
              <a:off x="7329579" y="511719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Hexagon 72"/>
            <p:cNvSpPr/>
            <p:nvPr userDrawn="1"/>
          </p:nvSpPr>
          <p:spPr>
            <a:xfrm>
              <a:off x="3726937" y="2462360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Hexagon 73"/>
            <p:cNvSpPr/>
            <p:nvPr userDrawn="1"/>
          </p:nvSpPr>
          <p:spPr>
            <a:xfrm>
              <a:off x="10085901" y="25962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Hexagon 74"/>
            <p:cNvSpPr/>
            <p:nvPr userDrawn="1"/>
          </p:nvSpPr>
          <p:spPr>
            <a:xfrm>
              <a:off x="11003385" y="505309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Hexagon 75"/>
            <p:cNvSpPr/>
            <p:nvPr userDrawn="1"/>
          </p:nvSpPr>
          <p:spPr>
            <a:xfrm>
              <a:off x="9181915" y="2490028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Hexagon 76"/>
            <p:cNvSpPr/>
            <p:nvPr userDrawn="1"/>
          </p:nvSpPr>
          <p:spPr>
            <a:xfrm>
              <a:off x="10092650" y="1973142"/>
              <a:ext cx="1060704" cy="914400"/>
            </a:xfrm>
            <a:prstGeom prst="hexagon">
              <a:avLst/>
            </a:prstGeom>
            <a:solidFill>
              <a:srgbClr val="F9CF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Hexagon 77"/>
            <p:cNvSpPr/>
            <p:nvPr userDrawn="1"/>
          </p:nvSpPr>
          <p:spPr>
            <a:xfrm>
              <a:off x="11003385" y="2452715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Hexagon 78"/>
            <p:cNvSpPr/>
            <p:nvPr userDrawn="1"/>
          </p:nvSpPr>
          <p:spPr>
            <a:xfrm>
              <a:off x="11027633" y="1482217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3792CE">
                    <a:tint val="66000"/>
                    <a:satMod val="160000"/>
                  </a:srgbClr>
                </a:gs>
                <a:gs pos="50000">
                  <a:srgbClr val="3792CE">
                    <a:tint val="44500"/>
                    <a:satMod val="160000"/>
                  </a:srgbClr>
                </a:gs>
                <a:gs pos="100000">
                  <a:srgbClr val="3792CE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Hexagon 79"/>
            <p:cNvSpPr/>
            <p:nvPr userDrawn="1"/>
          </p:nvSpPr>
          <p:spPr>
            <a:xfrm>
              <a:off x="10091951" y="989182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Hexagon 80"/>
            <p:cNvSpPr/>
            <p:nvPr userDrawn="1"/>
          </p:nvSpPr>
          <p:spPr>
            <a:xfrm>
              <a:off x="10982578" y="-479934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Hexagon 81"/>
            <p:cNvSpPr/>
            <p:nvPr userDrawn="1"/>
          </p:nvSpPr>
          <p:spPr>
            <a:xfrm>
              <a:off x="11938290" y="-17721"/>
              <a:ext cx="1060704" cy="914400"/>
            </a:xfrm>
            <a:prstGeom prst="hexagon">
              <a:avLst/>
            </a:prstGeom>
            <a:gradFill flip="none" rotWithShape="1">
              <a:gsLst>
                <a:gs pos="0">
                  <a:srgbClr val="F9CF32">
                    <a:tint val="66000"/>
                    <a:satMod val="160000"/>
                  </a:srgbClr>
                </a:gs>
                <a:gs pos="50000">
                  <a:srgbClr val="F9CF32">
                    <a:tint val="44500"/>
                    <a:satMod val="160000"/>
                  </a:srgbClr>
                </a:gs>
                <a:gs pos="100000">
                  <a:srgbClr val="F9CF32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Hexagon 82"/>
            <p:cNvSpPr/>
            <p:nvPr userDrawn="1"/>
          </p:nvSpPr>
          <p:spPr>
            <a:xfrm>
              <a:off x="11949441" y="1951987"/>
              <a:ext cx="1060704" cy="914400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Hexagon 83"/>
            <p:cNvSpPr/>
            <p:nvPr userDrawn="1"/>
          </p:nvSpPr>
          <p:spPr>
            <a:xfrm>
              <a:off x="11937538" y="979018"/>
              <a:ext cx="1060704" cy="914400"/>
            </a:xfrm>
            <a:prstGeom prst="hexagon">
              <a:avLst/>
            </a:prstGeom>
            <a:solidFill>
              <a:srgbClr val="3792C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126578" y="5753459"/>
            <a:ext cx="5725686" cy="919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0183" y="459688"/>
            <a:ext cx="11458476" cy="1773054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=""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679" y="4027804"/>
            <a:ext cx="8672512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67685" y="652913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92" name="Picture 91" descr="A yellow globe with a magnifying glass&#10;&#10;Description automatically generated">
            <a:extLst>
              <a:ext uri="{FF2B5EF4-FFF2-40B4-BE49-F238E27FC236}">
                <a16:creationId xmlns="" xmlns:a16="http://schemas.microsoft.com/office/drawing/2014/main" id="{84A22E03-27BB-8066-DA49-439CFED9D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75076" y="3756661"/>
            <a:ext cx="2061211" cy="2116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6696222" y="0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0924717" cy="447690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294324" y="6300237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</a:t>
            </a:r>
            <a:r>
              <a:rPr lang="en-US" sz="1300">
                <a:solidFill>
                  <a:schemeClr val="tx1"/>
                </a:solidFill>
              </a:rPr>
              <a:t>Institution 2025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665" y="219909"/>
            <a:ext cx="10198663" cy="1325563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5400000">
            <a:off x="9338604" y="2633488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16200000">
            <a:off x="-2642382" y="4004603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6652159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6669843" y="5905007"/>
            <a:ext cx="5311137" cy="85265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996665" y="1169056"/>
            <a:ext cx="10198663" cy="48985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6652159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6696222" y="0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684401"/>
            <a:ext cx="10924717" cy="4476906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179163" y="6611472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9693" y="219909"/>
            <a:ext cx="9472611" cy="1325563"/>
          </a:xfr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5400000">
            <a:off x="9338604" y="2633488"/>
            <a:ext cx="5495778" cy="211015"/>
          </a:xfrm>
          <a:prstGeom prst="rect">
            <a:avLst/>
          </a:prstGeom>
          <a:solidFill>
            <a:srgbClr val="379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 rot="16200000">
            <a:off x="-2642382" y="4004603"/>
            <a:ext cx="5495778" cy="211015"/>
          </a:xfrm>
          <a:prstGeom prst="rect">
            <a:avLst/>
          </a:prstGeom>
          <a:solidFill>
            <a:srgbClr val="F9C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6880863" y="5953245"/>
            <a:ext cx="5311137" cy="852659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 flipV="1">
            <a:off x="996665" y="1169056"/>
            <a:ext cx="10198663" cy="48985"/>
          </a:xfrm>
          <a:prstGeom prst="line">
            <a:avLst/>
          </a:prstGeom>
          <a:ln w="5715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6/7/2025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698" r:id="rId2"/>
    <p:sldLayoutId id="2147483800" r:id="rId3"/>
    <p:sldLayoutId id="2147483717" r:id="rId4"/>
    <p:sldLayoutId id="21474837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0"/>
            <a:r>
              <a:rPr lang="es-US" b="0" i="0" u="none" baseline="0" dirty="0"/>
              <a:t>Investigación </a:t>
            </a:r>
            <a:r>
              <a:rPr lang="es-US" b="0" i="0" u="none" baseline="0" dirty="0" smtClean="0"/>
              <a:t>sobre</a:t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la </a:t>
            </a:r>
            <a:r>
              <a:rPr lang="es-US" b="0" i="0" u="none" baseline="0" dirty="0"/>
              <a:t>energía eólica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6916" y="91994"/>
            <a:ext cx="6081244" cy="1184645"/>
          </a:xfrm>
        </p:spPr>
        <p:txBody>
          <a:bodyPr/>
          <a:lstStyle/>
          <a:p>
            <a:pPr rtl="0"/>
            <a:r>
              <a:rPr lang="es-US" b="0" i="0" u="none" baseline="0" dirty="0"/>
              <a:t>Cómo comenzar con la sostenibilidad</a:t>
            </a: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163157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4399C4F-55E3-09ED-E630-37A81726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9" y="143709"/>
            <a:ext cx="11787808" cy="1325563"/>
          </a:xfrm>
        </p:spPr>
        <p:txBody>
          <a:bodyPr/>
          <a:lstStyle/>
          <a:p>
            <a:pPr rtl="0"/>
            <a:r>
              <a:rPr lang="es-US" b="0" i="0" u="none" baseline="0" dirty="0"/>
              <a:t>Panorama de la energía eólica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6744D5F-1A1C-C585-B1AD-5FD28E57A8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421647"/>
            <a:ext cx="10924717" cy="4674353"/>
          </a:xfrm>
        </p:spPr>
        <p:txBody>
          <a:bodyPr>
            <a:normAutofit/>
          </a:bodyPr>
          <a:lstStyle/>
          <a:p>
            <a:pPr algn="l" rtl="0"/>
            <a:r>
              <a:rPr lang="es-US" sz="2600" b="0" i="0" u="none" baseline="0" dirty="0"/>
              <a:t>La energía eólica capta la energía del aire en movimiento, o viento, para hacer girar una turbina, que se conecta a un generador. Es </a:t>
            </a:r>
            <a:r>
              <a:rPr lang="es-US" sz="2600" b="0" i="0" u="none" baseline="0" dirty="0" smtClean="0"/>
              <a:t>posible</a:t>
            </a:r>
            <a:br>
              <a:rPr lang="es-US" sz="2600" b="0" i="0" u="none" baseline="0" dirty="0" smtClean="0"/>
            </a:br>
            <a:r>
              <a:rPr lang="es-US" sz="2600" b="0" i="0" u="none" baseline="0" dirty="0" smtClean="0"/>
              <a:t>que </a:t>
            </a:r>
            <a:r>
              <a:rPr lang="es-US" sz="2600" b="0" i="0" u="none" baseline="0" dirty="0"/>
              <a:t>hayas visto parques eólicos con muchas turbinas eólicas. Pero los particulares o las pequeñas comunidades también pueden utilizar menos turbinas o más pequeñas para crear energía eólica. </a:t>
            </a:r>
          </a:p>
        </p:txBody>
      </p:sp>
      <p:pic>
        <p:nvPicPr>
          <p:cNvPr id="6" name="Picture 5" descr="Una turbina eólica">
            <a:extLst>
              <a:ext uri="{FF2B5EF4-FFF2-40B4-BE49-F238E27FC236}">
                <a16:creationId xmlns="" xmlns:a16="http://schemas.microsoft.com/office/drawing/2014/main" id="{CADAABDD-E1BB-F7FB-5AB6-24A7417A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355717"/>
            <a:ext cx="3301497" cy="2934664"/>
          </a:xfrm>
          <a:prstGeom prst="rect">
            <a:avLst/>
          </a:prstGeom>
        </p:spPr>
      </p:pic>
      <p:pic>
        <p:nvPicPr>
          <p:cNvPr id="4" name="Picture 3" descr="una hilera de turbinas eólicas en un campo&#10;">
            <a:extLst>
              <a:ext uri="{FF2B5EF4-FFF2-40B4-BE49-F238E27FC236}">
                <a16:creationId xmlns="" xmlns:a16="http://schemas.microsoft.com/office/drawing/2014/main" id="{2646CFF7-BDBD-C621-2726-A620C83F2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889" y="3355717"/>
            <a:ext cx="3963939" cy="222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9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4399C4F-55E3-09ED-E630-37A81726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45" y="-46394"/>
            <a:ext cx="7238686" cy="1458119"/>
          </a:xfrm>
        </p:spPr>
        <p:txBody>
          <a:bodyPr>
            <a:normAutofit/>
          </a:bodyPr>
          <a:lstStyle/>
          <a:p>
            <a:pPr rtl="0">
              <a:lnSpc>
                <a:spcPct val="85000"/>
              </a:lnSpc>
            </a:pPr>
            <a:r>
              <a:rPr lang="es-US" sz="4000" b="0" i="0" u="none" baseline="0" dirty="0"/>
              <a:t>Búsqueda de </a:t>
            </a:r>
            <a:r>
              <a:rPr lang="es-US" sz="4000" b="0" i="0" u="none" baseline="0" dirty="0" smtClean="0"/>
              <a:t>emplazamientos de </a:t>
            </a:r>
            <a:r>
              <a:rPr lang="es-US" sz="4000" b="0" i="0" u="none" baseline="0" dirty="0"/>
              <a:t>energía eólica</a:t>
            </a:r>
            <a:endParaRPr lang="es-US" sz="4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6744D5F-1A1C-C585-B1AD-5FD28E57A8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39" y="1545472"/>
            <a:ext cx="10924717" cy="4674353"/>
          </a:xfrm>
        </p:spPr>
        <p:txBody>
          <a:bodyPr>
            <a:normAutofit/>
          </a:bodyPr>
          <a:lstStyle/>
          <a:p>
            <a:pPr algn="l" rtl="0"/>
            <a:r>
              <a:rPr lang="es-US" b="0" i="0" u="none" baseline="0" dirty="0"/>
              <a:t>Esta investigación te ayudará a investigar si hay algún lugar en tu comunidad, como tu escuela o tu casa, que sea adecuado para la energía eólica.</a:t>
            </a:r>
          </a:p>
          <a:p>
            <a:pPr marL="514350" indent="-514350" algn="l" rtl="0">
              <a:buFont typeface="+mj-lt"/>
              <a:buAutoNum type="alphaLcPeriod"/>
            </a:pPr>
            <a:r>
              <a:rPr lang="es-US" b="0" i="0" u="none" baseline="0" dirty="0"/>
              <a:t>Utiliza papel u otro medio para anotar tus </a:t>
            </a:r>
            <a:r>
              <a:rPr lang="es-US" b="0" i="0" u="none" baseline="0" dirty="0" smtClean="0"/>
              <a:t>observaciones</a:t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e </a:t>
            </a:r>
            <a:r>
              <a:rPr lang="es-US" b="0" i="0" u="none" baseline="0" dirty="0"/>
              <a:t>información. </a:t>
            </a:r>
          </a:p>
          <a:p>
            <a:pPr marL="514350" indent="-514350" algn="l" rtl="0">
              <a:buFont typeface="+mj-lt"/>
              <a:buAutoNum type="alphaLcPeriod"/>
            </a:pPr>
            <a:r>
              <a:rPr lang="es-US" b="0" i="0" u="none" baseline="0" dirty="0"/>
              <a:t>Un buen emplazamiento para la energía eólica suele tener una velocidad media del viento de al menos 14 kilómetros (9 millas) por hora. </a:t>
            </a:r>
          </a:p>
        </p:txBody>
      </p:sp>
    </p:spTree>
    <p:extLst>
      <p:ext uri="{BB962C8B-B14F-4D97-AF65-F5344CB8AC3E}">
        <p14:creationId xmlns:p14="http://schemas.microsoft.com/office/powerpoint/2010/main" val="1180125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4399C4F-55E3-09ED-E630-37A81726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316" y="38934"/>
            <a:ext cx="9684866" cy="1325563"/>
          </a:xfrm>
        </p:spPr>
        <p:txBody>
          <a:bodyPr>
            <a:normAutofit/>
          </a:bodyPr>
          <a:lstStyle/>
          <a:p>
            <a:pPr rtl="0"/>
            <a:r>
              <a:rPr lang="es-US" sz="4000" b="0" i="0" u="none" baseline="0" dirty="0"/>
              <a:t>Energía eólica: medición de la velocidad del viento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6744D5F-1A1C-C585-B1AD-5FD28E57A8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40" y="1545472"/>
            <a:ext cx="10510610" cy="4674353"/>
          </a:xfrm>
        </p:spPr>
        <p:txBody>
          <a:bodyPr>
            <a:normAutofit/>
          </a:bodyPr>
          <a:lstStyle/>
          <a:p>
            <a:pPr marL="514350" indent="-514350" algn="l" rtl="0">
              <a:buFont typeface="+mj-lt"/>
              <a:buAutoNum type="alphaLcPeriod" startAt="3"/>
            </a:pPr>
            <a:r>
              <a:rPr lang="es-US" b="0" i="0" u="none" baseline="0" dirty="0"/>
              <a:t>Mide la velocidad media del viento en un lugar de una de las siguientes maneras.</a:t>
            </a:r>
          </a:p>
          <a:p>
            <a:pPr marL="800100" indent="-282575" algn="l" rtl="0">
              <a:buFont typeface="Arial" panose="020B0604020202020204" pitchFamily="34" charset="0"/>
              <a:buChar char="•"/>
            </a:pPr>
            <a:r>
              <a:rPr lang="es-US" b="0" i="0" u="none" baseline="0" dirty="0"/>
              <a:t>Utiliza los datos de velocidad media del viento de un </a:t>
            </a:r>
            <a:r>
              <a:rPr lang="es-US" b="0" i="0" u="none" baseline="0" dirty="0" smtClean="0"/>
              <a:t>aeropuerto </a:t>
            </a:r>
            <a:r>
              <a:rPr lang="es-US" b="0" i="0" u="none" baseline="0" dirty="0"/>
              <a:t>cercano. Ten en cuenta que la velocidad del viento </a:t>
            </a:r>
            <a:r>
              <a:rPr lang="es-US" b="0" i="0" u="none" baseline="0" dirty="0" smtClean="0"/>
              <a:t>puede variar </a:t>
            </a:r>
            <a:r>
              <a:rPr lang="es-US" b="0" i="0" u="none" baseline="0" dirty="0"/>
              <a:t>en función de la altura a la que </a:t>
            </a:r>
            <a:r>
              <a:rPr lang="es-US" b="0" i="0" u="none" baseline="0" dirty="0" smtClean="0"/>
              <a:t>se</a:t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mida </a:t>
            </a:r>
            <a:r>
              <a:rPr lang="es-US" b="0" i="0" u="none" baseline="0" dirty="0"/>
              <a:t>y de los objetos que haya alrededor. Pero los </a:t>
            </a:r>
            <a:r>
              <a:rPr lang="es-US" b="0" i="0" u="none" baseline="0" dirty="0" smtClean="0"/>
              <a:t>datos</a:t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del </a:t>
            </a:r>
            <a:r>
              <a:rPr lang="es-US" b="0" i="0" u="none" baseline="0" dirty="0"/>
              <a:t>aeropuerto son </a:t>
            </a:r>
            <a:r>
              <a:rPr lang="es-US" b="0" i="0" u="none" baseline="0" dirty="0" smtClean="0"/>
              <a:t>un buen </a:t>
            </a:r>
            <a:r>
              <a:rPr lang="es-US" b="0" i="0" u="none" baseline="0" dirty="0"/>
              <a:t>comienzo. </a:t>
            </a:r>
          </a:p>
          <a:p>
            <a:pPr marL="800100" indent="-282575" algn="l" rtl="0">
              <a:buFont typeface="Arial" panose="020B0604020202020204" pitchFamily="34" charset="0"/>
              <a:buChar char="•"/>
            </a:pPr>
            <a:r>
              <a:rPr lang="es-US" b="0" i="0" u="none" baseline="0" dirty="0"/>
              <a:t>Comprueba si tu comunidad, estado o país dispone de mapas eólicos. Estos mapas muestran la </a:t>
            </a:r>
            <a:r>
              <a:rPr lang="es-US" b="0" i="0" u="none" baseline="0" dirty="0" smtClean="0"/>
              <a:t>velocidad</a:t>
            </a:r>
            <a:br>
              <a:rPr lang="es-US" b="0" i="0" u="none" baseline="0" dirty="0" smtClean="0"/>
            </a:br>
            <a:r>
              <a:rPr lang="es-US" b="0" i="0" u="none" baseline="0" dirty="0" smtClean="0"/>
              <a:t>promedio </a:t>
            </a:r>
            <a:r>
              <a:rPr lang="es-US" b="0" i="0" u="none" baseline="0" dirty="0"/>
              <a:t>del viento. </a:t>
            </a:r>
          </a:p>
        </p:txBody>
      </p:sp>
    </p:spTree>
    <p:extLst>
      <p:ext uri="{BB962C8B-B14F-4D97-AF65-F5344CB8AC3E}">
        <p14:creationId xmlns:p14="http://schemas.microsoft.com/office/powerpoint/2010/main" val="2188952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4399C4F-55E3-09ED-E630-37A81726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895" y="48459"/>
            <a:ext cx="7306959" cy="1325563"/>
          </a:xfrm>
        </p:spPr>
        <p:txBody>
          <a:bodyPr>
            <a:normAutofit/>
          </a:bodyPr>
          <a:lstStyle/>
          <a:p>
            <a:pPr rtl="0"/>
            <a:r>
              <a:rPr lang="es-US" sz="4000" b="0" i="0" u="none" baseline="0" dirty="0"/>
              <a:t>Energía eólica: observación de los árboles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A6744D5F-1A1C-C585-B1AD-5FD28E57A83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92449" y="1383777"/>
            <a:ext cx="7582509" cy="2797928"/>
          </a:xfrm>
        </p:spPr>
        <p:txBody>
          <a:bodyPr>
            <a:noAutofit/>
          </a:bodyPr>
          <a:lstStyle/>
          <a:p>
            <a:pPr marL="800100" indent="-282575" algn="l" rtl="0">
              <a:buFont typeface="Arial" panose="020B0604020202020204" pitchFamily="34" charset="0"/>
              <a:buChar char="•"/>
            </a:pPr>
            <a:r>
              <a:rPr lang="es-US" sz="2200" b="0" i="0" u="none" dirty="0"/>
              <a:t>Observa los árboles altos cercanos al lugar en busca de señales de abanderamiento. </a:t>
            </a:r>
            <a:r>
              <a:rPr lang="es-US" sz="2200" b="0" i="0" u="none" dirty="0" smtClean="0"/>
              <a:t>El abanderamiento se produce </a:t>
            </a:r>
            <a:r>
              <a:rPr lang="es-US" sz="2200" b="0" i="0" u="none" dirty="0"/>
              <a:t>cuando un árbol cambia de forma debido a largos periodos de viento. Esta imagen muestra un ejemplo. Las velocidades promedio del viento más elevadas provocan un mayor abanderamiento en los árboles locales. </a:t>
            </a:r>
          </a:p>
        </p:txBody>
      </p:sp>
      <p:pic>
        <p:nvPicPr>
          <p:cNvPr id="5" name="Picture 4" descr="Un árbol en un suelo rocoso árido que se inclina hacia la derecha con el viento">
            <a:extLst>
              <a:ext uri="{FF2B5EF4-FFF2-40B4-BE49-F238E27FC236}">
                <a16:creationId xmlns="" xmlns:a16="http://schemas.microsoft.com/office/drawing/2014/main" id="{0EF96607-1846-2CAD-8A86-614234FA2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115" y="1421877"/>
            <a:ext cx="3346076" cy="2509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1ED3F6-6BDC-076C-DD50-0C015DE4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13649" y="3931434"/>
            <a:ext cx="2908559" cy="25853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D95D0C9-D800-D474-BF3D-B692F0E09664}"/>
              </a:ext>
            </a:extLst>
          </p:cNvPr>
          <p:cNvSpPr txBox="1"/>
          <p:nvPr/>
        </p:nvSpPr>
        <p:spPr>
          <a:xfrm>
            <a:off x="4752415" y="3952575"/>
            <a:ext cx="609487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s-US" sz="2200" b="0" i="0" u="none" baseline="0" dirty="0"/>
              <a:t>Si observas abanderamiento en los árboles cercanos a tu emplazamiento, podría </a:t>
            </a:r>
            <a:r>
              <a:rPr lang="es-US" sz="2200" b="0" i="0" u="none" baseline="0" dirty="0" smtClean="0"/>
              <a:t>ser un </a:t>
            </a:r>
            <a:r>
              <a:rPr lang="es-US" sz="2200" b="0" i="0" u="none" baseline="0" dirty="0"/>
              <a:t>buen sitio para la energía eólica. También puedes utilizar como ayuda el índice de deformidad de </a:t>
            </a:r>
            <a:r>
              <a:rPr lang="es-US" sz="2200" b="0" i="0" u="none" baseline="0" dirty="0" err="1"/>
              <a:t>Griggs</a:t>
            </a:r>
            <a:r>
              <a:rPr lang="es-US" sz="2200" b="0" i="0" u="none" baseline="0" dirty="0"/>
              <a:t>-Putnam.</a:t>
            </a:r>
          </a:p>
        </p:txBody>
      </p:sp>
    </p:spTree>
    <p:extLst>
      <p:ext uri="{BB962C8B-B14F-4D97-AF65-F5344CB8AC3E}">
        <p14:creationId xmlns:p14="http://schemas.microsoft.com/office/powerpoint/2010/main" val="2360818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F02817B2-31D9-3946-878C-13B8733A7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094" y="115134"/>
            <a:ext cx="9955808" cy="1325563"/>
          </a:xfrm>
        </p:spPr>
        <p:txBody>
          <a:bodyPr/>
          <a:lstStyle/>
          <a:p>
            <a:pPr rtl="0"/>
            <a:r>
              <a:rPr lang="es-US" b="0" i="0" u="none" baseline="0" dirty="0"/>
              <a:t>Energía eólica: observación del lugar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8CC2E3AB-65F0-2AFF-B095-9B354FF15EA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33640" y="1583634"/>
            <a:ext cx="10910660" cy="4636191"/>
          </a:xfrm>
        </p:spPr>
        <p:txBody>
          <a:bodyPr>
            <a:noAutofit/>
          </a:bodyPr>
          <a:lstStyle/>
          <a:p>
            <a:pPr marL="514350" indent="-514350" algn="l" rtl="0">
              <a:lnSpc>
                <a:spcPct val="100000"/>
              </a:lnSpc>
              <a:buFont typeface="+mj-lt"/>
              <a:buAutoNum type="alphaLcPeriod" startAt="4"/>
            </a:pPr>
            <a:r>
              <a:rPr lang="es-US" sz="2600" b="0" i="0" u="none" baseline="0" dirty="0"/>
              <a:t>Observa el lugar para ver si hay objetos altos que puedan obstaculizar el flujo del viento. Estos objetos pueden ser edificios elevados, colinas, árboles altos o árboles jóvenes que crecerán </a:t>
            </a:r>
            <a:r>
              <a:rPr lang="es-US" sz="2600" b="0" i="0" u="none" baseline="0" dirty="0" smtClean="0"/>
              <a:t>con</a:t>
            </a:r>
            <a:br>
              <a:rPr lang="es-US" sz="2600" b="0" i="0" u="none" baseline="0" dirty="0" smtClean="0"/>
            </a:br>
            <a:r>
              <a:rPr lang="es-US" sz="2600" b="0" i="0" u="none" baseline="0" dirty="0" smtClean="0"/>
              <a:t>el </a:t>
            </a:r>
            <a:r>
              <a:rPr lang="es-US" sz="2600" b="0" i="0" u="none" baseline="0" dirty="0"/>
              <a:t>tiempo. Si tu emplazamiento está rodeado de una gran </a:t>
            </a:r>
            <a:r>
              <a:rPr lang="es-US" sz="2600" b="0" i="0" u="none" baseline="0" dirty="0" smtClean="0"/>
              <a:t>extensión</a:t>
            </a:r>
            <a:br>
              <a:rPr lang="es-US" sz="2600" b="0" i="0" u="none" baseline="0" dirty="0" smtClean="0"/>
            </a:br>
            <a:r>
              <a:rPr lang="es-US" sz="2600" b="0" i="0" u="none" baseline="0" dirty="0" smtClean="0"/>
              <a:t>de </a:t>
            </a:r>
            <a:r>
              <a:rPr lang="es-US" sz="2600" b="0" i="0" u="none" baseline="0" dirty="0"/>
              <a:t>terreno llano y liso, puede ser una buena opción para </a:t>
            </a:r>
            <a:r>
              <a:rPr lang="es-US" sz="2600" b="0" i="0" u="none" baseline="0" dirty="0" smtClean="0"/>
              <a:t>la</a:t>
            </a:r>
            <a:br>
              <a:rPr lang="es-US" sz="2600" b="0" i="0" u="none" baseline="0" dirty="0" smtClean="0"/>
            </a:br>
            <a:r>
              <a:rPr lang="es-US" sz="2600" b="0" i="0" u="none" baseline="0" dirty="0" smtClean="0"/>
              <a:t>energía </a:t>
            </a:r>
            <a:r>
              <a:rPr lang="es-US" sz="2600" b="0" i="0" u="none" baseline="0" dirty="0"/>
              <a:t>eólica. </a:t>
            </a:r>
          </a:p>
          <a:p>
            <a:pPr marL="514350" indent="-514350" algn="l" rtl="0">
              <a:lnSpc>
                <a:spcPct val="100000"/>
              </a:lnSpc>
              <a:spcBef>
                <a:spcPts val="1200"/>
              </a:spcBef>
              <a:buFont typeface="+mj-lt"/>
              <a:buAutoNum type="alphaLcPeriod" startAt="4"/>
            </a:pPr>
            <a:r>
              <a:rPr lang="es-US" sz="2600" b="0" i="0" u="none" baseline="0" dirty="0"/>
              <a:t>Recorre tu vecindario para ver si hay casas o edificios en los alrededores que utilicen energía eólica. Si puedes, ponte en contacto con los propietarios de esas casas o </a:t>
            </a:r>
            <a:r>
              <a:rPr lang="es-US" sz="2600" b="0" i="0" u="none" baseline="0" dirty="0" smtClean="0"/>
              <a:t>edificios y </a:t>
            </a:r>
            <a:r>
              <a:rPr lang="es-US" sz="2600" b="0" i="0" u="none" baseline="0" dirty="0"/>
              <a:t>pregúntales </a:t>
            </a:r>
            <a:r>
              <a:rPr lang="es-US" sz="2600" b="0" i="0" u="none" baseline="0" dirty="0" smtClean="0"/>
              <a:t>por</a:t>
            </a:r>
            <a:br>
              <a:rPr lang="es-US" sz="2600" b="0" i="0" u="none" baseline="0" dirty="0" smtClean="0"/>
            </a:br>
            <a:r>
              <a:rPr lang="es-US" sz="2600" b="0" i="0" u="none" baseline="0" dirty="0" smtClean="0"/>
              <a:t>las </a:t>
            </a:r>
            <a:r>
              <a:rPr lang="es-US" sz="2600" b="0" i="0" u="none" baseline="0" dirty="0"/>
              <a:t>condiciones del viento en la zona y cuánta energía son </a:t>
            </a:r>
            <a:r>
              <a:rPr lang="es-US" sz="2600" b="0" i="0" u="none" baseline="0" dirty="0" smtClean="0"/>
              <a:t>capaces</a:t>
            </a:r>
            <a:br>
              <a:rPr lang="es-US" sz="2600" b="0" i="0" u="none" baseline="0" dirty="0" smtClean="0"/>
            </a:br>
            <a:r>
              <a:rPr lang="es-US" sz="2600" b="0" i="0" u="none" baseline="0" dirty="0" smtClean="0"/>
              <a:t>de </a:t>
            </a:r>
            <a:r>
              <a:rPr lang="es-US" sz="2600" b="0" i="0" u="none" baseline="0" dirty="0"/>
              <a:t>generar.</a:t>
            </a:r>
          </a:p>
        </p:txBody>
      </p:sp>
    </p:spTree>
    <p:extLst>
      <p:ext uri="{BB962C8B-B14F-4D97-AF65-F5344CB8AC3E}">
        <p14:creationId xmlns:p14="http://schemas.microsoft.com/office/powerpoint/2010/main" val="265093950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whi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3">
      <a:majorFont>
        <a:latin typeface="Rockwel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M33787325_Lab safety_win32_sl_v3" id="{D64AF424-20BD-49B4-B694-301E69FF220B}" vid="{9707B19F-3C0C-4510-9A4B-339DEF251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090d31-fefa-4a22-9549-1e5b39d96545" xsi:nil="true"/>
    <MediaServiceKeyPoints xmlns="292c868e-6514-44ed-917d-b7c03497c149" xsi:nil="true"/>
    <lcf76f155ced4ddcb4097134ff3c332f xmlns="292c868e-6514-44ed-917d-b7c03497c14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E4FEC9DB8CDBB44B396B9879CE711F8" ma:contentTypeVersion="19" ma:contentTypeDescription="Crear nuevo documento." ma:contentTypeScope="" ma:versionID="98549b089c9d08903decde71debd033e">
  <xsd:schema xmlns:xsd="http://www.w3.org/2001/XMLSchema" xmlns:xs="http://www.w3.org/2001/XMLSchema" xmlns:p="http://schemas.microsoft.com/office/2006/metadata/properties" xmlns:ns2="292c868e-6514-44ed-917d-b7c03497c149" xmlns:ns3="cd090d31-fefa-4a22-9549-1e5b39d96545" targetNamespace="http://schemas.microsoft.com/office/2006/metadata/properties" ma:root="true" ma:fieldsID="7c61d98ffb2f11beb99ff98e9108ae61" ns2:_="" ns3:_="">
    <xsd:import namespace="292c868e-6514-44ed-917d-b7c03497c149"/>
    <xsd:import namespace="cd090d31-fefa-4a22-9549-1e5b39d965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c868e-6514-44ed-917d-b7c03497c1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8aaf63ef-2195-457b-97db-1bd2323f3f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90d31-fefa-4a22-9549-1e5b39d9654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fabed9-2ba7-4ab0-9c33-b1dccb52b458}" ma:internalName="TaxCatchAll" ma:showField="CatchAllData" ma:web="cd090d31-fefa-4a22-9549-1e5b39d965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4D777B-D8CE-45EA-8FDD-C1BE86991304}">
  <ds:schemaRefs>
    <ds:schemaRef ds:uri="http://purl.org/dc/elements/1.1/"/>
    <ds:schemaRef ds:uri="http://www.w3.org/XML/1998/namespace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71af3243-3dd4-4a8d-8c0d-dd76da1f02a5"/>
    <ds:schemaRef ds:uri="http://schemas.microsoft.com/sharepoint/v3"/>
    <ds:schemaRef ds:uri="http://purl.org/dc/dcmitype/"/>
    <ds:schemaRef ds:uri="http://purl.org/dc/terms/"/>
    <ds:schemaRef ds:uri="cd090d31-fefa-4a22-9549-1e5b39d96545"/>
    <ds:schemaRef ds:uri="292c868e-6514-44ed-917d-b7c03497c149"/>
  </ds:schemaRefs>
</ds:datastoreItem>
</file>

<file path=customXml/itemProps2.xml><?xml version="1.0" encoding="utf-8"?>
<ds:datastoreItem xmlns:ds="http://schemas.openxmlformats.org/officeDocument/2006/customXml" ds:itemID="{264EA5DA-4AF5-40F2-9EF1-C19669D3DB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2c868e-6514-44ed-917d-b7c03497c149"/>
    <ds:schemaRef ds:uri="cd090d31-fefa-4a22-9549-1e5b39d965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80BEFE-7C8F-4057-BD8C-435CCDE695C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10614</TotalTime>
  <Words>240</Words>
  <Application>Microsoft Office PowerPoint</Application>
  <PresentationFormat>Custom</PresentationFormat>
  <Paragraphs>19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Custom</vt:lpstr>
      <vt:lpstr>Investigación sobre la energía eólica</vt:lpstr>
      <vt:lpstr>Panorama de la energía eólica</vt:lpstr>
      <vt:lpstr>Búsqueda de emplazamientos de energía eólica</vt:lpstr>
      <vt:lpstr>Energía eólica: medición de la velocidad del viento</vt:lpstr>
      <vt:lpstr>Energía eólica: observación de los árboles</vt:lpstr>
      <vt:lpstr>Energía eólica: observación del lugar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Jill Curry</dc:creator>
  <cp:lastModifiedBy>WORD</cp:lastModifiedBy>
  <cp:revision>119</cp:revision>
  <dcterms:created xsi:type="dcterms:W3CDTF">2024-12-17T02:33:39Z</dcterms:created>
  <dcterms:modified xsi:type="dcterms:W3CDTF">2025-06-07T09:03:20Z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0x0101003E4FEC9DB8CDBB44B396B9879CE711F8</vt:lpwstr>
  </property>
</Properties>
</file>