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71" r:id="rId5"/>
    <p:sldId id="272" r:id="rId6"/>
    <p:sldId id="283" r:id="rId7"/>
    <p:sldId id="309" r:id="rId8"/>
    <p:sldId id="274" r:id="rId9"/>
    <p:sldId id="276" r:id="rId10"/>
    <p:sldId id="277" r:id="rId11"/>
    <p:sldId id="310" r:id="rId12"/>
    <p:sldId id="278" r:id="rId13"/>
    <p:sldId id="281" r:id="rId14"/>
    <p:sldId id="313" r:id="rId15"/>
    <p:sldId id="282" r:id="rId16"/>
    <p:sldId id="31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BAC"/>
    <a:srgbClr val="008F00"/>
    <a:srgbClr val="01C2FD"/>
    <a:srgbClr val="FFC000"/>
    <a:srgbClr val="D3A02A"/>
    <a:srgbClr val="EA3F33"/>
    <a:srgbClr val="173668"/>
    <a:srgbClr val="18558B"/>
    <a:srgbClr val="60BB46"/>
    <a:srgbClr val="2B7D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ADC069-9F10-4612-9FAF-13EEFDB7A513}" v="99" dt="2025-01-13T17:17:46.6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25" autoAdjust="0"/>
    <p:restoredTop sz="93120" autoAdjust="0"/>
  </p:normalViewPr>
  <p:slideViewPr>
    <p:cSldViewPr snapToGrid="0">
      <p:cViewPr varScale="1">
        <p:scale>
          <a:sx n="100" d="100"/>
          <a:sy n="100" d="100"/>
        </p:scale>
        <p:origin x="612" y="90"/>
      </p:cViewPr>
      <p:guideLst/>
    </p:cSldViewPr>
  </p:slideViewPr>
  <p:outlineViewPr>
    <p:cViewPr>
      <p:scale>
        <a:sx n="33" d="100"/>
        <a:sy n="33" d="100"/>
      </p:scale>
      <p:origin x="0" y="-115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23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bson, Heidi" userId="625c5426-83d3-499a-b65b-cae782d30fe8" providerId="ADAL" clId="{C6592AE8-1F91-4E5D-8324-AA12FAE28ED0}"/>
    <pc:docChg chg="delSld">
      <pc:chgData name="Gibson, Heidi" userId="625c5426-83d3-499a-b65b-cae782d30fe8" providerId="ADAL" clId="{C6592AE8-1F91-4E5D-8324-AA12FAE28ED0}" dt="2025-01-14T02:29:08.452" v="23" actId="47"/>
      <pc:docMkLst>
        <pc:docMk/>
      </pc:docMkLst>
      <pc:sldChg chg="del">
        <pc:chgData name="Gibson, Heidi" userId="625c5426-83d3-499a-b65b-cae782d30fe8" providerId="ADAL" clId="{C6592AE8-1F91-4E5D-8324-AA12FAE28ED0}" dt="2025-01-14T02:28:57.144" v="0" actId="47"/>
        <pc:sldMkLst>
          <pc:docMk/>
          <pc:sldMk cId="977195968" sldId="284"/>
        </pc:sldMkLst>
      </pc:sldChg>
      <pc:sldChg chg="del">
        <pc:chgData name="Gibson, Heidi" userId="625c5426-83d3-499a-b65b-cae782d30fe8" providerId="ADAL" clId="{C6592AE8-1F91-4E5D-8324-AA12FAE28ED0}" dt="2025-01-14T02:28:58.924" v="5" actId="47"/>
        <pc:sldMkLst>
          <pc:docMk/>
          <pc:sldMk cId="1531229088" sldId="291"/>
        </pc:sldMkLst>
      </pc:sldChg>
      <pc:sldChg chg="del">
        <pc:chgData name="Gibson, Heidi" userId="625c5426-83d3-499a-b65b-cae782d30fe8" providerId="ADAL" clId="{C6592AE8-1F91-4E5D-8324-AA12FAE28ED0}" dt="2025-01-14T02:28:59.163" v="6" actId="47"/>
        <pc:sldMkLst>
          <pc:docMk/>
          <pc:sldMk cId="1490101841" sldId="292"/>
        </pc:sldMkLst>
      </pc:sldChg>
      <pc:sldChg chg="del">
        <pc:chgData name="Gibson, Heidi" userId="625c5426-83d3-499a-b65b-cae782d30fe8" providerId="ADAL" clId="{C6592AE8-1F91-4E5D-8324-AA12FAE28ED0}" dt="2025-01-14T02:28:59.593" v="8" actId="47"/>
        <pc:sldMkLst>
          <pc:docMk/>
          <pc:sldMk cId="755838110" sldId="293"/>
        </pc:sldMkLst>
      </pc:sldChg>
      <pc:sldChg chg="del">
        <pc:chgData name="Gibson, Heidi" userId="625c5426-83d3-499a-b65b-cae782d30fe8" providerId="ADAL" clId="{C6592AE8-1F91-4E5D-8324-AA12FAE28ED0}" dt="2025-01-14T02:28:59.825" v="9" actId="47"/>
        <pc:sldMkLst>
          <pc:docMk/>
          <pc:sldMk cId="322584319" sldId="294"/>
        </pc:sldMkLst>
      </pc:sldChg>
      <pc:sldChg chg="del">
        <pc:chgData name="Gibson, Heidi" userId="625c5426-83d3-499a-b65b-cae782d30fe8" providerId="ADAL" clId="{C6592AE8-1F91-4E5D-8324-AA12FAE28ED0}" dt="2025-01-14T02:29:00.047" v="10" actId="47"/>
        <pc:sldMkLst>
          <pc:docMk/>
          <pc:sldMk cId="227199329" sldId="295"/>
        </pc:sldMkLst>
      </pc:sldChg>
      <pc:sldChg chg="del">
        <pc:chgData name="Gibson, Heidi" userId="625c5426-83d3-499a-b65b-cae782d30fe8" providerId="ADAL" clId="{C6592AE8-1F91-4E5D-8324-AA12FAE28ED0}" dt="2025-01-14T02:29:00.865" v="11" actId="47"/>
        <pc:sldMkLst>
          <pc:docMk/>
          <pc:sldMk cId="976409459" sldId="296"/>
        </pc:sldMkLst>
      </pc:sldChg>
      <pc:sldChg chg="del">
        <pc:chgData name="Gibson, Heidi" userId="625c5426-83d3-499a-b65b-cae782d30fe8" providerId="ADAL" clId="{C6592AE8-1F91-4E5D-8324-AA12FAE28ED0}" dt="2025-01-14T02:29:01.010" v="12" actId="47"/>
        <pc:sldMkLst>
          <pc:docMk/>
          <pc:sldMk cId="1388645160" sldId="297"/>
        </pc:sldMkLst>
      </pc:sldChg>
      <pc:sldChg chg="del">
        <pc:chgData name="Gibson, Heidi" userId="625c5426-83d3-499a-b65b-cae782d30fe8" providerId="ADAL" clId="{C6592AE8-1F91-4E5D-8324-AA12FAE28ED0}" dt="2025-01-14T02:29:01.466" v="13" actId="47"/>
        <pc:sldMkLst>
          <pc:docMk/>
          <pc:sldMk cId="2017572474" sldId="298"/>
        </pc:sldMkLst>
      </pc:sldChg>
      <pc:sldChg chg="del">
        <pc:chgData name="Gibson, Heidi" userId="625c5426-83d3-499a-b65b-cae782d30fe8" providerId="ADAL" clId="{C6592AE8-1F91-4E5D-8324-AA12FAE28ED0}" dt="2025-01-14T02:29:02.067" v="15" actId="47"/>
        <pc:sldMkLst>
          <pc:docMk/>
          <pc:sldMk cId="252248477" sldId="300"/>
        </pc:sldMkLst>
      </pc:sldChg>
      <pc:sldChg chg="del">
        <pc:chgData name="Gibson, Heidi" userId="625c5426-83d3-499a-b65b-cae782d30fe8" providerId="ADAL" clId="{C6592AE8-1F91-4E5D-8324-AA12FAE28ED0}" dt="2025-01-14T02:29:02.487" v="16" actId="47"/>
        <pc:sldMkLst>
          <pc:docMk/>
          <pc:sldMk cId="1149712222" sldId="301"/>
        </pc:sldMkLst>
      </pc:sldChg>
      <pc:sldChg chg="del">
        <pc:chgData name="Gibson, Heidi" userId="625c5426-83d3-499a-b65b-cae782d30fe8" providerId="ADAL" clId="{C6592AE8-1F91-4E5D-8324-AA12FAE28ED0}" dt="2025-01-14T02:29:03.070" v="17" actId="47"/>
        <pc:sldMkLst>
          <pc:docMk/>
          <pc:sldMk cId="359278058" sldId="302"/>
        </pc:sldMkLst>
      </pc:sldChg>
      <pc:sldChg chg="del">
        <pc:chgData name="Gibson, Heidi" userId="625c5426-83d3-499a-b65b-cae782d30fe8" providerId="ADAL" clId="{C6592AE8-1F91-4E5D-8324-AA12FAE28ED0}" dt="2025-01-14T02:29:03.455" v="18" actId="47"/>
        <pc:sldMkLst>
          <pc:docMk/>
          <pc:sldMk cId="841949799" sldId="303"/>
        </pc:sldMkLst>
      </pc:sldChg>
      <pc:sldChg chg="del">
        <pc:chgData name="Gibson, Heidi" userId="625c5426-83d3-499a-b65b-cae782d30fe8" providerId="ADAL" clId="{C6592AE8-1F91-4E5D-8324-AA12FAE28ED0}" dt="2025-01-14T02:29:03.946" v="19" actId="47"/>
        <pc:sldMkLst>
          <pc:docMk/>
          <pc:sldMk cId="280470922" sldId="304"/>
        </pc:sldMkLst>
      </pc:sldChg>
      <pc:sldChg chg="del">
        <pc:chgData name="Gibson, Heidi" userId="625c5426-83d3-499a-b65b-cae782d30fe8" providerId="ADAL" clId="{C6592AE8-1F91-4E5D-8324-AA12FAE28ED0}" dt="2025-01-14T02:29:04.619" v="20" actId="47"/>
        <pc:sldMkLst>
          <pc:docMk/>
          <pc:sldMk cId="246208913" sldId="305"/>
        </pc:sldMkLst>
      </pc:sldChg>
      <pc:sldChg chg="del">
        <pc:chgData name="Gibson, Heidi" userId="625c5426-83d3-499a-b65b-cae782d30fe8" providerId="ADAL" clId="{C6592AE8-1F91-4E5D-8324-AA12FAE28ED0}" dt="2025-01-14T02:29:05.057" v="21" actId="47"/>
        <pc:sldMkLst>
          <pc:docMk/>
          <pc:sldMk cId="43312864" sldId="306"/>
        </pc:sldMkLst>
      </pc:sldChg>
      <pc:sldChg chg="del">
        <pc:chgData name="Gibson, Heidi" userId="625c5426-83d3-499a-b65b-cae782d30fe8" providerId="ADAL" clId="{C6592AE8-1F91-4E5D-8324-AA12FAE28ED0}" dt="2025-01-14T02:29:07.208" v="22" actId="47"/>
        <pc:sldMkLst>
          <pc:docMk/>
          <pc:sldMk cId="1279288554" sldId="307"/>
        </pc:sldMkLst>
      </pc:sldChg>
      <pc:sldChg chg="del">
        <pc:chgData name="Gibson, Heidi" userId="625c5426-83d3-499a-b65b-cae782d30fe8" providerId="ADAL" clId="{C6592AE8-1F91-4E5D-8324-AA12FAE28ED0}" dt="2025-01-14T02:29:08.452" v="23" actId="47"/>
        <pc:sldMkLst>
          <pc:docMk/>
          <pc:sldMk cId="301228494" sldId="308"/>
        </pc:sldMkLst>
      </pc:sldChg>
      <pc:sldChg chg="del">
        <pc:chgData name="Gibson, Heidi" userId="625c5426-83d3-499a-b65b-cae782d30fe8" providerId="ADAL" clId="{C6592AE8-1F91-4E5D-8324-AA12FAE28ED0}" dt="2025-01-14T02:28:57.660" v="1" actId="47"/>
        <pc:sldMkLst>
          <pc:docMk/>
          <pc:sldMk cId="3548019939" sldId="311"/>
        </pc:sldMkLst>
      </pc:sldChg>
      <pc:sldChg chg="del">
        <pc:chgData name="Gibson, Heidi" userId="625c5426-83d3-499a-b65b-cae782d30fe8" providerId="ADAL" clId="{C6592AE8-1F91-4E5D-8324-AA12FAE28ED0}" dt="2025-01-14T02:29:01.798" v="14" actId="47"/>
        <pc:sldMkLst>
          <pc:docMk/>
          <pc:sldMk cId="1814893947" sldId="312"/>
        </pc:sldMkLst>
      </pc:sldChg>
      <pc:sldChg chg="del">
        <pc:chgData name="Gibson, Heidi" userId="625c5426-83d3-499a-b65b-cae782d30fe8" providerId="ADAL" clId="{C6592AE8-1F91-4E5D-8324-AA12FAE28ED0}" dt="2025-01-14T02:28:58.078" v="2" actId="47"/>
        <pc:sldMkLst>
          <pc:docMk/>
          <pc:sldMk cId="1188931974" sldId="314"/>
        </pc:sldMkLst>
      </pc:sldChg>
      <pc:sldChg chg="del">
        <pc:chgData name="Gibson, Heidi" userId="625c5426-83d3-499a-b65b-cae782d30fe8" providerId="ADAL" clId="{C6592AE8-1F91-4E5D-8324-AA12FAE28ED0}" dt="2025-01-14T02:28:58.346" v="3" actId="47"/>
        <pc:sldMkLst>
          <pc:docMk/>
          <pc:sldMk cId="2724597375" sldId="315"/>
        </pc:sldMkLst>
      </pc:sldChg>
      <pc:sldChg chg="del">
        <pc:chgData name="Gibson, Heidi" userId="625c5426-83d3-499a-b65b-cae782d30fe8" providerId="ADAL" clId="{C6592AE8-1F91-4E5D-8324-AA12FAE28ED0}" dt="2025-01-14T02:28:58.546" v="4" actId="47"/>
        <pc:sldMkLst>
          <pc:docMk/>
          <pc:sldMk cId="1003834090" sldId="317"/>
        </pc:sldMkLst>
      </pc:sldChg>
      <pc:sldChg chg="del">
        <pc:chgData name="Gibson, Heidi" userId="625c5426-83d3-499a-b65b-cae782d30fe8" providerId="ADAL" clId="{C6592AE8-1F91-4E5D-8324-AA12FAE28ED0}" dt="2025-01-14T02:28:59.409" v="7" actId="47"/>
        <pc:sldMkLst>
          <pc:docMk/>
          <pc:sldMk cId="3599541349" sldId="31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7FC7C1-D8AA-B091-1F6F-DF34F496CE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4C66C-4BFB-810C-145A-0148EAF322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2948B2-9F39-4214-ADF8-BB8A8597363A}" type="datetimeFigureOut">
              <a:rPr lang="en-US" smtClean="0"/>
              <a:t>1/13/2025</a:t>
            </a:fld>
            <a:endParaRPr lang="en-US" dirty="0"/>
          </a:p>
        </p:txBody>
      </p:sp>
      <p:sp>
        <p:nvSpPr>
          <p:cNvPr id="4" name="Footer Placeholder 3">
            <a:extLst>
              <a:ext uri="{FF2B5EF4-FFF2-40B4-BE49-F238E27FC236}">
                <a16:creationId xmlns:a16="http://schemas.microsoft.com/office/drawing/2014/main" id="{9CA74DF4-2BD2-B359-2542-5A3171304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B6933CE-E538-0BA9-37EF-03D2B904A5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9620F8-C27B-45D3-8113-3F786F5F3AEC}" type="slidenum">
              <a:rPr lang="en-US" smtClean="0"/>
              <a:t>‹#›</a:t>
            </a:fld>
            <a:endParaRPr lang="en-US" dirty="0"/>
          </a:p>
        </p:txBody>
      </p:sp>
    </p:spTree>
    <p:extLst>
      <p:ext uri="{BB962C8B-B14F-4D97-AF65-F5344CB8AC3E}">
        <p14:creationId xmlns:p14="http://schemas.microsoft.com/office/powerpoint/2010/main" val="1713026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dirty="0"/>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9</a:t>
            </a:fld>
            <a:endParaRPr lang="en-US" dirty="0"/>
          </a:p>
        </p:txBody>
      </p:sp>
    </p:spTree>
    <p:extLst>
      <p:ext uri="{BB962C8B-B14F-4D97-AF65-F5344CB8AC3E}">
        <p14:creationId xmlns:p14="http://schemas.microsoft.com/office/powerpoint/2010/main" val="1644319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20.png"/><Relationship Id="rId26" Type="http://schemas.openxmlformats.org/officeDocument/2006/relationships/image" Target="../media/image17.png"/><Relationship Id="rId3" Type="http://schemas.openxmlformats.org/officeDocument/2006/relationships/image" Target="../media/image7.svg"/><Relationship Id="rId21" Type="http://schemas.openxmlformats.org/officeDocument/2006/relationships/image" Target="../media/image23.png"/><Relationship Id="rId7" Type="http://schemas.openxmlformats.org/officeDocument/2006/relationships/image" Target="../media/image19.svg"/><Relationship Id="rId12" Type="http://schemas.openxmlformats.org/officeDocument/2006/relationships/image" Target="../media/image3.png"/><Relationship Id="rId17" Type="http://schemas.openxmlformats.org/officeDocument/2006/relationships/image" Target="../media/image2.png"/><Relationship Id="rId25" Type="http://schemas.openxmlformats.org/officeDocument/2006/relationships/image" Target="../media/image16.png"/><Relationship Id="rId2" Type="http://schemas.openxmlformats.org/officeDocument/2006/relationships/image" Target="../media/image6.png"/><Relationship Id="rId16" Type="http://schemas.openxmlformats.org/officeDocument/2006/relationships/image" Target="../media/image5.png"/><Relationship Id="rId20"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13.svg"/><Relationship Id="rId24" Type="http://schemas.openxmlformats.org/officeDocument/2006/relationships/image" Target="../media/image1.png"/><Relationship Id="rId5" Type="http://schemas.openxmlformats.org/officeDocument/2006/relationships/image" Target="../media/image9.svg"/><Relationship Id="rId15" Type="http://schemas.openxmlformats.org/officeDocument/2006/relationships/image" Target="../media/image4.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11.svg"/><Relationship Id="rId14" Type="http://schemas.openxmlformats.org/officeDocument/2006/relationships/image" Target="../media/image15.svg"/><Relationship Id="rId22" Type="http://schemas.openxmlformats.org/officeDocument/2006/relationships/image" Target="../media/image24.png"/><Relationship Id="rId27"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2768076" y="5438826"/>
            <a:ext cx="6724130" cy="1079503"/>
          </a:xfrm>
          <a:prstGeom prst="rect">
            <a:avLst/>
          </a:prstGeom>
        </p:spPr>
      </p:pic>
      <p:pic>
        <p:nvPicPr>
          <p:cNvPr id="15" name="Picture 14">
            <a:extLst>
              <a:ext uri="{FF2B5EF4-FFF2-40B4-BE49-F238E27FC236}">
                <a16:creationId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5408" y="5771974"/>
            <a:ext cx="862888" cy="862888"/>
          </a:xfrm>
          <a:prstGeom prst="rect">
            <a:avLst/>
          </a:prstGeom>
        </p:spPr>
      </p:pic>
      <p:sp>
        <p:nvSpPr>
          <p:cNvPr id="3" name="Rectangle 2"/>
          <p:cNvSpPr/>
          <p:nvPr userDrawn="1"/>
        </p:nvSpPr>
        <p:spPr>
          <a:xfrm>
            <a:off x="-19929" y="-1"/>
            <a:ext cx="1121298" cy="5499848"/>
          </a:xfrm>
          <a:prstGeom prst="rect">
            <a:avLst/>
          </a:prstGeom>
          <a:solidFill>
            <a:srgbClr val="4E9C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49867" y="4408"/>
            <a:ext cx="640080" cy="3553349"/>
          </a:xfrm>
          <a:prstGeom prst="rect">
            <a:avLst/>
          </a:prstGeom>
          <a:solidFill>
            <a:srgbClr val="C433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834703" y="13446"/>
            <a:ext cx="640080" cy="3553349"/>
          </a:xfrm>
          <a:prstGeom prst="rect">
            <a:avLst/>
          </a:prstGeom>
          <a:solidFill>
            <a:srgbClr val="EA3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935303" y="13446"/>
            <a:ext cx="640080" cy="3553349"/>
          </a:xfrm>
          <a:prstGeom prst="rect">
            <a:avLst/>
          </a:prstGeom>
          <a:solidFill>
            <a:srgbClr val="9025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329635" y="4408"/>
            <a:ext cx="640080" cy="3553349"/>
          </a:xfrm>
          <a:prstGeom prst="rect">
            <a:avLst/>
          </a:prstGeom>
          <a:solidFill>
            <a:srgbClr val="E345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20139" y="13446"/>
            <a:ext cx="640080" cy="3553349"/>
          </a:xfrm>
          <a:prstGeom prst="rect">
            <a:avLst/>
          </a:prstGeom>
          <a:solidFill>
            <a:srgbClr val="ED6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242636" y="13436"/>
            <a:ext cx="640080" cy="3553349"/>
          </a:xfrm>
          <a:prstGeom prst="rect">
            <a:avLst/>
          </a:prstGeom>
          <a:solidFill>
            <a:srgbClr val="F6B7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519925" y="13436"/>
            <a:ext cx="640080" cy="3553349"/>
          </a:xfrm>
          <a:prstGeom prst="rect">
            <a:avLst/>
          </a:prstGeom>
          <a:solidFill>
            <a:srgbClr val="4AAF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041224" y="13446"/>
            <a:ext cx="640080" cy="3553349"/>
          </a:xfrm>
          <a:prstGeom prst="rect">
            <a:avLst/>
          </a:prstGeom>
          <a:solidFill>
            <a:srgbClr val="F29D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6745118" y="13446"/>
            <a:ext cx="640080" cy="3553349"/>
          </a:xfrm>
          <a:prstGeom prst="rect">
            <a:avLst/>
          </a:prstGeom>
          <a:solidFill>
            <a:srgbClr val="CF8D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423885" y="13446"/>
            <a:ext cx="640080" cy="3553349"/>
          </a:xfrm>
          <a:prstGeom prst="rect">
            <a:avLst/>
          </a:prstGeom>
          <a:solidFill>
            <a:srgbClr val="4877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461864" y="13446"/>
            <a:ext cx="640080" cy="3553349"/>
          </a:xfrm>
          <a:prstGeom prst="rect">
            <a:avLst/>
          </a:prstGeom>
          <a:solidFill>
            <a:srgbClr val="1855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0836772" y="4408"/>
            <a:ext cx="640080" cy="3553349"/>
          </a:xfrm>
          <a:prstGeom prst="rect">
            <a:avLst/>
          </a:prstGeom>
          <a:solidFill>
            <a:srgbClr val="EA3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10150442" y="13446"/>
            <a:ext cx="640080" cy="3553349"/>
          </a:xfrm>
          <a:prstGeom prst="rect">
            <a:avLst/>
          </a:prstGeom>
          <a:solidFill>
            <a:srgbClr val="1736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8780561" y="13436"/>
            <a:ext cx="640080" cy="3553349"/>
          </a:xfrm>
          <a:prstGeom prst="rect">
            <a:avLst/>
          </a:prstGeom>
          <a:solidFill>
            <a:srgbClr val="60BB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8104330" y="4408"/>
            <a:ext cx="640080" cy="3553349"/>
          </a:xfrm>
          <a:prstGeom prst="rect">
            <a:avLst/>
          </a:prstGeom>
          <a:solidFill>
            <a:srgbClr val="2B7D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11539339" y="4408"/>
            <a:ext cx="640080" cy="3553349"/>
          </a:xfrm>
          <a:prstGeom prst="rect">
            <a:avLst/>
          </a:prstGeom>
          <a:solidFill>
            <a:srgbClr val="D3A0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400903" y="678387"/>
            <a:ext cx="11458476" cy="2107453"/>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343275" y="3885862"/>
            <a:ext cx="9620000"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57403" y="6447209"/>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4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1724025"/>
            <a:ext cx="10924717" cy="4599430"/>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9941829" y="19662"/>
            <a:ext cx="2250171" cy="1967541"/>
          </a:xfrm>
          <a:prstGeom prst="rect">
            <a:avLst/>
          </a:prstGeom>
        </p:spPr>
      </p:pic>
      <p:pic>
        <p:nvPicPr>
          <p:cNvPr id="2" name="Graphic 6">
            <a:extLst>
              <a:ext uri="{FF2B5EF4-FFF2-40B4-BE49-F238E27FC236}">
                <a16:creationId xmlns:a16="http://schemas.microsoft.com/office/drawing/2014/main" id="{B7EE27FD-792F-CCA0-FB1E-760E6E0EDAF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9C833E11-1D45-4E9E-A867-91B0519EFDD5}"/>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1B72D5F6-ED8C-4D39-3B37-77F972CFA145}"/>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2EA01EE1-79B1-F56F-C864-038D25AA9DE1}"/>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6AF32D16-433B-F79C-D302-239A380C68B6}"/>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4DAF4FB2-3B0D-88C7-BA42-E701D419AFB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59FE6AC6-6E6A-C1F6-AF4A-D32A11BA9D7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82D90D4D-13D0-B788-E3D0-8E2BE66043D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8BC6E086-C36F-9BAC-84C2-B785FF3E1A6E}"/>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7B88904D-20E5-E181-EE02-FF76D123A7B0}"/>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BBC61D86-E4A3-46C0-C176-E0B6C61D879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93B26803-3E9E-F4A8-C7EA-1F7BB8DB5E6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9E584B0D-3326-1D8B-80C6-82EB1DD7FBA0}"/>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1D6452FA-189A-1D71-7F25-99416F89F194}"/>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03AF5381-379C-614A-E84F-64145620FB65}"/>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F10A9B54-5997-ADFE-7BF2-FD1449937350}"/>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723F5D66-D9F2-5AAB-1A73-012CE8377E8D}"/>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9CD784ED-9E91-3BF0-A7AF-60A0EAA3EBA4}"/>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7BDE2FAC-E9BE-910B-7900-B709E7A9B77A}"/>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A8EBEDBE-872E-E19F-6C5A-0A392C4A3173}"/>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B5CC8D65-0AA1-88BD-9FBB-1361154C8A5B}"/>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86A01B1D-AD7A-B522-0A66-54575ACFBFB3}"/>
              </a:ext>
            </a:extLst>
          </p:cNvPr>
          <p:cNvSpPr>
            <a:spLocks noGrp="1"/>
          </p:cNvSpPr>
          <p:nvPr>
            <p:ph type="title" hasCustomPrompt="1"/>
          </p:nvPr>
        </p:nvSpPr>
        <p:spPr>
          <a:xfrm>
            <a:off x="539687" y="371475"/>
            <a:ext cx="9499663" cy="764629"/>
          </a:xfrm>
        </p:spPr>
        <p:txBody>
          <a:bodyPr/>
          <a:lstStyle>
            <a:lvl1pPr>
              <a:defRPr b="1"/>
            </a:lvl1pPr>
          </a:lstStyle>
          <a:p>
            <a:r>
              <a:rPr lang="en-US" dirty="0"/>
              <a:t>Click to add title</a:t>
            </a:r>
          </a:p>
        </p:txBody>
      </p:sp>
    </p:spTree>
    <p:extLst>
      <p:ext uri="{BB962C8B-B14F-4D97-AF65-F5344CB8AC3E}">
        <p14:creationId xmlns:p14="http://schemas.microsoft.com/office/powerpoint/2010/main" val="314318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62ADDA-0E83-D8FC-AD08-EE3FA2E07167}"/>
              </a:ext>
            </a:extLst>
          </p:cNvPr>
          <p:cNvSpPr/>
          <p:nvPr userDrawn="1"/>
        </p:nvSpPr>
        <p:spPr>
          <a:xfrm>
            <a:off x="0" y="10155"/>
            <a:ext cx="12192000" cy="392016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94738" y="5799665"/>
            <a:ext cx="5802522" cy="931547"/>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hasCustomPrompt="1"/>
          </p:nvPr>
        </p:nvSpPr>
        <p:spPr>
          <a:xfrm>
            <a:off x="773747" y="776052"/>
            <a:ext cx="10644505" cy="2388367"/>
          </a:xfrm>
          <a:solidFill>
            <a:schemeClr val="bg1"/>
          </a:solidFill>
          <a:ln w="38100">
            <a:solidFill>
              <a:schemeClr val="tx1"/>
            </a:solidFill>
            <a:prstDash val="solid"/>
          </a:ln>
        </p:spPr>
        <p:txBody>
          <a:bodyPr anchor="ctr">
            <a:normAutofit/>
          </a:bodyPr>
          <a:lstStyle>
            <a:lvl1pPr algn="ctr">
              <a:defRPr sz="6600" baseline="0">
                <a:solidFill>
                  <a:schemeClr val="tx1"/>
                </a:solidFill>
              </a:defRPr>
            </a:lvl1pPr>
          </a:lstStyle>
          <a:p>
            <a:r>
              <a:rPr lang="en-US" dirty="0"/>
              <a:t>Understand Investigation</a:t>
            </a:r>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2616547" y="4696213"/>
            <a:ext cx="7768641"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330402" y="6366174"/>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0" name="Picture 9"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3"/>
          <a:srcRect l="19443" r="11447"/>
          <a:stretch/>
        </p:blipFill>
        <p:spPr>
          <a:xfrm>
            <a:off x="192504" y="4394216"/>
            <a:ext cx="2424043" cy="209445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62ADDA-0E83-D8FC-AD08-EE3FA2E07167}"/>
              </a:ext>
            </a:extLst>
          </p:cNvPr>
          <p:cNvSpPr/>
          <p:nvPr userDrawn="1"/>
        </p:nvSpPr>
        <p:spPr>
          <a:xfrm>
            <a:off x="0" y="10155"/>
            <a:ext cx="4287520" cy="6858000"/>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4431552" y="1447940"/>
            <a:ext cx="7191488" cy="4922022"/>
          </a:xfrm>
        </p:spPr>
        <p:txBody>
          <a:bodyPr>
            <a:normAutofit/>
          </a:bodyPr>
          <a:lstStyle>
            <a:lvl1pPr>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Understand Reading (Optional):</a:t>
            </a:r>
          </a:p>
          <a:p>
            <a:pPr lvl="0"/>
            <a:r>
              <a:rPr lang="en-US" dirty="0"/>
              <a:t>Understand Investigation:</a:t>
            </a:r>
          </a:p>
          <a:p>
            <a:pPr lvl="0"/>
            <a:r>
              <a:rPr lang="en-US" dirty="0"/>
              <a:t>Understand Investigation Extension (optional):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14" name="Title 1">
            <a:extLst>
              <a:ext uri="{FF2B5EF4-FFF2-40B4-BE49-F238E27FC236}">
                <a16:creationId xmlns:a16="http://schemas.microsoft.com/office/drawing/2014/main" id="{C6AAE108-9C7F-4CDC-AD71-B576580A199F}"/>
              </a:ext>
            </a:extLst>
          </p:cNvPr>
          <p:cNvSpPr txBox="1">
            <a:spLocks/>
          </p:cNvSpPr>
          <p:nvPr userDrawn="1"/>
        </p:nvSpPr>
        <p:spPr>
          <a:xfrm>
            <a:off x="4431552" y="70488"/>
            <a:ext cx="8179441" cy="10735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endParaRPr lang="en-US" b="1" dirty="0"/>
          </a:p>
        </p:txBody>
      </p:sp>
      <p:pic>
        <p:nvPicPr>
          <p:cNvPr id="12" name="Picture 11"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a:blip r:embed="rId2"/>
          <a:stretch>
            <a:fillRect/>
          </a:stretch>
        </p:blipFill>
        <p:spPr>
          <a:xfrm>
            <a:off x="10202778" y="134264"/>
            <a:ext cx="2200014" cy="1313676"/>
          </a:xfrm>
          <a:prstGeom prst="rect">
            <a:avLst/>
          </a:prstGeom>
        </p:spPr>
      </p:pic>
      <p:sp>
        <p:nvSpPr>
          <p:cNvPr id="16"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344303" y="435621"/>
            <a:ext cx="3510404" cy="5996912"/>
          </a:xfrm>
        </p:spPr>
        <p:style>
          <a:lnRef idx="2">
            <a:schemeClr val="dk1"/>
          </a:lnRef>
          <a:fillRef idx="1">
            <a:schemeClr val="lt1"/>
          </a:fillRef>
          <a:effectRef idx="0">
            <a:schemeClr val="dk1"/>
          </a:effectRef>
          <a:fontRef idx="none"/>
        </p:style>
        <p:txBody>
          <a:bodyPr lIns="274320" rIns="274320" anchor="ctr">
            <a:normAutofit/>
          </a:bodyPr>
          <a:lstStyle>
            <a:lvl1pPr marL="0" indent="0" algn="l">
              <a:buNone/>
              <a:defRPr sz="28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Objective:</a:t>
            </a:r>
          </a:p>
        </p:txBody>
      </p:sp>
      <p:sp>
        <p:nvSpPr>
          <p:cNvPr id="2" name="Title 1">
            <a:extLst>
              <a:ext uri="{FF2B5EF4-FFF2-40B4-BE49-F238E27FC236}">
                <a16:creationId xmlns:a16="http://schemas.microsoft.com/office/drawing/2014/main" id="{7EA26B27-5902-2E2D-792D-6E7A1DCEBF80}"/>
              </a:ext>
            </a:extLst>
          </p:cNvPr>
          <p:cNvSpPr>
            <a:spLocks noGrp="1"/>
          </p:cNvSpPr>
          <p:nvPr>
            <p:ph type="title" hasCustomPrompt="1"/>
          </p:nvPr>
        </p:nvSpPr>
        <p:spPr>
          <a:xfrm>
            <a:off x="4431552" y="118389"/>
            <a:ext cx="6236448" cy="1325563"/>
          </a:xfrm>
        </p:spPr>
        <p:txBody>
          <a:bodyPr/>
          <a:lstStyle>
            <a:lvl1pPr>
              <a:defRPr b="1"/>
            </a:lvl1pPr>
          </a:lstStyle>
          <a:p>
            <a:r>
              <a:rPr lang="en-US" dirty="0"/>
              <a:t>Click to add title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62ADDA-0E83-D8FC-AD08-EE3FA2E07167}"/>
              </a:ext>
            </a:extLst>
          </p:cNvPr>
          <p:cNvSpPr/>
          <p:nvPr userDrawn="1"/>
        </p:nvSpPr>
        <p:spPr>
          <a:xfrm>
            <a:off x="0" y="10155"/>
            <a:ext cx="12192000" cy="1264872"/>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163034"/>
            <a:ext cx="10924717" cy="4137203"/>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Understand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802314" y="1384917"/>
            <a:ext cx="7221166" cy="549387"/>
          </a:xfrm>
        </p:spPr>
        <p:txBody>
          <a:bodyPr>
            <a:normAutofit/>
          </a:bodyPr>
          <a:lstStyle>
            <a:lvl1pPr marL="0" indent="0" algn="ctr">
              <a:buNone/>
              <a:defRPr sz="2800">
                <a:solidFill>
                  <a:srgbClr val="E60B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9" name="Picture 8"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296975" y="238885"/>
            <a:ext cx="2165231" cy="1695419"/>
          </a:xfrm>
          <a:prstGeom prst="rect">
            <a:avLst/>
          </a:prstGeom>
        </p:spPr>
      </p:pic>
      <p:sp>
        <p:nvSpPr>
          <p:cNvPr id="3" name="Title 2">
            <a:extLst>
              <a:ext uri="{FF2B5EF4-FFF2-40B4-BE49-F238E27FC236}">
                <a16:creationId xmlns:a16="http://schemas.microsoft.com/office/drawing/2014/main" id="{504A5E7F-EE5D-60D8-F4EB-5C9241121EFA}"/>
              </a:ext>
            </a:extLst>
          </p:cNvPr>
          <p:cNvSpPr>
            <a:spLocks noGrp="1"/>
          </p:cNvSpPr>
          <p:nvPr>
            <p:ph type="title" hasCustomPrompt="1"/>
          </p:nvPr>
        </p:nvSpPr>
        <p:spPr>
          <a:xfrm>
            <a:off x="2802314" y="10155"/>
            <a:ext cx="7221166" cy="1264872"/>
          </a:xfrm>
        </p:spPr>
        <p:txBody>
          <a:bodyPr/>
          <a:lstStyle>
            <a:lvl1pPr algn="ctr">
              <a:defRPr b="1"/>
            </a:lvl1pPr>
          </a:lstStyle>
          <a:p>
            <a:r>
              <a:rPr lang="en-US" dirty="0"/>
              <a:t>Click to add title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and Content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62ADDA-0E83-D8FC-AD08-EE3FA2E07167}"/>
              </a:ext>
            </a:extLst>
          </p:cNvPr>
          <p:cNvSpPr/>
          <p:nvPr userDrawn="1"/>
        </p:nvSpPr>
        <p:spPr>
          <a:xfrm>
            <a:off x="0" y="10155"/>
            <a:ext cx="12192000" cy="126487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934304"/>
            <a:ext cx="10924717" cy="4365933"/>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Understand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9" name="Picture 8"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296975" y="238885"/>
            <a:ext cx="2165231" cy="1695419"/>
          </a:xfrm>
          <a:prstGeom prst="rect">
            <a:avLst/>
          </a:prstGeom>
        </p:spPr>
      </p:pic>
      <p:sp>
        <p:nvSpPr>
          <p:cNvPr id="3" name="Title 2">
            <a:extLst>
              <a:ext uri="{FF2B5EF4-FFF2-40B4-BE49-F238E27FC236}">
                <a16:creationId xmlns:a16="http://schemas.microsoft.com/office/drawing/2014/main" id="{504A5E7F-EE5D-60D8-F4EB-5C9241121EFA}"/>
              </a:ext>
            </a:extLst>
          </p:cNvPr>
          <p:cNvSpPr>
            <a:spLocks noGrp="1"/>
          </p:cNvSpPr>
          <p:nvPr>
            <p:ph type="title" hasCustomPrompt="1"/>
          </p:nvPr>
        </p:nvSpPr>
        <p:spPr>
          <a:xfrm>
            <a:off x="2802314" y="10155"/>
            <a:ext cx="7355674" cy="1264872"/>
          </a:xfrm>
        </p:spPr>
        <p:txBody>
          <a:bodyPr/>
          <a:lstStyle>
            <a:lvl1pPr algn="ctr">
              <a:defRPr b="1"/>
            </a:lvl1pPr>
          </a:lstStyle>
          <a:p>
            <a:r>
              <a:rPr lang="en-US" dirty="0"/>
              <a:t>Click to add title</a:t>
            </a:r>
          </a:p>
        </p:txBody>
      </p:sp>
    </p:spTree>
    <p:extLst>
      <p:ext uri="{BB962C8B-B14F-4D97-AF65-F5344CB8AC3E}">
        <p14:creationId xmlns:p14="http://schemas.microsoft.com/office/powerpoint/2010/main" val="856489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and Content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62ADDA-0E83-D8FC-AD08-EE3FA2E07167}"/>
              </a:ext>
            </a:extLst>
          </p:cNvPr>
          <p:cNvSpPr/>
          <p:nvPr userDrawn="1"/>
        </p:nvSpPr>
        <p:spPr>
          <a:xfrm>
            <a:off x="0" y="1086595"/>
            <a:ext cx="12192000" cy="18843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145914"/>
            <a:ext cx="10924717" cy="4154323"/>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Understand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608717" y="6475554"/>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14" name="Title 1">
            <a:extLst>
              <a:ext uri="{FF2B5EF4-FFF2-40B4-BE49-F238E27FC236}">
                <a16:creationId xmlns:a16="http://schemas.microsoft.com/office/drawing/2014/main" id="{C6AAE108-9C7F-4CDC-AD71-B576580A199F}"/>
              </a:ext>
            </a:extLst>
          </p:cNvPr>
          <p:cNvSpPr txBox="1">
            <a:spLocks/>
          </p:cNvSpPr>
          <p:nvPr userDrawn="1"/>
        </p:nvSpPr>
        <p:spPr>
          <a:xfrm>
            <a:off x="2323177" y="-32465"/>
            <a:ext cx="8179441" cy="10735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endParaRPr lang="en-US" b="1" dirty="0"/>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802314" y="1344913"/>
            <a:ext cx="8756044" cy="599555"/>
          </a:xfrm>
        </p:spPr>
        <p:txBody>
          <a:bodyPr>
            <a:normAutofit/>
          </a:bodyPr>
          <a:lstStyle>
            <a:lvl1pPr marL="0" indent="0" algn="l">
              <a:buNone/>
              <a:defRPr sz="2800">
                <a:solidFill>
                  <a:srgbClr val="E60B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9" name="Picture 8"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188532" y="215707"/>
            <a:ext cx="2108266" cy="1650814"/>
          </a:xfrm>
          <a:prstGeom prst="rect">
            <a:avLst/>
          </a:prstGeom>
        </p:spPr>
      </p:pic>
      <p:pic>
        <p:nvPicPr>
          <p:cNvPr id="2" name="Graphic 6">
            <a:extLst>
              <a:ext uri="{FF2B5EF4-FFF2-40B4-BE49-F238E27FC236}">
                <a16:creationId xmlns:a16="http://schemas.microsoft.com/office/drawing/2014/main" id="{45EFF046-9CAD-1DCD-4258-42AE1A63021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8655BFEC-2A1A-96F1-8F78-6DEAC61C814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A3CEBA6C-3CEA-DC11-9679-891DDAE8F86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B29105A3-F640-4C2D-A5EB-6E10DD6428AE}"/>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D586C060-202C-56E8-A3B8-ACD2EC5C6657}"/>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6A15E05F-71D2-70E2-5A43-D4FE059B3AC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A8A241E3-805C-20B5-1576-ABDD6F858E2D}"/>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EE6DE37F-4B1A-5619-3D00-DB19A4079EF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9D355C16-825C-BC2D-E619-B2BE1DE7E4D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7CEB6F85-1C18-842D-F773-C586DF50158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0E6C14F7-AAC1-4BA6-3405-18C218CEE3F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D735F8CD-B030-9B02-9AE6-41B0F1115856}"/>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7B9142E8-4E8D-BECC-5EC8-B421997A5526}"/>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40A07BC8-EF00-CB05-A5EE-869455F9CF4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9E12CD5C-E104-2783-8455-3295611B4A6E}"/>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8C829D18-F6FD-EB2E-B3F6-D91CC733FD6E}"/>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C277D7EB-CB88-AB6B-35A0-59510A851F1D}"/>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9C99F37E-B0D6-19F6-855B-9AC7D34A8B72}"/>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C4A40ED4-E3B4-0FFD-6EC8-5D63BE14D393}"/>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97C4B1F1-39FF-6F05-1849-85C355D01479}"/>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F4A93238-B1A4-B713-082A-C9BD54C2C8AD}"/>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13" name="Title 12">
            <a:extLst>
              <a:ext uri="{FF2B5EF4-FFF2-40B4-BE49-F238E27FC236}">
                <a16:creationId xmlns:a16="http://schemas.microsoft.com/office/drawing/2014/main" id="{FEC25703-917A-4EFC-591E-AB786C42F627}"/>
              </a:ext>
            </a:extLst>
          </p:cNvPr>
          <p:cNvSpPr>
            <a:spLocks noGrp="1"/>
          </p:cNvSpPr>
          <p:nvPr>
            <p:ph type="title" hasCustomPrompt="1"/>
          </p:nvPr>
        </p:nvSpPr>
        <p:spPr>
          <a:xfrm>
            <a:off x="2802313" y="323849"/>
            <a:ext cx="8756045" cy="749731"/>
          </a:xfrm>
        </p:spPr>
        <p:txBody>
          <a:bodyPr/>
          <a:lstStyle>
            <a:lvl1pPr>
              <a:defRPr b="1"/>
            </a:lvl1pPr>
          </a:lstStyle>
          <a:p>
            <a:r>
              <a:rPr lang="en-US" dirty="0"/>
              <a:t>Click to add title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and Content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62ADDA-0E83-D8FC-AD08-EE3FA2E07167}"/>
              </a:ext>
            </a:extLst>
          </p:cNvPr>
          <p:cNvSpPr/>
          <p:nvPr userDrawn="1"/>
        </p:nvSpPr>
        <p:spPr>
          <a:xfrm>
            <a:off x="0" y="1086595"/>
            <a:ext cx="12192000" cy="18843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762125"/>
            <a:ext cx="10924717" cy="4538112"/>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Understand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608717" y="6475554"/>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14" name="Title 1">
            <a:extLst>
              <a:ext uri="{FF2B5EF4-FFF2-40B4-BE49-F238E27FC236}">
                <a16:creationId xmlns:a16="http://schemas.microsoft.com/office/drawing/2014/main" id="{C6AAE108-9C7F-4CDC-AD71-B576580A199F}"/>
              </a:ext>
            </a:extLst>
          </p:cNvPr>
          <p:cNvSpPr txBox="1">
            <a:spLocks/>
          </p:cNvSpPr>
          <p:nvPr userDrawn="1"/>
        </p:nvSpPr>
        <p:spPr>
          <a:xfrm>
            <a:off x="2323177" y="-32465"/>
            <a:ext cx="8179441" cy="10735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endParaRPr lang="en-US" b="1" dirty="0"/>
          </a:p>
        </p:txBody>
      </p:sp>
      <p:pic>
        <p:nvPicPr>
          <p:cNvPr id="9" name="Picture 8"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188532" y="215707"/>
            <a:ext cx="2108266" cy="1650814"/>
          </a:xfrm>
          <a:prstGeom prst="rect">
            <a:avLst/>
          </a:prstGeom>
        </p:spPr>
      </p:pic>
      <p:pic>
        <p:nvPicPr>
          <p:cNvPr id="2" name="Graphic 6">
            <a:extLst>
              <a:ext uri="{FF2B5EF4-FFF2-40B4-BE49-F238E27FC236}">
                <a16:creationId xmlns:a16="http://schemas.microsoft.com/office/drawing/2014/main" id="{45EFF046-9CAD-1DCD-4258-42AE1A63021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8655BFEC-2A1A-96F1-8F78-6DEAC61C814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A3CEBA6C-3CEA-DC11-9679-891DDAE8F86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B29105A3-F640-4C2D-A5EB-6E10DD6428AE}"/>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D586C060-202C-56E8-A3B8-ACD2EC5C6657}"/>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6A15E05F-71D2-70E2-5A43-D4FE059B3AC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A8A241E3-805C-20B5-1576-ABDD6F858E2D}"/>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EE6DE37F-4B1A-5619-3D00-DB19A4079EF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9D355C16-825C-BC2D-E619-B2BE1DE7E4D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7CEB6F85-1C18-842D-F773-C586DF50158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0E6C14F7-AAC1-4BA6-3405-18C218CEE3F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D735F8CD-B030-9B02-9AE6-41B0F1115856}"/>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7B9142E8-4E8D-BECC-5EC8-B421997A5526}"/>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40A07BC8-EF00-CB05-A5EE-869455F9CF4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9E12CD5C-E104-2783-8455-3295611B4A6E}"/>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8C829D18-F6FD-EB2E-B3F6-D91CC733FD6E}"/>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C277D7EB-CB88-AB6B-35A0-59510A851F1D}"/>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9C99F37E-B0D6-19F6-855B-9AC7D34A8B72}"/>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C4A40ED4-E3B4-0FFD-6EC8-5D63BE14D393}"/>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97C4B1F1-39FF-6F05-1849-85C355D01479}"/>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F4A93238-B1A4-B713-082A-C9BD54C2C8AD}"/>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13" name="Title 12">
            <a:extLst>
              <a:ext uri="{FF2B5EF4-FFF2-40B4-BE49-F238E27FC236}">
                <a16:creationId xmlns:a16="http://schemas.microsoft.com/office/drawing/2014/main" id="{FEC25703-917A-4EFC-591E-AB786C42F627}"/>
              </a:ext>
            </a:extLst>
          </p:cNvPr>
          <p:cNvSpPr>
            <a:spLocks noGrp="1"/>
          </p:cNvSpPr>
          <p:nvPr>
            <p:ph type="title" hasCustomPrompt="1"/>
          </p:nvPr>
        </p:nvSpPr>
        <p:spPr>
          <a:xfrm>
            <a:off x="2364287" y="323849"/>
            <a:ext cx="9194071" cy="749731"/>
          </a:xfrm>
        </p:spPr>
        <p:txBody>
          <a:bodyPr/>
          <a:lstStyle>
            <a:lvl1pPr>
              <a:defRPr b="1"/>
            </a:lvl1pPr>
          </a:lstStyle>
          <a:p>
            <a:r>
              <a:rPr lang="en-US" dirty="0"/>
              <a:t>Click to add title</a:t>
            </a:r>
          </a:p>
        </p:txBody>
      </p:sp>
    </p:spTree>
    <p:extLst>
      <p:ext uri="{BB962C8B-B14F-4D97-AF65-F5344CB8AC3E}">
        <p14:creationId xmlns:p14="http://schemas.microsoft.com/office/powerpoint/2010/main" val="3829841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and Content 3">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2206735"/>
            <a:ext cx="10924717" cy="4116720"/>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527526" y="1366581"/>
            <a:ext cx="9628528" cy="559873"/>
          </a:xfrm>
        </p:spPr>
        <p:txBody>
          <a:bodyPr>
            <a:normAutofit/>
          </a:bodyPr>
          <a:lstStyle>
            <a:lvl1pPr marL="0" indent="0" algn="l">
              <a:buNone/>
              <a:defRPr sz="2800">
                <a:solidFill>
                  <a:srgbClr val="E60B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3" name="Rectangle 32">
            <a:extLst>
              <a:ext uri="{FF2B5EF4-FFF2-40B4-BE49-F238E27FC236}">
                <a16:creationId xmlns:a16="http://schemas.microsoft.com/office/drawing/2014/main" id="{B862ADDA-0E83-D8FC-AD08-EE3FA2E07167}"/>
              </a:ext>
            </a:extLst>
          </p:cNvPr>
          <p:cNvSpPr/>
          <p:nvPr userDrawn="1"/>
        </p:nvSpPr>
        <p:spPr>
          <a:xfrm>
            <a:off x="0" y="1086595"/>
            <a:ext cx="12192000" cy="18843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9947997" y="115196"/>
            <a:ext cx="2416809" cy="1892410"/>
          </a:xfrm>
          <a:prstGeom prst="rect">
            <a:avLst/>
          </a:prstGeom>
        </p:spPr>
      </p:pic>
      <p:pic>
        <p:nvPicPr>
          <p:cNvPr id="2" name="Graphic 6">
            <a:extLst>
              <a:ext uri="{FF2B5EF4-FFF2-40B4-BE49-F238E27FC236}">
                <a16:creationId xmlns:a16="http://schemas.microsoft.com/office/drawing/2014/main" id="{6BE4B2A2-C9CA-FF64-E66D-9ADA71CCCE5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A55C9CA9-A662-2133-5741-3D9B3EC36B9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1ED78A26-B6F1-8CEB-74E6-6A332E81A3E9}"/>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A6E297CC-F7CE-0580-738C-8627432D3C18}"/>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0" name="Graphic 7">
            <a:extLst>
              <a:ext uri="{FF2B5EF4-FFF2-40B4-BE49-F238E27FC236}">
                <a16:creationId xmlns:a16="http://schemas.microsoft.com/office/drawing/2014/main" id="{D7BC4674-DF61-5A91-9BD9-6BE7420A518D}"/>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11" name="Graphic 6">
            <a:extLst>
              <a:ext uri="{FF2B5EF4-FFF2-40B4-BE49-F238E27FC236}">
                <a16:creationId xmlns:a16="http://schemas.microsoft.com/office/drawing/2014/main" id="{A78A7DD7-8554-5120-8753-DAF9BCE39D7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04B946C5-603C-A9D3-C2B8-613F0394217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991B107C-90D6-FDCB-27CF-4B62707312B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1547E994-D008-C154-397A-458A1D827335}"/>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D0439352-F2E9-6347-468D-BCAFFEB0D2F4}"/>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22E3941D-4A64-5B83-F261-908639E891E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DCE92A5B-5F65-82D1-C545-8ECF6CA0C41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7CACB27B-6C32-11BE-E753-B05F6EFB174A}"/>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52812391-3891-AAF5-9B3C-CC011C6A80C2}"/>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8F037E8C-E2DF-3376-B088-405F5448141D}"/>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0D3D0CC4-5A54-079B-0F31-D00456D60974}"/>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D8A2FDD7-E849-0E46-A312-DF8E0B57793E}"/>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7FFA90E3-75D8-43CD-2DFF-018A63492478}"/>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601E3C15-A329-E539-23B4-D7C120E75AA2}"/>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7BF9BC90-E632-11D1-3FD6-A1ECE56E2647}"/>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A881748F-3507-46DE-88B0-ED758274680E}"/>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70052ECF-2884-7E36-CD8C-12205004B037}"/>
              </a:ext>
            </a:extLst>
          </p:cNvPr>
          <p:cNvSpPr>
            <a:spLocks noGrp="1"/>
          </p:cNvSpPr>
          <p:nvPr>
            <p:ph type="title" hasCustomPrompt="1"/>
          </p:nvPr>
        </p:nvSpPr>
        <p:spPr>
          <a:xfrm>
            <a:off x="527526" y="314325"/>
            <a:ext cx="10515600" cy="772270"/>
          </a:xfrm>
        </p:spPr>
        <p:txBody>
          <a:bodyPr/>
          <a:lstStyle>
            <a:lvl1pPr>
              <a:defRPr b="1"/>
            </a:lvl1pPr>
          </a:lstStyle>
          <a:p>
            <a:r>
              <a:rPr lang="en-US" dirty="0"/>
              <a:t>Click to add title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Title and Content 3">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1781175"/>
            <a:ext cx="10924717" cy="4542280"/>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33" name="Rectangle 32">
            <a:extLst>
              <a:ext uri="{FF2B5EF4-FFF2-40B4-BE49-F238E27FC236}">
                <a16:creationId xmlns:a16="http://schemas.microsoft.com/office/drawing/2014/main" id="{B862ADDA-0E83-D8FC-AD08-EE3FA2E07167}"/>
              </a:ext>
            </a:extLst>
          </p:cNvPr>
          <p:cNvSpPr/>
          <p:nvPr userDrawn="1"/>
        </p:nvSpPr>
        <p:spPr>
          <a:xfrm>
            <a:off x="0" y="1086595"/>
            <a:ext cx="12192000" cy="18843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9947997" y="115196"/>
            <a:ext cx="2416809" cy="1892410"/>
          </a:xfrm>
          <a:prstGeom prst="rect">
            <a:avLst/>
          </a:prstGeom>
        </p:spPr>
      </p:pic>
      <p:pic>
        <p:nvPicPr>
          <p:cNvPr id="2" name="Graphic 6">
            <a:extLst>
              <a:ext uri="{FF2B5EF4-FFF2-40B4-BE49-F238E27FC236}">
                <a16:creationId xmlns:a16="http://schemas.microsoft.com/office/drawing/2014/main" id="{6BE4B2A2-C9CA-FF64-E66D-9ADA71CCCE5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A55C9CA9-A662-2133-5741-3D9B3EC36B9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1ED78A26-B6F1-8CEB-74E6-6A332E81A3E9}"/>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A6E297CC-F7CE-0580-738C-8627432D3C18}"/>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0" name="Graphic 7">
            <a:extLst>
              <a:ext uri="{FF2B5EF4-FFF2-40B4-BE49-F238E27FC236}">
                <a16:creationId xmlns:a16="http://schemas.microsoft.com/office/drawing/2014/main" id="{D7BC4674-DF61-5A91-9BD9-6BE7420A518D}"/>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11" name="Graphic 6">
            <a:extLst>
              <a:ext uri="{FF2B5EF4-FFF2-40B4-BE49-F238E27FC236}">
                <a16:creationId xmlns:a16="http://schemas.microsoft.com/office/drawing/2014/main" id="{A78A7DD7-8554-5120-8753-DAF9BCE39D7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04B946C5-603C-A9D3-C2B8-613F0394217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991B107C-90D6-FDCB-27CF-4B62707312B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1547E994-D008-C154-397A-458A1D827335}"/>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D0439352-F2E9-6347-468D-BCAFFEB0D2F4}"/>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22E3941D-4A64-5B83-F261-908639E891E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DCE92A5B-5F65-82D1-C545-8ECF6CA0C41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7CACB27B-6C32-11BE-E753-B05F6EFB174A}"/>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52812391-3891-AAF5-9B3C-CC011C6A80C2}"/>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8F037E8C-E2DF-3376-B088-405F5448141D}"/>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0D3D0CC4-5A54-079B-0F31-D00456D60974}"/>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D8A2FDD7-E849-0E46-A312-DF8E0B57793E}"/>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7FFA90E3-75D8-43CD-2DFF-018A63492478}"/>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601E3C15-A329-E539-23B4-D7C120E75AA2}"/>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7BF9BC90-E632-11D1-3FD6-A1ECE56E2647}"/>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A881748F-3507-46DE-88B0-ED758274680E}"/>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70052ECF-2884-7E36-CD8C-12205004B037}"/>
              </a:ext>
            </a:extLst>
          </p:cNvPr>
          <p:cNvSpPr>
            <a:spLocks noGrp="1"/>
          </p:cNvSpPr>
          <p:nvPr>
            <p:ph type="title" hasCustomPrompt="1"/>
          </p:nvPr>
        </p:nvSpPr>
        <p:spPr>
          <a:xfrm>
            <a:off x="527526" y="314325"/>
            <a:ext cx="10515600" cy="772270"/>
          </a:xfrm>
        </p:spPr>
        <p:txBody>
          <a:bodyPr/>
          <a:lstStyle>
            <a:lvl1pPr>
              <a:defRPr b="1"/>
            </a:lvl1pPr>
          </a:lstStyle>
          <a:p>
            <a:r>
              <a:rPr lang="en-US" dirty="0"/>
              <a:t>Click to add title</a:t>
            </a:r>
          </a:p>
        </p:txBody>
      </p:sp>
    </p:spTree>
    <p:extLst>
      <p:ext uri="{BB962C8B-B14F-4D97-AF65-F5344CB8AC3E}">
        <p14:creationId xmlns:p14="http://schemas.microsoft.com/office/powerpoint/2010/main" val="508870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B7AD5B-62F9-2B30-58B1-D2952321778E}"/>
              </a:ext>
            </a:extLst>
          </p:cNvPr>
          <p:cNvSpPr/>
          <p:nvPr userDrawn="1"/>
        </p:nvSpPr>
        <p:spPr>
          <a:xfrm flipH="1">
            <a:off x="0" y="0"/>
            <a:ext cx="12192000" cy="3930316"/>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94738" y="5799665"/>
            <a:ext cx="5802522" cy="931547"/>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hasCustomPrompt="1"/>
          </p:nvPr>
        </p:nvSpPr>
        <p:spPr>
          <a:xfrm>
            <a:off x="773747" y="776052"/>
            <a:ext cx="10644505" cy="2388367"/>
          </a:xfrm>
          <a:solidFill>
            <a:schemeClr val="bg1"/>
          </a:solidFill>
          <a:ln w="38100">
            <a:solidFill>
              <a:schemeClr val="tx1"/>
            </a:solidFill>
            <a:prstDash val="solid"/>
          </a:ln>
        </p:spPr>
        <p:txBody>
          <a:bodyPr anchor="ctr">
            <a:normAutofit/>
          </a:bodyPr>
          <a:lstStyle>
            <a:lvl1pPr algn="ctr">
              <a:defRPr sz="6600" baseline="0">
                <a:solidFill>
                  <a:schemeClr val="tx1"/>
                </a:solidFill>
              </a:defRPr>
            </a:lvl1pPr>
          </a:lstStyle>
          <a:p>
            <a:r>
              <a:rPr lang="en-US" dirty="0"/>
              <a:t>Act Investigation</a:t>
            </a:r>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2572324" y="4601582"/>
            <a:ext cx="7768641"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330402" y="6366174"/>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2" name="Picture 11"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3"/>
          <a:stretch>
            <a:fillRect/>
          </a:stretch>
        </p:blipFill>
        <p:spPr>
          <a:xfrm>
            <a:off x="50076" y="4094989"/>
            <a:ext cx="2313405" cy="24173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six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hasCustomPrompt="1"/>
          </p:nvPr>
        </p:nvSpPr>
        <p:spPr>
          <a:xfrm>
            <a:off x="515569" y="314222"/>
            <a:ext cx="11493551" cy="881277"/>
          </a:xfrm>
        </p:spPr>
        <p:txBody>
          <a:bodyPr anchor="ctr">
            <a:normAutofit/>
          </a:bodyPr>
          <a:lstStyle>
            <a:lvl1pPr>
              <a:defRPr sz="4800">
                <a:solidFill>
                  <a:schemeClr val="tx1"/>
                </a:solidFill>
              </a:defRPr>
            </a:lvl1pPr>
          </a:lstStyle>
          <a:p>
            <a:r>
              <a:rPr lang="en-US" dirty="0"/>
              <a:t>Lesson Overview</a:t>
            </a:r>
          </a:p>
        </p:txBody>
      </p:sp>
      <p:sp>
        <p:nvSpPr>
          <p:cNvPr id="44" name="Text Placeholder 43">
            <a:extLst>
              <a:ext uri="{FF2B5EF4-FFF2-40B4-BE49-F238E27FC236}">
                <a16:creationId xmlns:a16="http://schemas.microsoft.com/office/drawing/2014/main" id="{EAE7AC08-8ACF-8A47-6539-ABE76AAE434E}"/>
              </a:ext>
            </a:extLst>
          </p:cNvPr>
          <p:cNvSpPr>
            <a:spLocks noGrp="1"/>
          </p:cNvSpPr>
          <p:nvPr>
            <p:ph type="body" sz="quarter" idx="10" hasCustomPrompt="1"/>
          </p:nvPr>
        </p:nvSpPr>
        <p:spPr>
          <a:xfrm>
            <a:off x="515569" y="1315916"/>
            <a:ext cx="8178363" cy="642938"/>
          </a:xfrm>
        </p:spPr>
        <p:txBody>
          <a:bodyPr tIns="0">
            <a:noAutofit/>
          </a:bodyPr>
          <a:lstStyle>
            <a:lvl1pPr marL="0" indent="0">
              <a:buNone/>
              <a:defRPr sz="24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Essential Understanding: </a:t>
            </a:r>
          </a:p>
        </p:txBody>
      </p:sp>
      <p:sp>
        <p:nvSpPr>
          <p:cNvPr id="45" name="Text Placeholder 43">
            <a:extLst>
              <a:ext uri="{FF2B5EF4-FFF2-40B4-BE49-F238E27FC236}">
                <a16:creationId xmlns:a16="http://schemas.microsoft.com/office/drawing/2014/main" id="{9DD84C2B-121B-74A9-6362-C8FCD9883B65}"/>
              </a:ext>
            </a:extLst>
          </p:cNvPr>
          <p:cNvSpPr>
            <a:spLocks noGrp="1"/>
          </p:cNvSpPr>
          <p:nvPr>
            <p:ph type="body" sz="quarter" idx="11" hasCustomPrompt="1"/>
          </p:nvPr>
        </p:nvSpPr>
        <p:spPr>
          <a:xfrm>
            <a:off x="519808" y="4641591"/>
            <a:ext cx="2824702" cy="560223"/>
          </a:xfrm>
        </p:spPr>
        <p:txBody>
          <a:bodyPr tIns="0">
            <a:noAutofit/>
          </a:bodyPr>
          <a:lstStyle>
            <a:lvl1pPr marL="0" indent="0" algn="l">
              <a:buNone/>
              <a:defRPr sz="24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Discover: </a:t>
            </a:r>
            <a:endParaRPr lang="en-US" dirty="0"/>
          </a:p>
        </p:txBody>
      </p:sp>
      <p:pic>
        <p:nvPicPr>
          <p:cNvPr id="33" name="Picture 32"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8846323" y="1962031"/>
            <a:ext cx="2471279" cy="2582348"/>
          </a:xfrm>
          <a:prstGeom prst="rect">
            <a:avLst/>
          </a:prstGeom>
        </p:spPr>
      </p:pic>
      <p:pic>
        <p:nvPicPr>
          <p:cNvPr id="34" name="Picture 33"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3"/>
          <a:srcRect l="19583" r="14738"/>
          <a:stretch/>
        </p:blipFill>
        <p:spPr>
          <a:xfrm>
            <a:off x="4766033" y="2243575"/>
            <a:ext cx="2575299" cy="2341347"/>
          </a:xfrm>
          <a:prstGeom prst="rect">
            <a:avLst/>
          </a:prstGeom>
        </p:spPr>
      </p:pic>
      <p:pic>
        <p:nvPicPr>
          <p:cNvPr id="35" name="Picture 34"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4"/>
          <a:stretch>
            <a:fillRect/>
          </a:stretch>
        </p:blipFill>
        <p:spPr>
          <a:xfrm>
            <a:off x="515569" y="2052889"/>
            <a:ext cx="2745473" cy="2400632"/>
          </a:xfrm>
          <a:prstGeom prst="rect">
            <a:avLst/>
          </a:prstGeom>
        </p:spPr>
      </p:pic>
      <p:sp>
        <p:nvSpPr>
          <p:cNvPr id="37" name="Text Placeholder 43">
            <a:extLst>
              <a:ext uri="{FF2B5EF4-FFF2-40B4-BE49-F238E27FC236}">
                <a16:creationId xmlns:a16="http://schemas.microsoft.com/office/drawing/2014/main" id="{9DD84C2B-121B-74A9-6362-C8FCD9883B65}"/>
              </a:ext>
            </a:extLst>
          </p:cNvPr>
          <p:cNvSpPr>
            <a:spLocks noGrp="1"/>
          </p:cNvSpPr>
          <p:nvPr>
            <p:ph type="body" sz="quarter" idx="26" hasCustomPrompt="1"/>
          </p:nvPr>
        </p:nvSpPr>
        <p:spPr>
          <a:xfrm>
            <a:off x="4766033" y="4635722"/>
            <a:ext cx="2824702" cy="560223"/>
          </a:xfrm>
        </p:spPr>
        <p:txBody>
          <a:bodyPr tIns="0">
            <a:noAutofit/>
          </a:bodyPr>
          <a:lstStyle>
            <a:lvl1pPr marL="0" indent="0" algn="l">
              <a:buNone/>
              <a:defRPr sz="24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Understand: </a:t>
            </a:r>
            <a:endParaRPr lang="en-US" dirty="0"/>
          </a:p>
        </p:txBody>
      </p:sp>
      <p:sp>
        <p:nvSpPr>
          <p:cNvPr id="38" name="Text Placeholder 43">
            <a:extLst>
              <a:ext uri="{FF2B5EF4-FFF2-40B4-BE49-F238E27FC236}">
                <a16:creationId xmlns:a16="http://schemas.microsoft.com/office/drawing/2014/main" id="{9DD84C2B-121B-74A9-6362-C8FCD9883B65}"/>
              </a:ext>
            </a:extLst>
          </p:cNvPr>
          <p:cNvSpPr>
            <a:spLocks noGrp="1"/>
          </p:cNvSpPr>
          <p:nvPr>
            <p:ph type="body" sz="quarter" idx="27" hasCustomPrompt="1"/>
          </p:nvPr>
        </p:nvSpPr>
        <p:spPr>
          <a:xfrm>
            <a:off x="8798561" y="4650240"/>
            <a:ext cx="2824702" cy="560223"/>
          </a:xfrm>
        </p:spPr>
        <p:txBody>
          <a:bodyPr tIns="0">
            <a:noAutofit/>
          </a:bodyPr>
          <a:lstStyle>
            <a:lvl1pPr marL="0" indent="0" algn="l">
              <a:buNone/>
              <a:defRPr sz="24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Act: </a:t>
            </a:r>
            <a:endParaRPr lang="en-US" dirty="0"/>
          </a:p>
        </p:txBody>
      </p:sp>
      <p:sp>
        <p:nvSpPr>
          <p:cNvPr id="39" name="TextBox 38">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Content 3">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8B7AD5B-62F9-2B30-58B1-D2952321778E}"/>
              </a:ext>
            </a:extLst>
          </p:cNvPr>
          <p:cNvSpPr/>
          <p:nvPr userDrawn="1"/>
        </p:nvSpPr>
        <p:spPr>
          <a:xfrm flipH="1">
            <a:off x="0" y="0"/>
            <a:ext cx="4287520" cy="6858000"/>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4431552" y="1527326"/>
            <a:ext cx="7191488" cy="4961342"/>
          </a:xfrm>
        </p:spPr>
        <p:txBody>
          <a:bodyPr>
            <a:normAutofit/>
          </a:bodyPr>
          <a:lstStyle>
            <a:lvl1pPr>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Act Reading (Optional):</a:t>
            </a:r>
          </a:p>
          <a:p>
            <a:pPr lvl="0"/>
            <a:r>
              <a:rPr lang="en-US" dirty="0"/>
              <a:t>Act Investigation:</a:t>
            </a:r>
          </a:p>
          <a:p>
            <a:pPr lvl="0"/>
            <a:r>
              <a:rPr lang="en-US" dirty="0"/>
              <a:t>Act Investigation Extension: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9" name="Picture 8"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10342268" y="67851"/>
            <a:ext cx="1691880" cy="1767920"/>
          </a:xfrm>
          <a:prstGeom prst="rect">
            <a:avLst/>
          </a:prstGeom>
        </p:spPr>
      </p:pic>
      <p:sp>
        <p:nvSpPr>
          <p:cNvPr id="19"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344303" y="435621"/>
            <a:ext cx="3510404" cy="5996912"/>
          </a:xfrm>
        </p:spPr>
        <p:style>
          <a:lnRef idx="2">
            <a:schemeClr val="dk1"/>
          </a:lnRef>
          <a:fillRef idx="1">
            <a:schemeClr val="lt1"/>
          </a:fillRef>
          <a:effectRef idx="0">
            <a:schemeClr val="dk1"/>
          </a:effectRef>
          <a:fontRef idx="none"/>
        </p:style>
        <p:txBody>
          <a:bodyPr lIns="274320" rIns="274320" anchor="ctr">
            <a:normAutofit/>
          </a:bodyPr>
          <a:lstStyle>
            <a:lvl1pPr marL="0" indent="0" algn="l">
              <a:buNone/>
              <a:defRPr sz="28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Objective:</a:t>
            </a:r>
          </a:p>
        </p:txBody>
      </p:sp>
      <p:sp>
        <p:nvSpPr>
          <p:cNvPr id="4" name="Title 3">
            <a:extLst>
              <a:ext uri="{FF2B5EF4-FFF2-40B4-BE49-F238E27FC236}">
                <a16:creationId xmlns:a16="http://schemas.microsoft.com/office/drawing/2014/main" id="{6A2AEA16-48EB-F08C-35F4-F05A42299B3D}"/>
              </a:ext>
            </a:extLst>
          </p:cNvPr>
          <p:cNvSpPr>
            <a:spLocks noGrp="1"/>
          </p:cNvSpPr>
          <p:nvPr>
            <p:ph type="title" hasCustomPrompt="1"/>
          </p:nvPr>
        </p:nvSpPr>
        <p:spPr>
          <a:xfrm>
            <a:off x="4431552" y="201763"/>
            <a:ext cx="5798298" cy="1325563"/>
          </a:xfrm>
        </p:spPr>
        <p:txBody>
          <a:bodyPr/>
          <a:lstStyle>
            <a:lvl1pPr>
              <a:defRPr b="1"/>
            </a:lvl1pPr>
          </a:lstStyle>
          <a:p>
            <a:r>
              <a:rPr lang="en-US" dirty="0"/>
              <a:t>Click to add 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Title and Content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B7AD5B-62F9-2B30-58B1-D2952321778E}"/>
              </a:ext>
            </a:extLst>
          </p:cNvPr>
          <p:cNvSpPr/>
          <p:nvPr userDrawn="1"/>
        </p:nvSpPr>
        <p:spPr>
          <a:xfrm flipH="1">
            <a:off x="0" y="0"/>
            <a:ext cx="12192000" cy="1300187"/>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263806"/>
            <a:ext cx="10924717" cy="4036431"/>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Act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802314" y="1402672"/>
            <a:ext cx="7221166" cy="545942"/>
          </a:xfrm>
        </p:spPr>
        <p:txBody>
          <a:bodyPr>
            <a:normAutofit/>
          </a:bodyPr>
          <a:lstStyle>
            <a:lvl1pPr marL="0" indent="0" algn="ctr">
              <a:buNone/>
              <a:defRPr sz="2800">
                <a:solidFill>
                  <a:srgbClr val="008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222007" y="-15006"/>
            <a:ext cx="1879163" cy="1963620"/>
          </a:xfrm>
          <a:prstGeom prst="rect">
            <a:avLst/>
          </a:prstGeom>
        </p:spPr>
      </p:pic>
      <p:sp>
        <p:nvSpPr>
          <p:cNvPr id="2" name="Title 1">
            <a:extLst>
              <a:ext uri="{FF2B5EF4-FFF2-40B4-BE49-F238E27FC236}">
                <a16:creationId xmlns:a16="http://schemas.microsoft.com/office/drawing/2014/main" id="{49D722AC-C477-02A7-6BA4-D5B60200E098}"/>
              </a:ext>
            </a:extLst>
          </p:cNvPr>
          <p:cNvSpPr>
            <a:spLocks noGrp="1"/>
          </p:cNvSpPr>
          <p:nvPr>
            <p:ph type="title" hasCustomPrompt="1"/>
          </p:nvPr>
        </p:nvSpPr>
        <p:spPr>
          <a:xfrm>
            <a:off x="2802313" y="-15006"/>
            <a:ext cx="7221167" cy="1297278"/>
          </a:xfrm>
        </p:spPr>
        <p:txBody>
          <a:bodyPr/>
          <a:lstStyle>
            <a:lvl1pPr algn="ctr">
              <a:defRPr b="1"/>
            </a:lvl1pPr>
          </a:lstStyle>
          <a:p>
            <a:r>
              <a:rPr lang="en-US" dirty="0"/>
              <a:t>Click to add title</a:t>
            </a:r>
          </a:p>
        </p:txBody>
      </p:sp>
    </p:spTree>
    <p:extLst>
      <p:ext uri="{BB962C8B-B14F-4D97-AF65-F5344CB8AC3E}">
        <p14:creationId xmlns:p14="http://schemas.microsoft.com/office/powerpoint/2010/main" val="1632506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and Content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B7AD5B-62F9-2B30-58B1-D2952321778E}"/>
              </a:ext>
            </a:extLst>
          </p:cNvPr>
          <p:cNvSpPr/>
          <p:nvPr userDrawn="1"/>
        </p:nvSpPr>
        <p:spPr>
          <a:xfrm flipH="1">
            <a:off x="0" y="0"/>
            <a:ext cx="12192000" cy="1300187"/>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948614"/>
            <a:ext cx="10924717" cy="4351623"/>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Act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222007" y="-15006"/>
            <a:ext cx="1879163" cy="1963620"/>
          </a:xfrm>
          <a:prstGeom prst="rect">
            <a:avLst/>
          </a:prstGeom>
        </p:spPr>
      </p:pic>
      <p:sp>
        <p:nvSpPr>
          <p:cNvPr id="2" name="Title 1">
            <a:extLst>
              <a:ext uri="{FF2B5EF4-FFF2-40B4-BE49-F238E27FC236}">
                <a16:creationId xmlns:a16="http://schemas.microsoft.com/office/drawing/2014/main" id="{49D722AC-C477-02A7-6BA4-D5B60200E098}"/>
              </a:ext>
            </a:extLst>
          </p:cNvPr>
          <p:cNvSpPr>
            <a:spLocks noGrp="1"/>
          </p:cNvSpPr>
          <p:nvPr>
            <p:ph type="title" hasCustomPrompt="1"/>
          </p:nvPr>
        </p:nvSpPr>
        <p:spPr>
          <a:xfrm>
            <a:off x="2636668" y="-15006"/>
            <a:ext cx="7439488" cy="1297278"/>
          </a:xfrm>
        </p:spPr>
        <p:txBody>
          <a:bodyPr/>
          <a:lstStyle>
            <a:lvl1pPr algn="ctr">
              <a:defRPr b="1"/>
            </a:lvl1pPr>
          </a:lstStyle>
          <a:p>
            <a:r>
              <a:rPr lang="en-US" dirty="0"/>
              <a:t>Click to add title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and Content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B7AD5B-62F9-2B30-58B1-D2952321778E}"/>
              </a:ext>
            </a:extLst>
          </p:cNvPr>
          <p:cNvSpPr/>
          <p:nvPr userDrawn="1"/>
        </p:nvSpPr>
        <p:spPr>
          <a:xfrm flipH="1">
            <a:off x="0" y="1144363"/>
            <a:ext cx="12192000" cy="155824"/>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095130"/>
            <a:ext cx="10924717" cy="4205107"/>
          </a:xfrm>
        </p:spPr>
        <p:txBody>
          <a:bodyPr>
            <a:normAutofit/>
          </a:bodyPr>
          <a:lstStyle>
            <a:lvl1pPr marL="514350" indent="-514350">
              <a:buFont typeface="+mj-lt"/>
              <a:buAutoNum type="arabicPeriod"/>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Act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608717" y="6488668"/>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802314" y="1342962"/>
            <a:ext cx="8756044" cy="519508"/>
          </a:xfrm>
        </p:spPr>
        <p:txBody>
          <a:bodyPr>
            <a:normAutofit/>
          </a:bodyPr>
          <a:lstStyle>
            <a:lvl1pPr marL="0" indent="0" algn="l">
              <a:buNone/>
              <a:defRPr sz="2800">
                <a:solidFill>
                  <a:srgbClr val="008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276085" y="0"/>
            <a:ext cx="1688617" cy="1764511"/>
          </a:xfrm>
          <a:prstGeom prst="rect">
            <a:avLst/>
          </a:prstGeom>
        </p:spPr>
      </p:pic>
      <p:pic>
        <p:nvPicPr>
          <p:cNvPr id="2" name="Graphic 6">
            <a:extLst>
              <a:ext uri="{FF2B5EF4-FFF2-40B4-BE49-F238E27FC236}">
                <a16:creationId xmlns:a16="http://schemas.microsoft.com/office/drawing/2014/main" id="{11B9B5B4-D242-2AAD-F41A-70A950150AD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F5B133F4-46A5-D537-A1D9-5EFA88B033C0}"/>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9B47CF4D-9902-E82A-F37F-84E2B7172CF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1991FA10-F7F5-B65F-CE89-3718A8C63C6D}"/>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AF65757F-629C-DEE3-67C3-3CAE31294633}"/>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5336A86D-B849-E21E-0F51-341569A583F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8D3FB5D1-8C09-06B0-AA29-6FB4B4D6E7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53696799-83BF-422A-C291-49685AF0DC09}"/>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97933950-B483-BC3D-CF33-2216FFA1D38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361428B6-3B7B-4EBE-2CC9-699364B3B27C}"/>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917578F2-5A21-86A3-A247-5CB85E11EF0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522BF40B-5ACB-09AF-95BA-8D95970D1670}"/>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1545FD54-5E1A-1381-C944-6AF91093E85D}"/>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FB70F785-05BC-5DCE-5837-AE16F4C693CD}"/>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F7434768-C658-579E-7EBC-5692229A0AB0}"/>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7225FD0C-91BA-C619-9495-5C655F74199B}"/>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8204B8A1-7CAA-1127-1DCD-C9BF0AAD2216}"/>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643630BA-1C15-37A2-EC12-C292B7C2839C}"/>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45B7D10C-4DD7-A276-5038-540EED4A1A1C}"/>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7B761B39-EAB4-13A3-496B-BE4C5D32F165}"/>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F010155C-A6BE-8223-6178-580FF3A3E17E}"/>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F3C31276-56F8-2EA0-2F94-6CA03E998A14}"/>
              </a:ext>
            </a:extLst>
          </p:cNvPr>
          <p:cNvSpPr>
            <a:spLocks noGrp="1"/>
          </p:cNvSpPr>
          <p:nvPr>
            <p:ph type="title" hasCustomPrompt="1"/>
          </p:nvPr>
        </p:nvSpPr>
        <p:spPr>
          <a:xfrm>
            <a:off x="2802314" y="384199"/>
            <a:ext cx="8756044" cy="751252"/>
          </a:xfrm>
        </p:spPr>
        <p:txBody>
          <a:bodyPr/>
          <a:lstStyle>
            <a:lvl1pPr>
              <a:defRPr b="1"/>
            </a:lvl1pPr>
          </a:lstStyle>
          <a:p>
            <a:r>
              <a:rPr lang="en-US" dirty="0"/>
              <a:t>Click to add title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B7AD5B-62F9-2B30-58B1-D2952321778E}"/>
              </a:ext>
            </a:extLst>
          </p:cNvPr>
          <p:cNvSpPr/>
          <p:nvPr userDrawn="1"/>
        </p:nvSpPr>
        <p:spPr>
          <a:xfrm flipH="1">
            <a:off x="0" y="1144363"/>
            <a:ext cx="12192000" cy="155824"/>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764511"/>
            <a:ext cx="10924717" cy="4535726"/>
          </a:xfrm>
        </p:spPr>
        <p:txBody>
          <a:bodyPr>
            <a:normAutofit/>
          </a:bodyPr>
          <a:lstStyle>
            <a:lvl1pPr marL="514350" indent="-514350">
              <a:buFont typeface="+mj-lt"/>
              <a:buAutoNum type="arabicPeriod"/>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Act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608717" y="6488668"/>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276085" y="0"/>
            <a:ext cx="1688617" cy="1764511"/>
          </a:xfrm>
          <a:prstGeom prst="rect">
            <a:avLst/>
          </a:prstGeom>
        </p:spPr>
      </p:pic>
      <p:pic>
        <p:nvPicPr>
          <p:cNvPr id="2" name="Graphic 6">
            <a:extLst>
              <a:ext uri="{FF2B5EF4-FFF2-40B4-BE49-F238E27FC236}">
                <a16:creationId xmlns:a16="http://schemas.microsoft.com/office/drawing/2014/main" id="{11B9B5B4-D242-2AAD-F41A-70A950150AD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F5B133F4-46A5-D537-A1D9-5EFA88B033C0}"/>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9B47CF4D-9902-E82A-F37F-84E2B7172CF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1991FA10-F7F5-B65F-CE89-3718A8C63C6D}"/>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AF65757F-629C-DEE3-67C3-3CAE31294633}"/>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5336A86D-B849-E21E-0F51-341569A583F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8D3FB5D1-8C09-06B0-AA29-6FB4B4D6E7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53696799-83BF-422A-C291-49685AF0DC09}"/>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97933950-B483-BC3D-CF33-2216FFA1D38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361428B6-3B7B-4EBE-2CC9-699364B3B27C}"/>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917578F2-5A21-86A3-A247-5CB85E11EF0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522BF40B-5ACB-09AF-95BA-8D95970D1670}"/>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1545FD54-5E1A-1381-C944-6AF91093E85D}"/>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FB70F785-05BC-5DCE-5837-AE16F4C693CD}"/>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F7434768-C658-579E-7EBC-5692229A0AB0}"/>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7225FD0C-91BA-C619-9495-5C655F74199B}"/>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8204B8A1-7CAA-1127-1DCD-C9BF0AAD2216}"/>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643630BA-1C15-37A2-EC12-C292B7C2839C}"/>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45B7D10C-4DD7-A276-5038-540EED4A1A1C}"/>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7B761B39-EAB4-13A3-496B-BE4C5D32F165}"/>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F010155C-A6BE-8223-6178-580FF3A3E17E}"/>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F3C31276-56F8-2EA0-2F94-6CA03E998A14}"/>
              </a:ext>
            </a:extLst>
          </p:cNvPr>
          <p:cNvSpPr>
            <a:spLocks noGrp="1"/>
          </p:cNvSpPr>
          <p:nvPr>
            <p:ph type="title" hasCustomPrompt="1"/>
          </p:nvPr>
        </p:nvSpPr>
        <p:spPr>
          <a:xfrm>
            <a:off x="2802314" y="384199"/>
            <a:ext cx="7667625" cy="760164"/>
          </a:xfrm>
        </p:spPr>
        <p:txBody>
          <a:bodyPr/>
          <a:lstStyle>
            <a:lvl1pPr>
              <a:defRPr b="1"/>
            </a:lvl1pPr>
          </a:lstStyle>
          <a:p>
            <a:r>
              <a:rPr lang="en-US" dirty="0"/>
              <a:t>Click to add title</a:t>
            </a:r>
          </a:p>
        </p:txBody>
      </p:sp>
    </p:spTree>
    <p:extLst>
      <p:ext uri="{BB962C8B-B14F-4D97-AF65-F5344CB8AC3E}">
        <p14:creationId xmlns:p14="http://schemas.microsoft.com/office/powerpoint/2010/main" val="2379418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2104008"/>
            <a:ext cx="10924717" cy="4219447"/>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523146" y="1391213"/>
            <a:ext cx="9650663" cy="478636"/>
          </a:xfrm>
        </p:spPr>
        <p:txBody>
          <a:bodyPr>
            <a:normAutofit/>
          </a:bodyPr>
          <a:lstStyle>
            <a:lvl1pPr marL="0" indent="0" algn="l">
              <a:buNone/>
              <a:defRPr sz="2800">
                <a:solidFill>
                  <a:srgbClr val="008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3" name="Rectangle 32">
            <a:extLst>
              <a:ext uri="{FF2B5EF4-FFF2-40B4-BE49-F238E27FC236}">
                <a16:creationId xmlns:a16="http://schemas.microsoft.com/office/drawing/2014/main" id="{48B7AD5B-62F9-2B30-58B1-D2952321778E}"/>
              </a:ext>
            </a:extLst>
          </p:cNvPr>
          <p:cNvSpPr/>
          <p:nvPr userDrawn="1"/>
        </p:nvSpPr>
        <p:spPr>
          <a:xfrm flipH="1">
            <a:off x="0" y="1144363"/>
            <a:ext cx="12192000" cy="155824"/>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9994231" y="-117527"/>
            <a:ext cx="1923487" cy="2009937"/>
          </a:xfrm>
          <a:prstGeom prst="rect">
            <a:avLst/>
          </a:prstGeom>
        </p:spPr>
      </p:pic>
      <p:pic>
        <p:nvPicPr>
          <p:cNvPr id="2" name="Graphic 6">
            <a:extLst>
              <a:ext uri="{FF2B5EF4-FFF2-40B4-BE49-F238E27FC236}">
                <a16:creationId xmlns:a16="http://schemas.microsoft.com/office/drawing/2014/main" id="{7B38B41B-E461-F153-9B78-C738268DD7F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8A628AFE-7FC5-928F-57E5-4975E409B5A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E782C3F2-06C6-22C4-A675-909AC8AC4D20}"/>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AC7B53B9-C26A-0243-BA49-B81E796B49C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0" name="Graphic 7">
            <a:extLst>
              <a:ext uri="{FF2B5EF4-FFF2-40B4-BE49-F238E27FC236}">
                <a16:creationId xmlns:a16="http://schemas.microsoft.com/office/drawing/2014/main" id="{FE862E35-7D99-D663-6AC1-FD383C637A19}"/>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5" name="Graphic 6">
            <a:extLst>
              <a:ext uri="{FF2B5EF4-FFF2-40B4-BE49-F238E27FC236}">
                <a16:creationId xmlns:a16="http://schemas.microsoft.com/office/drawing/2014/main" id="{6EDB91CA-6911-70E1-EA94-067E97D060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6" name="Graphic 8">
            <a:extLst>
              <a:ext uri="{FF2B5EF4-FFF2-40B4-BE49-F238E27FC236}">
                <a16:creationId xmlns:a16="http://schemas.microsoft.com/office/drawing/2014/main" id="{A369D96A-A0B0-D0AF-9C73-4C360B73527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7" name="Graphic 11">
            <a:extLst>
              <a:ext uri="{FF2B5EF4-FFF2-40B4-BE49-F238E27FC236}">
                <a16:creationId xmlns:a16="http://schemas.microsoft.com/office/drawing/2014/main" id="{5F42CCED-3FB6-8B31-932F-F77592CC252E}"/>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8" name="Graphic 12">
            <a:extLst>
              <a:ext uri="{FF2B5EF4-FFF2-40B4-BE49-F238E27FC236}">
                <a16:creationId xmlns:a16="http://schemas.microsoft.com/office/drawing/2014/main" id="{05B88987-C97E-8D04-7514-84CFFD6B6E91}"/>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9" name="Graphic 7">
            <a:extLst>
              <a:ext uri="{FF2B5EF4-FFF2-40B4-BE49-F238E27FC236}">
                <a16:creationId xmlns:a16="http://schemas.microsoft.com/office/drawing/2014/main" id="{23D38275-886C-C3FC-0788-D8031ADF46EA}"/>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40" name="Graphic 6">
            <a:extLst>
              <a:ext uri="{FF2B5EF4-FFF2-40B4-BE49-F238E27FC236}">
                <a16:creationId xmlns:a16="http://schemas.microsoft.com/office/drawing/2014/main" id="{0DF0BD51-2796-5AE2-A795-C443FBCCD90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1" name="Graphic 8">
            <a:extLst>
              <a:ext uri="{FF2B5EF4-FFF2-40B4-BE49-F238E27FC236}">
                <a16:creationId xmlns:a16="http://schemas.microsoft.com/office/drawing/2014/main" id="{5C50C93A-5C30-B0A3-429C-2CA47987DC5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2" name="Graphic 11">
            <a:extLst>
              <a:ext uri="{FF2B5EF4-FFF2-40B4-BE49-F238E27FC236}">
                <a16:creationId xmlns:a16="http://schemas.microsoft.com/office/drawing/2014/main" id="{8A464050-13D5-4CCC-2561-16025F5A8D0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3" name="Graphic 12">
            <a:extLst>
              <a:ext uri="{FF2B5EF4-FFF2-40B4-BE49-F238E27FC236}">
                <a16:creationId xmlns:a16="http://schemas.microsoft.com/office/drawing/2014/main" id="{22C3C105-FA8B-030A-24D6-60DEF0A79CC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4" name="Graphic 7">
            <a:extLst>
              <a:ext uri="{FF2B5EF4-FFF2-40B4-BE49-F238E27FC236}">
                <a16:creationId xmlns:a16="http://schemas.microsoft.com/office/drawing/2014/main" id="{69850E01-17C0-D47D-0D0D-FFB87BB729AB}"/>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5" name="Picture 44" descr="A blue binoculars with black background&#10;&#10;Description automatically generated">
            <a:extLst>
              <a:ext uri="{FF2B5EF4-FFF2-40B4-BE49-F238E27FC236}">
                <a16:creationId xmlns:a16="http://schemas.microsoft.com/office/drawing/2014/main" id="{64DA7207-E9A9-A82C-7358-E29DEDCF0D3B}"/>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0EB00A49-6F61-DFA7-8FAD-228E41B3487B}"/>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30F7AB29-9D01-5838-E5A7-B3C92698F2AA}"/>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8" name="Picture 47" descr="A yellow globe with a magnifying glass&#10;&#10;Description automatically generated">
            <a:extLst>
              <a:ext uri="{FF2B5EF4-FFF2-40B4-BE49-F238E27FC236}">
                <a16:creationId xmlns:a16="http://schemas.microsoft.com/office/drawing/2014/main" id="{7AAD33F2-8831-3183-AB91-989AEAB78759}"/>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47512597-CDE4-F531-F62E-CC9943966D20}"/>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50" name="Picture 49" descr="A blue binoculars with black background&#10;&#10;Description automatically generated">
            <a:extLst>
              <a:ext uri="{FF2B5EF4-FFF2-40B4-BE49-F238E27FC236}">
                <a16:creationId xmlns:a16="http://schemas.microsoft.com/office/drawing/2014/main" id="{FD3BF185-0EEC-FA1A-5D2D-F05442ACDC0D}"/>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A0C07ADA-E2CC-4336-0BEA-AD5C61627852}"/>
              </a:ext>
            </a:extLst>
          </p:cNvPr>
          <p:cNvSpPr>
            <a:spLocks noGrp="1"/>
          </p:cNvSpPr>
          <p:nvPr>
            <p:ph type="title" hasCustomPrompt="1"/>
          </p:nvPr>
        </p:nvSpPr>
        <p:spPr>
          <a:xfrm>
            <a:off x="532408" y="246328"/>
            <a:ext cx="9641401" cy="890588"/>
          </a:xfrm>
        </p:spPr>
        <p:txBody>
          <a:bodyPr/>
          <a:lstStyle>
            <a:lvl1pPr>
              <a:defRPr b="1"/>
            </a:lvl1pPr>
          </a:lstStyle>
          <a:p>
            <a:r>
              <a:rPr lang="en-US" dirty="0"/>
              <a:t>Click to add title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1752600"/>
            <a:ext cx="10924717" cy="4570855"/>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33" name="Rectangle 32">
            <a:extLst>
              <a:ext uri="{FF2B5EF4-FFF2-40B4-BE49-F238E27FC236}">
                <a16:creationId xmlns:a16="http://schemas.microsoft.com/office/drawing/2014/main" id="{48B7AD5B-62F9-2B30-58B1-D2952321778E}"/>
              </a:ext>
            </a:extLst>
          </p:cNvPr>
          <p:cNvSpPr/>
          <p:nvPr userDrawn="1"/>
        </p:nvSpPr>
        <p:spPr>
          <a:xfrm flipH="1">
            <a:off x="0" y="1144363"/>
            <a:ext cx="12192000" cy="155824"/>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9994231" y="-117527"/>
            <a:ext cx="1923487" cy="2009937"/>
          </a:xfrm>
          <a:prstGeom prst="rect">
            <a:avLst/>
          </a:prstGeom>
        </p:spPr>
      </p:pic>
      <p:pic>
        <p:nvPicPr>
          <p:cNvPr id="2" name="Graphic 6">
            <a:extLst>
              <a:ext uri="{FF2B5EF4-FFF2-40B4-BE49-F238E27FC236}">
                <a16:creationId xmlns:a16="http://schemas.microsoft.com/office/drawing/2014/main" id="{7B38B41B-E461-F153-9B78-C738268DD7F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8A628AFE-7FC5-928F-57E5-4975E409B5A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E782C3F2-06C6-22C4-A675-909AC8AC4D20}"/>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AC7B53B9-C26A-0243-BA49-B81E796B49C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0" name="Graphic 7">
            <a:extLst>
              <a:ext uri="{FF2B5EF4-FFF2-40B4-BE49-F238E27FC236}">
                <a16:creationId xmlns:a16="http://schemas.microsoft.com/office/drawing/2014/main" id="{FE862E35-7D99-D663-6AC1-FD383C637A19}"/>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5" name="Graphic 6">
            <a:extLst>
              <a:ext uri="{FF2B5EF4-FFF2-40B4-BE49-F238E27FC236}">
                <a16:creationId xmlns:a16="http://schemas.microsoft.com/office/drawing/2014/main" id="{6EDB91CA-6911-70E1-EA94-067E97D060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6" name="Graphic 8">
            <a:extLst>
              <a:ext uri="{FF2B5EF4-FFF2-40B4-BE49-F238E27FC236}">
                <a16:creationId xmlns:a16="http://schemas.microsoft.com/office/drawing/2014/main" id="{A369D96A-A0B0-D0AF-9C73-4C360B73527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7" name="Graphic 11">
            <a:extLst>
              <a:ext uri="{FF2B5EF4-FFF2-40B4-BE49-F238E27FC236}">
                <a16:creationId xmlns:a16="http://schemas.microsoft.com/office/drawing/2014/main" id="{5F42CCED-3FB6-8B31-932F-F77592CC252E}"/>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8" name="Graphic 12">
            <a:extLst>
              <a:ext uri="{FF2B5EF4-FFF2-40B4-BE49-F238E27FC236}">
                <a16:creationId xmlns:a16="http://schemas.microsoft.com/office/drawing/2014/main" id="{05B88987-C97E-8D04-7514-84CFFD6B6E91}"/>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9" name="Graphic 7">
            <a:extLst>
              <a:ext uri="{FF2B5EF4-FFF2-40B4-BE49-F238E27FC236}">
                <a16:creationId xmlns:a16="http://schemas.microsoft.com/office/drawing/2014/main" id="{23D38275-886C-C3FC-0788-D8031ADF46EA}"/>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40" name="Graphic 6">
            <a:extLst>
              <a:ext uri="{FF2B5EF4-FFF2-40B4-BE49-F238E27FC236}">
                <a16:creationId xmlns:a16="http://schemas.microsoft.com/office/drawing/2014/main" id="{0DF0BD51-2796-5AE2-A795-C443FBCCD90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1" name="Graphic 8">
            <a:extLst>
              <a:ext uri="{FF2B5EF4-FFF2-40B4-BE49-F238E27FC236}">
                <a16:creationId xmlns:a16="http://schemas.microsoft.com/office/drawing/2014/main" id="{5C50C93A-5C30-B0A3-429C-2CA47987DC5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2" name="Graphic 11">
            <a:extLst>
              <a:ext uri="{FF2B5EF4-FFF2-40B4-BE49-F238E27FC236}">
                <a16:creationId xmlns:a16="http://schemas.microsoft.com/office/drawing/2014/main" id="{8A464050-13D5-4CCC-2561-16025F5A8D0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3" name="Graphic 12">
            <a:extLst>
              <a:ext uri="{FF2B5EF4-FFF2-40B4-BE49-F238E27FC236}">
                <a16:creationId xmlns:a16="http://schemas.microsoft.com/office/drawing/2014/main" id="{22C3C105-FA8B-030A-24D6-60DEF0A79CC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4" name="Graphic 7">
            <a:extLst>
              <a:ext uri="{FF2B5EF4-FFF2-40B4-BE49-F238E27FC236}">
                <a16:creationId xmlns:a16="http://schemas.microsoft.com/office/drawing/2014/main" id="{69850E01-17C0-D47D-0D0D-FFB87BB729AB}"/>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5" name="Picture 44" descr="A blue binoculars with black background&#10;&#10;Description automatically generated">
            <a:extLst>
              <a:ext uri="{FF2B5EF4-FFF2-40B4-BE49-F238E27FC236}">
                <a16:creationId xmlns:a16="http://schemas.microsoft.com/office/drawing/2014/main" id="{64DA7207-E9A9-A82C-7358-E29DEDCF0D3B}"/>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0EB00A49-6F61-DFA7-8FAD-228E41B3487B}"/>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30F7AB29-9D01-5838-E5A7-B3C92698F2AA}"/>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8" name="Picture 47" descr="A yellow globe with a magnifying glass&#10;&#10;Description automatically generated">
            <a:extLst>
              <a:ext uri="{FF2B5EF4-FFF2-40B4-BE49-F238E27FC236}">
                <a16:creationId xmlns:a16="http://schemas.microsoft.com/office/drawing/2014/main" id="{7AAD33F2-8831-3183-AB91-989AEAB78759}"/>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47512597-CDE4-F531-F62E-CC9943966D20}"/>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50" name="Picture 49" descr="A blue binoculars with black background&#10;&#10;Description automatically generated">
            <a:extLst>
              <a:ext uri="{FF2B5EF4-FFF2-40B4-BE49-F238E27FC236}">
                <a16:creationId xmlns:a16="http://schemas.microsoft.com/office/drawing/2014/main" id="{FD3BF185-0EEC-FA1A-5D2D-F05442ACDC0D}"/>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A0C07ADA-E2CC-4336-0BEA-AD5C61627852}"/>
              </a:ext>
            </a:extLst>
          </p:cNvPr>
          <p:cNvSpPr>
            <a:spLocks noGrp="1"/>
          </p:cNvSpPr>
          <p:nvPr>
            <p:ph type="title" hasCustomPrompt="1"/>
          </p:nvPr>
        </p:nvSpPr>
        <p:spPr>
          <a:xfrm>
            <a:off x="532408" y="246328"/>
            <a:ext cx="9534870" cy="890588"/>
          </a:xfrm>
        </p:spPr>
        <p:txBody>
          <a:bodyPr/>
          <a:lstStyle>
            <a:lvl1pPr>
              <a:defRPr b="1"/>
            </a:lvl1pPr>
          </a:lstStyle>
          <a:p>
            <a:r>
              <a:rPr lang="en-US" dirty="0"/>
              <a:t>Click to add title</a:t>
            </a:r>
          </a:p>
        </p:txBody>
      </p:sp>
    </p:spTree>
    <p:extLst>
      <p:ext uri="{BB962C8B-B14F-4D97-AF65-F5344CB8AC3E}">
        <p14:creationId xmlns:p14="http://schemas.microsoft.com/office/powerpoint/2010/main" val="942296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loss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hasCustomPrompt="1"/>
          </p:nvPr>
        </p:nvSpPr>
        <p:spPr>
          <a:xfrm>
            <a:off x="515569" y="314222"/>
            <a:ext cx="11493551" cy="881277"/>
          </a:xfrm>
        </p:spPr>
        <p:txBody>
          <a:bodyPr anchor="ctr">
            <a:normAutofit/>
          </a:bodyPr>
          <a:lstStyle>
            <a:lvl1pPr>
              <a:defRPr sz="4800">
                <a:solidFill>
                  <a:schemeClr val="tx1"/>
                </a:solidFill>
              </a:defRPr>
            </a:lvl1pPr>
          </a:lstStyle>
          <a:p>
            <a:r>
              <a:rPr lang="en-US" dirty="0"/>
              <a:t>Glossary</a:t>
            </a:r>
          </a:p>
        </p:txBody>
      </p:sp>
      <p:sp>
        <p:nvSpPr>
          <p:cNvPr id="39" name="TextBox 38">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4" name="Text Placeholder 3">
            <a:extLst>
              <a:ext uri="{FF2B5EF4-FFF2-40B4-BE49-F238E27FC236}">
                <a16:creationId xmlns:a16="http://schemas.microsoft.com/office/drawing/2014/main" id="{36E95231-6C47-A4AB-146A-3B3BC7F2A29B}"/>
              </a:ext>
            </a:extLst>
          </p:cNvPr>
          <p:cNvSpPr>
            <a:spLocks noGrp="1"/>
          </p:cNvSpPr>
          <p:nvPr>
            <p:ph type="body" sz="quarter" idx="10" hasCustomPrompt="1"/>
          </p:nvPr>
        </p:nvSpPr>
        <p:spPr>
          <a:xfrm>
            <a:off x="515938" y="1527175"/>
            <a:ext cx="11493500" cy="4492625"/>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a:defRPr>
                <a:solidFill>
                  <a:schemeClr val="tx1"/>
                </a:solidFill>
              </a:defRPr>
            </a:lvl4pPr>
            <a:lvl5pPr>
              <a:defRPr>
                <a:solidFill>
                  <a:schemeClr val="tx1"/>
                </a:solidFill>
              </a:defRPr>
            </a:lvl5pPr>
          </a:lstStyle>
          <a:p>
            <a:pPr lvl="1"/>
            <a:r>
              <a:rPr lang="en-US" dirty="0"/>
              <a:t>Click to add glossary words</a:t>
            </a:r>
          </a:p>
        </p:txBody>
      </p:sp>
    </p:spTree>
    <p:extLst>
      <p:ext uri="{BB962C8B-B14F-4D97-AF65-F5344CB8AC3E}">
        <p14:creationId xmlns:p14="http://schemas.microsoft.com/office/powerpoint/2010/main" val="3787456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5107" y="4566822"/>
            <a:ext cx="1747228" cy="1747228"/>
          </a:xfrm>
          <a:prstGeom prst="rect">
            <a:avLst/>
          </a:prstGeom>
        </p:spPr>
      </p:pic>
      <p:pic>
        <p:nvPicPr>
          <p:cNvPr id="9"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8895" y="2972520"/>
            <a:ext cx="1385821" cy="1385821"/>
          </a:xfrm>
          <a:prstGeom prst="rect">
            <a:avLst/>
          </a:prstGeom>
        </p:spPr>
      </p:pic>
      <p:pic>
        <p:nvPicPr>
          <p:cNvPr id="10" name="Graphic 9">
            <a:extLst>
              <a:ext uri="{FF2B5EF4-FFF2-40B4-BE49-F238E27FC236}">
                <a16:creationId xmlns:a16="http://schemas.microsoft.com/office/drawing/2014/main" id="{1A2DC491-EA74-1A63-78D5-3236C8B0D4DE}"/>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46740" y="4586054"/>
            <a:ext cx="1645260" cy="1645260"/>
          </a:xfrm>
          <a:prstGeom prst="rect">
            <a:avLst/>
          </a:prstGeom>
        </p:spPr>
      </p:pic>
      <p:pic>
        <p:nvPicPr>
          <p:cNvPr id="12"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74225" y="3261863"/>
            <a:ext cx="1182816" cy="1182816"/>
          </a:xfrm>
          <a:prstGeom prst="rect">
            <a:avLst/>
          </a:prstGeom>
        </p:spPr>
      </p:pic>
      <p:pic>
        <p:nvPicPr>
          <p:cNvPr id="13"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15804" y="5372414"/>
            <a:ext cx="1118205" cy="1118205"/>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hasCustomPrompt="1"/>
          </p:nvPr>
        </p:nvSpPr>
        <p:spPr>
          <a:xfrm>
            <a:off x="786198" y="116366"/>
            <a:ext cx="3175540" cy="1055927"/>
          </a:xfrm>
        </p:spPr>
        <p:txBody>
          <a:bodyPr anchor="ctr">
            <a:normAutofit/>
          </a:bodyPr>
          <a:lstStyle>
            <a:lvl1pPr algn="ctr">
              <a:defRPr sz="6000">
                <a:solidFill>
                  <a:schemeClr val="tx1"/>
                </a:solidFill>
              </a:defRPr>
            </a:lvl1pPr>
          </a:lstStyle>
          <a:p>
            <a:r>
              <a:rPr lang="en-US" dirty="0"/>
              <a:t>Symbols</a:t>
            </a: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12"/>
          <a:stretch>
            <a:fillRect/>
          </a:stretch>
        </p:blipFill>
        <p:spPr>
          <a:xfrm>
            <a:off x="4211462" y="5017078"/>
            <a:ext cx="1691880" cy="1767920"/>
          </a:xfrm>
          <a:prstGeom prst="rect">
            <a:avLst/>
          </a:prstGeom>
        </p:spPr>
      </p:pic>
      <p:pic>
        <p:nvPicPr>
          <p:cNvPr id="14"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15114" r="15244"/>
          <a:stretch/>
        </p:blipFill>
        <p:spPr>
          <a:xfrm>
            <a:off x="10659809" y="2654778"/>
            <a:ext cx="1186387" cy="1703563"/>
          </a:xfrm>
          <a:prstGeom prst="rect">
            <a:avLst/>
          </a:prstGeom>
        </p:spPr>
      </p:pic>
      <p:pic>
        <p:nvPicPr>
          <p:cNvPr id="16" name="Picture 15"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a:blip r:embed="rId15"/>
          <a:stretch>
            <a:fillRect/>
          </a:stretch>
        </p:blipFill>
        <p:spPr>
          <a:xfrm>
            <a:off x="3610526" y="3229907"/>
            <a:ext cx="2629770" cy="1570293"/>
          </a:xfrm>
          <a:prstGeom prst="rect">
            <a:avLst/>
          </a:prstGeom>
        </p:spPr>
      </p:pic>
      <p:pic>
        <p:nvPicPr>
          <p:cNvPr id="18" name="Picture 17"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16"/>
          <a:stretch>
            <a:fillRect/>
          </a:stretch>
        </p:blipFill>
        <p:spPr>
          <a:xfrm>
            <a:off x="4118318" y="1352682"/>
            <a:ext cx="1787624" cy="1563092"/>
          </a:xfrm>
          <a:prstGeom prst="rect">
            <a:avLst/>
          </a:prstGeom>
        </p:spPr>
      </p:pic>
      <p:pic>
        <p:nvPicPr>
          <p:cNvPr id="36" name="Picture 35">
            <a:extLst>
              <a:ext uri="{FF2B5EF4-FFF2-40B4-BE49-F238E27FC236}">
                <a16:creationId xmlns:a16="http://schemas.microsoft.com/office/drawing/2014/main" id="{E52436D3-97AB-EA58-FCD8-68E3D9EB091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430334" y="5006843"/>
            <a:ext cx="1687984" cy="1687984"/>
          </a:xfrm>
          <a:prstGeom prst="rect">
            <a:avLst/>
          </a:prstGeom>
        </p:spPr>
      </p:pic>
      <p:pic>
        <p:nvPicPr>
          <p:cNvPr id="38" name="Picture 37">
            <a:extLst>
              <a:ext uri="{FF2B5EF4-FFF2-40B4-BE49-F238E27FC236}">
                <a16:creationId xmlns:a16="http://schemas.microsoft.com/office/drawing/2014/main" id="{60AB093A-50E3-9BED-96BE-4CB9917ABA4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76769" y="3188627"/>
            <a:ext cx="1844059" cy="1642065"/>
          </a:xfrm>
          <a:prstGeom prst="rect">
            <a:avLst/>
          </a:prstGeom>
        </p:spPr>
      </p:pic>
      <p:pic>
        <p:nvPicPr>
          <p:cNvPr id="39" name="Picture 38">
            <a:extLst>
              <a:ext uri="{FF2B5EF4-FFF2-40B4-BE49-F238E27FC236}">
                <a16:creationId xmlns:a16="http://schemas.microsoft.com/office/drawing/2014/main" id="{BC8C06FB-1CCC-0222-1970-34B052FFF62E}"/>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73968" y="1424190"/>
            <a:ext cx="1507228" cy="1507228"/>
          </a:xfrm>
          <a:prstGeom prst="rect">
            <a:avLst/>
          </a:prstGeom>
        </p:spPr>
      </p:pic>
      <p:pic>
        <p:nvPicPr>
          <p:cNvPr id="40" name="Picture 39">
            <a:extLst>
              <a:ext uri="{FF2B5EF4-FFF2-40B4-BE49-F238E27FC236}">
                <a16:creationId xmlns:a16="http://schemas.microsoft.com/office/drawing/2014/main" id="{4DF44CF5-8F20-222D-21F4-E6B940C4F38B}"/>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417992" y="5006843"/>
            <a:ext cx="1680209" cy="1590399"/>
          </a:xfrm>
          <a:prstGeom prst="rect">
            <a:avLst/>
          </a:prstGeom>
        </p:spPr>
      </p:pic>
      <p:pic>
        <p:nvPicPr>
          <p:cNvPr id="41" name="Picture 40">
            <a:extLst>
              <a:ext uri="{FF2B5EF4-FFF2-40B4-BE49-F238E27FC236}">
                <a16:creationId xmlns:a16="http://schemas.microsoft.com/office/drawing/2014/main" id="{121BD45D-93EA-576A-8A0A-AE3272360AA7}"/>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563443" y="3188627"/>
            <a:ext cx="1317753" cy="1584455"/>
          </a:xfrm>
          <a:prstGeom prst="rect">
            <a:avLst/>
          </a:prstGeom>
        </p:spPr>
      </p:pic>
      <p:pic>
        <p:nvPicPr>
          <p:cNvPr id="42" name="Picture 41">
            <a:extLst>
              <a:ext uri="{FF2B5EF4-FFF2-40B4-BE49-F238E27FC236}">
                <a16:creationId xmlns:a16="http://schemas.microsoft.com/office/drawing/2014/main" id="{810C5492-8F0F-89DC-E1B9-47D0F7FB2F37}"/>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225767" y="1435404"/>
            <a:ext cx="1614875" cy="1597249"/>
          </a:xfrm>
          <a:prstGeom prst="rect">
            <a:avLst/>
          </a:prstGeom>
          <a:solidFill>
            <a:srgbClr val="00A1DD">
              <a:alpha val="0"/>
            </a:srgbClr>
          </a:solidFill>
        </p:spPr>
      </p:pic>
      <p:pic>
        <p:nvPicPr>
          <p:cNvPr id="43" name="Picture 42">
            <a:extLst>
              <a:ext uri="{FF2B5EF4-FFF2-40B4-BE49-F238E27FC236}">
                <a16:creationId xmlns:a16="http://schemas.microsoft.com/office/drawing/2014/main" id="{9FADE8F2-E92E-1BF0-CC4E-92061BE7E993}"/>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4664348" y="219325"/>
            <a:ext cx="6802569" cy="916680"/>
          </a:xfrm>
          <a:prstGeom prst="rect">
            <a:avLst/>
          </a:prstGeom>
        </p:spPr>
      </p:pic>
      <p:pic>
        <p:nvPicPr>
          <p:cNvPr id="44" name="Picture 43">
            <a:extLst>
              <a:ext uri="{FF2B5EF4-FFF2-40B4-BE49-F238E27FC236}">
                <a16:creationId xmlns:a16="http://schemas.microsoft.com/office/drawing/2014/main" id="{FFF23187-F68F-28ED-3DE2-13895540D987}"/>
              </a:ext>
            </a:extLst>
          </p:cNvPr>
          <p:cNvPicPr>
            <a:picLocks noChangeAspect="1"/>
          </p:cNvPicPr>
          <p:nvPr userDrawn="1"/>
        </p:nvPicPr>
        <p:blipFill>
          <a:blip r:embed="rId24"/>
          <a:srcRect l="26072" t="21587" r="27768" b="65238"/>
          <a:stretch/>
        </p:blipFill>
        <p:spPr>
          <a:xfrm>
            <a:off x="7198031" y="1494086"/>
            <a:ext cx="4748126" cy="762272"/>
          </a:xfrm>
          <a:prstGeom prst="rect">
            <a:avLst/>
          </a:prstGeom>
        </p:spPr>
      </p:pic>
      <p:pic>
        <p:nvPicPr>
          <p:cNvPr id="3" name="Picture 2" descr="A blue binoculars with black background&#10;&#10;Description automatically generated">
            <a:extLst>
              <a:ext uri="{FF2B5EF4-FFF2-40B4-BE49-F238E27FC236}">
                <a16:creationId xmlns:a16="http://schemas.microsoft.com/office/drawing/2014/main" id="{E83BFFAA-2E8B-7A9F-1CAA-732E27504638}"/>
              </a:ext>
            </a:extLst>
          </p:cNvPr>
          <p:cNvPicPr>
            <a:picLocks noChangeAspect="1"/>
          </p:cNvPicPr>
          <p:nvPr userDrawn="1"/>
        </p:nvPicPr>
        <p:blipFill>
          <a:blip r:embed="rId25"/>
          <a:stretch>
            <a:fillRect/>
          </a:stretch>
        </p:blipFill>
        <p:spPr>
          <a:xfrm>
            <a:off x="6143064" y="1875222"/>
            <a:ext cx="1023299" cy="857254"/>
          </a:xfrm>
          <a:prstGeom prst="rect">
            <a:avLst/>
          </a:prstGeom>
        </p:spPr>
      </p:pic>
      <p:pic>
        <p:nvPicPr>
          <p:cNvPr id="4" name="Picture 3" descr="A yellow globe with a magnifying glass&#10;&#10;Description automatically generated">
            <a:extLst>
              <a:ext uri="{FF2B5EF4-FFF2-40B4-BE49-F238E27FC236}">
                <a16:creationId xmlns:a16="http://schemas.microsoft.com/office/drawing/2014/main" id="{D1F81F66-2ECE-B80E-A1E4-C6F00FDEE45C}"/>
              </a:ext>
            </a:extLst>
          </p:cNvPr>
          <p:cNvPicPr>
            <a:picLocks noChangeAspect="1"/>
          </p:cNvPicPr>
          <p:nvPr userDrawn="1"/>
        </p:nvPicPr>
        <p:blipFill>
          <a:blip r:embed="rId26"/>
          <a:stretch>
            <a:fillRect/>
          </a:stretch>
        </p:blipFill>
        <p:spPr>
          <a:xfrm>
            <a:off x="9210281" y="4874982"/>
            <a:ext cx="1336460" cy="1356331"/>
          </a:xfrm>
          <a:prstGeom prst="rect">
            <a:avLst/>
          </a:prstGeom>
        </p:spPr>
      </p:pic>
      <p:pic>
        <p:nvPicPr>
          <p:cNvPr id="5" name="Picture 4">
            <a:extLst>
              <a:ext uri="{FF2B5EF4-FFF2-40B4-BE49-F238E27FC236}">
                <a16:creationId xmlns:a16="http://schemas.microsoft.com/office/drawing/2014/main" id="{C7E10E21-F5D0-63EB-D3CB-2366399B1817}"/>
              </a:ext>
              <a:ext uri="{C183D7F6-B498-43B3-948B-1728B52AA6E4}">
                <adec:decorative xmlns:adec="http://schemas.microsoft.com/office/drawing/2017/decorative" val="1"/>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291394" y="3261863"/>
            <a:ext cx="1276350" cy="135516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FD992B0-A519-A120-5871-8CEDBBE5696A}"/>
              </a:ext>
            </a:extLst>
          </p:cNvPr>
          <p:cNvSpPr/>
          <p:nvPr userDrawn="1"/>
        </p:nvSpPr>
        <p:spPr>
          <a:xfrm>
            <a:off x="0" y="10156"/>
            <a:ext cx="12192000" cy="3920160"/>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94738" y="5799665"/>
            <a:ext cx="5802522" cy="931547"/>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hasCustomPrompt="1"/>
          </p:nvPr>
        </p:nvSpPr>
        <p:spPr>
          <a:xfrm>
            <a:off x="773747" y="776052"/>
            <a:ext cx="10644505" cy="2388367"/>
          </a:xfrm>
          <a:solidFill>
            <a:schemeClr val="bg1"/>
          </a:solidFill>
          <a:ln w="38100">
            <a:solidFill>
              <a:schemeClr val="tx1"/>
            </a:solidFill>
            <a:prstDash val="solid"/>
          </a:ln>
        </p:spPr>
        <p:txBody>
          <a:bodyPr anchor="ctr">
            <a:normAutofit/>
          </a:bodyPr>
          <a:lstStyle>
            <a:lvl1pPr algn="ctr">
              <a:defRPr sz="6600" baseline="0">
                <a:solidFill>
                  <a:schemeClr val="tx1"/>
                </a:solidFill>
              </a:defRPr>
            </a:lvl1pPr>
          </a:lstStyle>
          <a:p>
            <a:r>
              <a:rPr lang="en-US" dirty="0"/>
              <a:t>Discover Investigation</a:t>
            </a:r>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2508155" y="4601582"/>
            <a:ext cx="7768641"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330402" y="6366174"/>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27" name="Picture 26"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3"/>
          <a:stretch>
            <a:fillRect/>
          </a:stretch>
        </p:blipFill>
        <p:spPr>
          <a:xfrm>
            <a:off x="287855" y="4177534"/>
            <a:ext cx="2220300" cy="194142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0155"/>
            <a:ext cx="4287520" cy="6847845"/>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4431552" y="1498712"/>
            <a:ext cx="7191488" cy="4989956"/>
          </a:xfrm>
        </p:spPr>
        <p:txBody>
          <a:bodyPr>
            <a:normAutofit/>
          </a:bodyPr>
          <a:lstStyle>
            <a:lvl1pPr>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Discover Reading (Optional):</a:t>
            </a:r>
          </a:p>
          <a:p>
            <a:pPr lvl="0"/>
            <a:r>
              <a:rPr lang="en-US" dirty="0"/>
              <a:t>Discovery Investigation:</a:t>
            </a:r>
          </a:p>
          <a:p>
            <a:pPr lvl="0"/>
            <a:r>
              <a:rPr lang="en-US" dirty="0"/>
              <a:t>Discover Investigation Extension: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10265767" y="96465"/>
            <a:ext cx="1768381" cy="1546266"/>
          </a:xfrm>
          <a:prstGeom prst="rect">
            <a:avLst/>
          </a:prstGeom>
        </p:spPr>
      </p:pic>
      <p:sp>
        <p:nvSpPr>
          <p:cNvPr id="15"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344303" y="435621"/>
            <a:ext cx="3510404" cy="5996912"/>
          </a:xfrm>
        </p:spPr>
        <p:style>
          <a:lnRef idx="2">
            <a:schemeClr val="dk1"/>
          </a:lnRef>
          <a:fillRef idx="1">
            <a:schemeClr val="lt1"/>
          </a:fillRef>
          <a:effectRef idx="0">
            <a:schemeClr val="dk1"/>
          </a:effectRef>
          <a:fontRef idx="none"/>
        </p:style>
        <p:txBody>
          <a:bodyPr lIns="274320" rIns="274320" anchor="ctr">
            <a:normAutofit/>
          </a:bodyPr>
          <a:lstStyle>
            <a:lvl1pPr marL="0" indent="0" algn="l">
              <a:buNone/>
              <a:defRPr sz="28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Objective:</a:t>
            </a:r>
          </a:p>
        </p:txBody>
      </p:sp>
      <p:sp>
        <p:nvSpPr>
          <p:cNvPr id="3" name="Title 2">
            <a:extLst>
              <a:ext uri="{FF2B5EF4-FFF2-40B4-BE49-F238E27FC236}">
                <a16:creationId xmlns:a16="http://schemas.microsoft.com/office/drawing/2014/main" id="{E579BC1A-F610-9F8C-90F0-00142451E9FB}"/>
              </a:ext>
            </a:extLst>
          </p:cNvPr>
          <p:cNvSpPr>
            <a:spLocks noGrp="1"/>
          </p:cNvSpPr>
          <p:nvPr>
            <p:ph type="title" hasCustomPrompt="1"/>
          </p:nvPr>
        </p:nvSpPr>
        <p:spPr>
          <a:xfrm>
            <a:off x="4431551" y="315025"/>
            <a:ext cx="5834215" cy="1183687"/>
          </a:xfrm>
        </p:spPr>
        <p:txBody>
          <a:bodyPr/>
          <a:lstStyle>
            <a:lvl1pPr>
              <a:defRPr b="1"/>
            </a:lvl1pPr>
          </a:lstStyle>
          <a:p>
            <a:r>
              <a:rPr lang="en-US" dirty="0"/>
              <a:t>Discover Overview</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0156"/>
            <a:ext cx="12192000" cy="1264870"/>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059619"/>
            <a:ext cx="10924717" cy="4240618"/>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Discover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230620" y="10156"/>
            <a:ext cx="2073631" cy="1813175"/>
          </a:xfrm>
          <a:prstGeom prst="rect">
            <a:avLst/>
          </a:prstGeom>
        </p:spPr>
      </p:pic>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811839" y="1328485"/>
            <a:ext cx="7221166" cy="523144"/>
          </a:xfrm>
        </p:spPr>
        <p:txBody>
          <a:bodyPr>
            <a:normAutofit/>
          </a:bodyPr>
          <a:lstStyle>
            <a:lvl1pPr marL="0" indent="0" algn="ctr">
              <a:buNone/>
              <a:defRPr sz="2800">
                <a:solidFill>
                  <a:srgbClr val="01C2F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 name="Title 1">
            <a:extLst>
              <a:ext uri="{FF2B5EF4-FFF2-40B4-BE49-F238E27FC236}">
                <a16:creationId xmlns:a16="http://schemas.microsoft.com/office/drawing/2014/main" id="{CB78FBD4-A1C2-377C-79FC-ED614BC8320E}"/>
              </a:ext>
            </a:extLst>
          </p:cNvPr>
          <p:cNvSpPr>
            <a:spLocks noGrp="1"/>
          </p:cNvSpPr>
          <p:nvPr>
            <p:ph type="title" hasCustomPrompt="1"/>
          </p:nvPr>
        </p:nvSpPr>
        <p:spPr>
          <a:xfrm>
            <a:off x="2811839" y="-8894"/>
            <a:ext cx="7221166" cy="1325563"/>
          </a:xfrm>
        </p:spPr>
        <p:txBody>
          <a:bodyPr/>
          <a:lstStyle>
            <a:lvl1pPr algn="ctr">
              <a:defRPr b="1"/>
            </a:lvl1pPr>
          </a:lstStyle>
          <a:p>
            <a:r>
              <a:rPr lang="en-US" dirty="0"/>
              <a:t>Click to add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0156"/>
            <a:ext cx="12192000" cy="1264870"/>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895475"/>
            <a:ext cx="10924717" cy="4404762"/>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Discover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230620" y="10156"/>
            <a:ext cx="2073631" cy="1813175"/>
          </a:xfrm>
          <a:prstGeom prst="rect">
            <a:avLst/>
          </a:prstGeom>
        </p:spPr>
      </p:pic>
      <p:sp>
        <p:nvSpPr>
          <p:cNvPr id="2" name="Title 1">
            <a:extLst>
              <a:ext uri="{FF2B5EF4-FFF2-40B4-BE49-F238E27FC236}">
                <a16:creationId xmlns:a16="http://schemas.microsoft.com/office/drawing/2014/main" id="{CB78FBD4-A1C2-377C-79FC-ED614BC8320E}"/>
              </a:ext>
            </a:extLst>
          </p:cNvPr>
          <p:cNvSpPr>
            <a:spLocks noGrp="1"/>
          </p:cNvSpPr>
          <p:nvPr>
            <p:ph type="title" hasCustomPrompt="1"/>
          </p:nvPr>
        </p:nvSpPr>
        <p:spPr>
          <a:xfrm>
            <a:off x="3045041" y="-8893"/>
            <a:ext cx="7368466" cy="1283920"/>
          </a:xfrm>
        </p:spPr>
        <p:txBody>
          <a:bodyPr/>
          <a:lstStyle>
            <a:lvl1pPr algn="ctr">
              <a:defRPr b="1"/>
            </a:lvl1pPr>
          </a:lstStyle>
          <a:p>
            <a:r>
              <a:rPr lang="en-US" dirty="0"/>
              <a:t>Click to add title</a:t>
            </a:r>
          </a:p>
        </p:txBody>
      </p:sp>
    </p:spTree>
    <p:extLst>
      <p:ext uri="{BB962C8B-B14F-4D97-AF65-F5344CB8AC3E}">
        <p14:creationId xmlns:p14="http://schemas.microsoft.com/office/powerpoint/2010/main" val="2634383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121763"/>
            <a:ext cx="10924717" cy="4178474"/>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118991" y="0"/>
            <a:ext cx="2040488" cy="1784195"/>
          </a:xfrm>
          <a:prstGeom prst="rect">
            <a:avLst/>
          </a:prstGeom>
        </p:spPr>
      </p:pic>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751595" y="1377400"/>
            <a:ext cx="9321413" cy="556175"/>
          </a:xfrm>
        </p:spPr>
        <p:txBody>
          <a:bodyPr>
            <a:normAutofit/>
          </a:bodyPr>
          <a:lstStyle>
            <a:lvl1pPr marL="0" indent="0" algn="l">
              <a:buNone/>
              <a:defRPr sz="2800">
                <a:solidFill>
                  <a:srgbClr val="01C2F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9"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12"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13"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15"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6"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19"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21"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22"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23"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24"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27"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28"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29"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30"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31"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6" name="Picture 5" descr="A blue binoculars with black background&#10;&#10;Description automatically generated">
            <a:extLst>
              <a:ext uri="{FF2B5EF4-FFF2-40B4-BE49-F238E27FC236}">
                <a16:creationId xmlns:a16="http://schemas.microsoft.com/office/drawing/2014/main" id="{FDB3E2BA-0BF0-C217-AB64-137B864B265D}"/>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34" name="Picture 33" descr="A yellow globe with a magnifying glass&#10;&#10;Description automatically generated">
            <a:extLst>
              <a:ext uri="{FF2B5EF4-FFF2-40B4-BE49-F238E27FC236}">
                <a16:creationId xmlns:a16="http://schemas.microsoft.com/office/drawing/2014/main" id="{84A22E03-27BB-8066-DA49-439CFED9D492}"/>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35" name="Picture 34" descr="A yellow globe with a magnifying glass&#10;&#10;Description automatically generated">
            <a:extLst>
              <a:ext uri="{FF2B5EF4-FFF2-40B4-BE49-F238E27FC236}">
                <a16:creationId xmlns:a16="http://schemas.microsoft.com/office/drawing/2014/main" id="{08D0CF49-1D87-371A-2120-F900DF3CE796}"/>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36" name="Picture 35" descr="A yellow globe with a magnifying glass&#10;&#10;Description automatically generated">
            <a:extLst>
              <a:ext uri="{FF2B5EF4-FFF2-40B4-BE49-F238E27FC236}">
                <a16:creationId xmlns:a16="http://schemas.microsoft.com/office/drawing/2014/main" id="{B592658A-3572-44DF-1A61-8F1BFB65DA1C}"/>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37" name="Picture 36" descr="A blue binoculars with black background&#10;&#10;Description automatically generated">
            <a:extLst>
              <a:ext uri="{FF2B5EF4-FFF2-40B4-BE49-F238E27FC236}">
                <a16:creationId xmlns:a16="http://schemas.microsoft.com/office/drawing/2014/main" id="{A3F62591-A281-A73D-8951-09DC1BCD8E6A}"/>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38" name="Picture 37" descr="A blue binoculars with black background&#10;&#10;Description automatically generated">
            <a:extLst>
              <a:ext uri="{FF2B5EF4-FFF2-40B4-BE49-F238E27FC236}">
                <a16:creationId xmlns:a16="http://schemas.microsoft.com/office/drawing/2014/main" id="{1420FAAB-B617-91E7-3784-F776CDF8178C}"/>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2" name="Title 1">
            <a:extLst>
              <a:ext uri="{FF2B5EF4-FFF2-40B4-BE49-F238E27FC236}">
                <a16:creationId xmlns:a16="http://schemas.microsoft.com/office/drawing/2014/main" id="{A56BF640-847D-2432-C5CC-DD12784900FC}"/>
              </a:ext>
            </a:extLst>
          </p:cNvPr>
          <p:cNvSpPr>
            <a:spLocks noGrp="1"/>
          </p:cNvSpPr>
          <p:nvPr>
            <p:ph type="title" hasCustomPrompt="1"/>
          </p:nvPr>
        </p:nvSpPr>
        <p:spPr>
          <a:xfrm>
            <a:off x="2734704" y="457200"/>
            <a:ext cx="9338305" cy="679716"/>
          </a:xfrm>
        </p:spPr>
        <p:txBody>
          <a:bodyPr/>
          <a:lstStyle>
            <a:lvl1pPr>
              <a:defRPr b="1"/>
            </a:lvl1pPr>
          </a:lstStyle>
          <a:p>
            <a:r>
              <a:rPr lang="en-US" dirty="0"/>
              <a:t>Click to add 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830966"/>
            <a:ext cx="10924717" cy="4469271"/>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118991" y="0"/>
            <a:ext cx="2040488" cy="1784195"/>
          </a:xfrm>
          <a:prstGeom prst="rect">
            <a:avLst/>
          </a:prstGeom>
        </p:spPr>
      </p:pic>
      <p:pic>
        <p:nvPicPr>
          <p:cNvPr id="9"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12"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13"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15"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6"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19"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21"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22"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23"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24"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27"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28"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29"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30"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31"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6" name="Picture 5" descr="A blue binoculars with black background&#10;&#10;Description automatically generated">
            <a:extLst>
              <a:ext uri="{FF2B5EF4-FFF2-40B4-BE49-F238E27FC236}">
                <a16:creationId xmlns:a16="http://schemas.microsoft.com/office/drawing/2014/main" id="{FDB3E2BA-0BF0-C217-AB64-137B864B265D}"/>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34" name="Picture 33" descr="A yellow globe with a magnifying glass&#10;&#10;Description automatically generated">
            <a:extLst>
              <a:ext uri="{FF2B5EF4-FFF2-40B4-BE49-F238E27FC236}">
                <a16:creationId xmlns:a16="http://schemas.microsoft.com/office/drawing/2014/main" id="{84A22E03-27BB-8066-DA49-439CFED9D492}"/>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35" name="Picture 34" descr="A yellow globe with a magnifying glass&#10;&#10;Description automatically generated">
            <a:extLst>
              <a:ext uri="{FF2B5EF4-FFF2-40B4-BE49-F238E27FC236}">
                <a16:creationId xmlns:a16="http://schemas.microsoft.com/office/drawing/2014/main" id="{08D0CF49-1D87-371A-2120-F900DF3CE796}"/>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36" name="Picture 35" descr="A yellow globe with a magnifying glass&#10;&#10;Description automatically generated">
            <a:extLst>
              <a:ext uri="{FF2B5EF4-FFF2-40B4-BE49-F238E27FC236}">
                <a16:creationId xmlns:a16="http://schemas.microsoft.com/office/drawing/2014/main" id="{B592658A-3572-44DF-1A61-8F1BFB65DA1C}"/>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37" name="Picture 36" descr="A blue binoculars with black background&#10;&#10;Description automatically generated">
            <a:extLst>
              <a:ext uri="{FF2B5EF4-FFF2-40B4-BE49-F238E27FC236}">
                <a16:creationId xmlns:a16="http://schemas.microsoft.com/office/drawing/2014/main" id="{A3F62591-A281-A73D-8951-09DC1BCD8E6A}"/>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38" name="Picture 37" descr="A blue binoculars with black background&#10;&#10;Description automatically generated">
            <a:extLst>
              <a:ext uri="{FF2B5EF4-FFF2-40B4-BE49-F238E27FC236}">
                <a16:creationId xmlns:a16="http://schemas.microsoft.com/office/drawing/2014/main" id="{1420FAAB-B617-91E7-3784-F776CDF8178C}"/>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2" name="Title 1">
            <a:extLst>
              <a:ext uri="{FF2B5EF4-FFF2-40B4-BE49-F238E27FC236}">
                <a16:creationId xmlns:a16="http://schemas.microsoft.com/office/drawing/2014/main" id="{A56BF640-847D-2432-C5CC-DD12784900FC}"/>
              </a:ext>
            </a:extLst>
          </p:cNvPr>
          <p:cNvSpPr>
            <a:spLocks noGrp="1"/>
          </p:cNvSpPr>
          <p:nvPr>
            <p:ph type="title" hasCustomPrompt="1"/>
          </p:nvPr>
        </p:nvSpPr>
        <p:spPr>
          <a:xfrm>
            <a:off x="2734704" y="457200"/>
            <a:ext cx="9338305" cy="679716"/>
          </a:xfrm>
        </p:spPr>
        <p:txBody>
          <a:bodyPr/>
          <a:lstStyle>
            <a:lvl1pPr>
              <a:defRPr b="1"/>
            </a:lvl1pPr>
          </a:lstStyle>
          <a:p>
            <a:r>
              <a:rPr lang="en-US" dirty="0"/>
              <a:t>Click to add title</a:t>
            </a:r>
          </a:p>
        </p:txBody>
      </p:sp>
    </p:spTree>
    <p:extLst>
      <p:ext uri="{BB962C8B-B14F-4D97-AF65-F5344CB8AC3E}">
        <p14:creationId xmlns:p14="http://schemas.microsoft.com/office/powerpoint/2010/main" val="148643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2253358"/>
            <a:ext cx="10924717" cy="4070097"/>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9941829" y="19662"/>
            <a:ext cx="2250171" cy="1967541"/>
          </a:xfrm>
          <a:prstGeom prst="rect">
            <a:avLst/>
          </a:prstGeom>
        </p:spPr>
      </p:pic>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539687" y="1435578"/>
            <a:ext cx="9499663" cy="568013"/>
          </a:xfrm>
        </p:spPr>
        <p:txBody>
          <a:bodyPr>
            <a:normAutofit/>
          </a:bodyPr>
          <a:lstStyle>
            <a:lvl1pPr marL="0" indent="0" algn="l">
              <a:buNone/>
              <a:defRPr sz="2800">
                <a:solidFill>
                  <a:srgbClr val="01C2F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2" name="Graphic 6">
            <a:extLst>
              <a:ext uri="{FF2B5EF4-FFF2-40B4-BE49-F238E27FC236}">
                <a16:creationId xmlns:a16="http://schemas.microsoft.com/office/drawing/2014/main" id="{B7EE27FD-792F-CCA0-FB1E-760E6E0EDAF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9C833E11-1D45-4E9E-A867-91B0519EFDD5}"/>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1B72D5F6-ED8C-4D39-3B37-77F972CFA145}"/>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2EA01EE1-79B1-F56F-C864-038D25AA9DE1}"/>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6AF32D16-433B-F79C-D302-239A380C68B6}"/>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4DAF4FB2-3B0D-88C7-BA42-E701D419AFB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59FE6AC6-6E6A-C1F6-AF4A-D32A11BA9D7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82D90D4D-13D0-B788-E3D0-8E2BE66043D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8BC6E086-C36F-9BAC-84C2-B785FF3E1A6E}"/>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7B88904D-20E5-E181-EE02-FF76D123A7B0}"/>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BBC61D86-E4A3-46C0-C176-E0B6C61D879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93B26803-3E9E-F4A8-C7EA-1F7BB8DB5E6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9E584B0D-3326-1D8B-80C6-82EB1DD7FBA0}"/>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1D6452FA-189A-1D71-7F25-99416F89F194}"/>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03AF5381-379C-614A-E84F-64145620FB65}"/>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F10A9B54-5997-ADFE-7BF2-FD1449937350}"/>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723F5D66-D9F2-5AAB-1A73-012CE8377E8D}"/>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9CD784ED-9E91-3BF0-A7AF-60A0EAA3EBA4}"/>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7BDE2FAC-E9BE-910B-7900-B709E7A9B77A}"/>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A8EBEDBE-872E-E19F-6C5A-0A392C4A3173}"/>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B5CC8D65-0AA1-88BD-9FBB-1361154C8A5B}"/>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86A01B1D-AD7A-B522-0A66-54575ACFBFB3}"/>
              </a:ext>
            </a:extLst>
          </p:cNvPr>
          <p:cNvSpPr>
            <a:spLocks noGrp="1"/>
          </p:cNvSpPr>
          <p:nvPr>
            <p:ph type="title" hasCustomPrompt="1"/>
          </p:nvPr>
        </p:nvSpPr>
        <p:spPr>
          <a:xfrm>
            <a:off x="539687" y="371475"/>
            <a:ext cx="9499663" cy="764629"/>
          </a:xfrm>
        </p:spPr>
        <p:txBody>
          <a:bodyPr/>
          <a:lstStyle>
            <a:lvl1pPr>
              <a:defRPr b="1"/>
            </a:lvl1pPr>
          </a:lstStyle>
          <a:p>
            <a:r>
              <a:rPr lang="en-US" dirty="0"/>
              <a:t>Click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1/13/2025</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86" r:id="rId3"/>
    <p:sldLayoutId id="2147483677" r:id="rId4"/>
    <p:sldLayoutId id="2147483674" r:id="rId5"/>
    <p:sldLayoutId id="2147483690" r:id="rId6"/>
    <p:sldLayoutId id="2147483680" r:id="rId7"/>
    <p:sldLayoutId id="2147483691" r:id="rId8"/>
    <p:sldLayoutId id="2147483683" r:id="rId9"/>
    <p:sldLayoutId id="2147483697" r:id="rId10"/>
    <p:sldLayoutId id="2147483687" r:id="rId11"/>
    <p:sldLayoutId id="2147483675" r:id="rId12"/>
    <p:sldLayoutId id="2147483678" r:id="rId13"/>
    <p:sldLayoutId id="2147483692" r:id="rId14"/>
    <p:sldLayoutId id="2147483681" r:id="rId15"/>
    <p:sldLayoutId id="2147483689" r:id="rId16"/>
    <p:sldLayoutId id="2147483684" r:id="rId17"/>
    <p:sldLayoutId id="2147483693" r:id="rId18"/>
    <p:sldLayoutId id="2147483688" r:id="rId19"/>
    <p:sldLayoutId id="2147483676" r:id="rId20"/>
    <p:sldLayoutId id="2147483694" r:id="rId21"/>
    <p:sldLayoutId id="2147483679" r:id="rId22"/>
    <p:sldLayoutId id="2147483682" r:id="rId23"/>
    <p:sldLayoutId id="2147483695" r:id="rId24"/>
    <p:sldLayoutId id="2147483685" r:id="rId25"/>
    <p:sldLayoutId id="2147483696" r:id="rId26"/>
    <p:sldLayoutId id="2147483698" r:id="rId27"/>
    <p:sldLayoutId id="2147483670"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sec.si.edu/sustainability-lesson-set-health-disease"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ssec.si.edu/sustainability-lesson-set-health-disease"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467" y="759070"/>
            <a:ext cx="11160132" cy="2107453"/>
          </a:xfrm>
        </p:spPr>
        <p:txBody>
          <a:bodyPr>
            <a:normAutofit/>
          </a:bodyPr>
          <a:lstStyle/>
          <a:p>
            <a:r>
              <a:rPr lang="en-US" sz="6600" dirty="0"/>
              <a:t>Starting with Sustainability</a:t>
            </a:r>
            <a:br>
              <a:rPr lang="en-US" sz="6600" dirty="0"/>
            </a:br>
            <a:r>
              <a:rPr lang="en-US" sz="4000" dirty="0"/>
              <a:t>Lesson Slides</a:t>
            </a:r>
            <a:endParaRPr lang="en-US" sz="6600" dirty="0"/>
          </a:p>
        </p:txBody>
      </p:sp>
      <p:sp>
        <p:nvSpPr>
          <p:cNvPr id="3" name="Subtitle 2"/>
          <p:cNvSpPr>
            <a:spLocks noGrp="1"/>
          </p:cNvSpPr>
          <p:nvPr>
            <p:ph type="subTitle" idx="1"/>
          </p:nvPr>
        </p:nvSpPr>
        <p:spPr>
          <a:xfrm>
            <a:off x="1455168" y="3776181"/>
            <a:ext cx="7608149" cy="607910"/>
          </a:xfrm>
          <a:ln>
            <a:noFill/>
          </a:ln>
        </p:spPr>
        <p:txBody>
          <a:bodyPr>
            <a:noAutofit/>
          </a:bodyPr>
          <a:lstStyle/>
          <a:p>
            <a:pPr algn="l"/>
            <a:r>
              <a:rPr lang="en-US" sz="4800" b="1" dirty="0"/>
              <a:t>Good Health and the Environment  </a:t>
            </a:r>
          </a:p>
        </p:txBody>
      </p:sp>
    </p:spTree>
    <p:extLst>
      <p:ext uri="{BB962C8B-B14F-4D97-AF65-F5344CB8AC3E}">
        <p14:creationId xmlns:p14="http://schemas.microsoft.com/office/powerpoint/2010/main" val="1119733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DE2E1-6BA0-3098-610E-E87D5AA1C88C}"/>
              </a:ext>
            </a:extLst>
          </p:cNvPr>
          <p:cNvSpPr>
            <a:spLocks noGrp="1"/>
          </p:cNvSpPr>
          <p:nvPr>
            <p:ph type="title"/>
          </p:nvPr>
        </p:nvSpPr>
        <p:spPr/>
        <p:txBody>
          <a:bodyPr vert="horz" lIns="91440" tIns="45720" rIns="91440" bIns="45720" rtlCol="0" anchor="b">
            <a:normAutofit/>
          </a:bodyPr>
          <a:lstStyle/>
          <a:p>
            <a:r>
              <a:rPr lang="en-US" dirty="0"/>
              <a:t>Discover Extension</a:t>
            </a:r>
          </a:p>
        </p:txBody>
      </p:sp>
      <p:sp>
        <p:nvSpPr>
          <p:cNvPr id="3" name="Subtitle 2">
            <a:extLst>
              <a:ext uri="{C183D7F6-B498-43B3-948B-1728B52AA6E4}">
                <adec:decorative xmlns:adec="http://schemas.microsoft.com/office/drawing/2017/decorative" val="0"/>
              </a:ext>
            </a:extLst>
          </p:cNvPr>
          <p:cNvSpPr>
            <a:spLocks noGrp="1"/>
          </p:cNvSpPr>
          <p:nvPr>
            <p:ph type="subTitle" idx="1"/>
          </p:nvPr>
        </p:nvSpPr>
        <p:spPr>
          <a:xfrm>
            <a:off x="539687" y="1317508"/>
            <a:ext cx="7221166" cy="568013"/>
          </a:xfrm>
        </p:spPr>
        <p:txBody>
          <a:bodyPr/>
          <a:lstStyle/>
          <a:p>
            <a:r>
              <a:rPr lang="en-US" dirty="0"/>
              <a:t>Apply Your Learning to Your Community! </a:t>
            </a:r>
          </a:p>
        </p:txBody>
      </p:sp>
      <p:sp>
        <p:nvSpPr>
          <p:cNvPr id="2" name="Content Placeholder 1"/>
          <p:cNvSpPr>
            <a:spLocks noGrp="1"/>
          </p:cNvSpPr>
          <p:nvPr>
            <p:ph sz="quarter" idx="11"/>
          </p:nvPr>
        </p:nvSpPr>
        <p:spPr>
          <a:xfrm>
            <a:off x="539687" y="2066925"/>
            <a:ext cx="7454424" cy="4220004"/>
          </a:xfrm>
        </p:spPr>
        <p:txBody>
          <a:bodyPr>
            <a:normAutofit lnSpcReduction="10000"/>
          </a:bodyPr>
          <a:lstStyle/>
          <a:p>
            <a:pPr marL="0" lvl="0" indent="0">
              <a:buNone/>
            </a:pPr>
            <a:r>
              <a:rPr lang="en-US" dirty="0"/>
              <a:t>Every day people are affected by the people, places, and things in their community. People are also affected by their own behaviors. Some of these effects help keep you healthy and happy. Some of these effects may harm your physical or mental health.</a:t>
            </a:r>
          </a:p>
          <a:p>
            <a:pPr lvl="0"/>
            <a:r>
              <a:rPr lang="en-US" dirty="0"/>
              <a:t>Discuss with a partner some of the things you do related to your health almost every day. For example, maybe you wash your hands or exercise. </a:t>
            </a:r>
          </a:p>
          <a:p>
            <a:r>
              <a:rPr lang="en-US" dirty="0"/>
              <a:t>With others in your group, create a chart like this one: </a:t>
            </a:r>
            <a:r>
              <a:rPr lang="en-US" b="1" dirty="0">
                <a:hlinkClick r:id="rId2"/>
              </a:rPr>
              <a:t>Resource: Health and Happiness Chart</a:t>
            </a:r>
            <a:endParaRPr lang="en-US" b="1" dirty="0"/>
          </a:p>
          <a:p>
            <a:endParaRPr lang="en-US" dirty="0"/>
          </a:p>
        </p:txBody>
      </p:sp>
      <p:graphicFrame>
        <p:nvGraphicFramePr>
          <p:cNvPr id="5" name="Table 4">
            <a:extLst>
              <a:ext uri="{FF2B5EF4-FFF2-40B4-BE49-F238E27FC236}">
                <a16:creationId xmlns:a16="http://schemas.microsoft.com/office/drawing/2014/main" id="{5DD2C3A9-A2C2-2869-98D7-1423E4B27778}"/>
              </a:ext>
            </a:extLst>
          </p:cNvPr>
          <p:cNvGraphicFramePr>
            <a:graphicFrameLocks noGrp="1"/>
          </p:cNvGraphicFramePr>
          <p:nvPr>
            <p:extLst>
              <p:ext uri="{D42A27DB-BD31-4B8C-83A1-F6EECF244321}">
                <p14:modId xmlns:p14="http://schemas.microsoft.com/office/powerpoint/2010/main" val="1592105019"/>
              </p:ext>
            </p:extLst>
          </p:nvPr>
        </p:nvGraphicFramePr>
        <p:xfrm>
          <a:off x="7981951" y="2066925"/>
          <a:ext cx="4086223" cy="4352925"/>
        </p:xfrm>
        <a:graphic>
          <a:graphicData uri="http://schemas.openxmlformats.org/drawingml/2006/table">
            <a:tbl>
              <a:tblPr firstRow="1" firstCol="1" bandRow="1">
                <a:tableStyleId>{5C22544A-7EE6-4342-B048-85BDC9FD1C3A}</a:tableStyleId>
              </a:tblPr>
              <a:tblGrid>
                <a:gridCol w="1217126">
                  <a:extLst>
                    <a:ext uri="{9D8B030D-6E8A-4147-A177-3AD203B41FA5}">
                      <a16:colId xmlns:a16="http://schemas.microsoft.com/office/drawing/2014/main" val="3126902071"/>
                    </a:ext>
                  </a:extLst>
                </a:gridCol>
                <a:gridCol w="1376642">
                  <a:extLst>
                    <a:ext uri="{9D8B030D-6E8A-4147-A177-3AD203B41FA5}">
                      <a16:colId xmlns:a16="http://schemas.microsoft.com/office/drawing/2014/main" val="70417200"/>
                    </a:ext>
                  </a:extLst>
                </a:gridCol>
                <a:gridCol w="1492455">
                  <a:extLst>
                    <a:ext uri="{9D8B030D-6E8A-4147-A177-3AD203B41FA5}">
                      <a16:colId xmlns:a16="http://schemas.microsoft.com/office/drawing/2014/main" val="3023796525"/>
                    </a:ext>
                  </a:extLst>
                </a:gridCol>
              </a:tblGrid>
              <a:tr h="870585">
                <a:tc>
                  <a:txBody>
                    <a:bodyPr/>
                    <a:lstStyle/>
                    <a:p>
                      <a:pPr marL="0" marR="0">
                        <a:spcAft>
                          <a:spcPts val="465"/>
                        </a:spcAft>
                      </a:pPr>
                      <a:r>
                        <a:rPr lang="en-US" sz="1400" dirty="0">
                          <a:solidFill>
                            <a:schemeClr val="tx1"/>
                          </a:solidFill>
                          <a:effectLst/>
                        </a:rPr>
                        <a:t> </a:t>
                      </a:r>
                      <a:endParaRPr lang="en-US" sz="1200" dirty="0">
                        <a:solidFill>
                          <a:schemeClr val="tx1"/>
                        </a:solidFill>
                        <a:effectLst/>
                        <a:latin typeface="Myriad Pro"/>
                        <a:ea typeface="Aptos" panose="020B0004020202020204" pitchFamily="34" charset="0"/>
                        <a:cs typeface="Myriad Pro"/>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spcAft>
                          <a:spcPts val="465"/>
                        </a:spcAft>
                      </a:pPr>
                      <a:r>
                        <a:rPr lang="en-US" sz="1400" dirty="0">
                          <a:solidFill>
                            <a:schemeClr val="tx1"/>
                          </a:solidFill>
                          <a:effectLst/>
                        </a:rPr>
                        <a:t>Helps Health</a:t>
                      </a:r>
                      <a:endParaRPr lang="en-US" sz="1200" dirty="0">
                        <a:solidFill>
                          <a:schemeClr val="tx1"/>
                        </a:solidFill>
                        <a:effectLst/>
                        <a:latin typeface="Myriad Pro"/>
                        <a:ea typeface="Aptos" panose="020B0004020202020204" pitchFamily="34" charset="0"/>
                        <a:cs typeface="Myriad Pro"/>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spcAft>
                          <a:spcPts val="465"/>
                        </a:spcAft>
                      </a:pPr>
                      <a:r>
                        <a:rPr lang="en-US" sz="1400" dirty="0">
                          <a:solidFill>
                            <a:schemeClr val="tx1"/>
                          </a:solidFill>
                          <a:effectLst/>
                        </a:rPr>
                        <a:t>Harms Health</a:t>
                      </a:r>
                      <a:endParaRPr lang="en-US" sz="1200" dirty="0">
                        <a:solidFill>
                          <a:schemeClr val="tx1"/>
                        </a:solidFill>
                        <a:effectLst/>
                        <a:latin typeface="Myriad Pro"/>
                        <a:ea typeface="Aptos" panose="020B0004020202020204" pitchFamily="34" charset="0"/>
                        <a:cs typeface="Myriad Pro"/>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31013786"/>
                  </a:ext>
                </a:extLst>
              </a:tr>
              <a:tr h="1741170">
                <a:tc>
                  <a:txBody>
                    <a:bodyPr/>
                    <a:lstStyle/>
                    <a:p>
                      <a:pPr marL="0" marR="0">
                        <a:spcAft>
                          <a:spcPts val="465"/>
                        </a:spcAft>
                      </a:pPr>
                      <a:r>
                        <a:rPr lang="en-US" sz="1400" dirty="0">
                          <a:solidFill>
                            <a:schemeClr val="tx1"/>
                          </a:solidFill>
                          <a:effectLst/>
                        </a:rPr>
                        <a:t>Personal Behaviors </a:t>
                      </a:r>
                      <a:endParaRPr lang="en-US" sz="1200" dirty="0">
                        <a:solidFill>
                          <a:schemeClr val="tx1"/>
                        </a:solidFill>
                        <a:effectLst/>
                        <a:latin typeface="Myriad Pro"/>
                        <a:ea typeface="Aptos" panose="020B0004020202020204" pitchFamily="34" charset="0"/>
                        <a:cs typeface="Myriad Pro"/>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Aft>
                          <a:spcPts val="465"/>
                        </a:spcAft>
                      </a:pPr>
                      <a:r>
                        <a:rPr lang="en-US" sz="1400">
                          <a:solidFill>
                            <a:schemeClr val="tx1"/>
                          </a:solidFill>
                          <a:effectLst/>
                        </a:rPr>
                        <a:t> </a:t>
                      </a:r>
                      <a:endParaRPr lang="en-US" sz="1200">
                        <a:solidFill>
                          <a:schemeClr val="tx1"/>
                        </a:solidFill>
                        <a:effectLst/>
                        <a:latin typeface="Myriad Pro"/>
                        <a:ea typeface="Aptos" panose="020B0004020202020204" pitchFamily="34" charset="0"/>
                        <a:cs typeface="Myriad Pro"/>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Aft>
                          <a:spcPts val="465"/>
                        </a:spcAft>
                      </a:pPr>
                      <a:r>
                        <a:rPr lang="en-US" sz="1400" dirty="0">
                          <a:solidFill>
                            <a:schemeClr val="tx1"/>
                          </a:solidFill>
                          <a:effectLst/>
                        </a:rPr>
                        <a:t> </a:t>
                      </a:r>
                      <a:endParaRPr lang="en-US" sz="1200" dirty="0">
                        <a:solidFill>
                          <a:schemeClr val="tx1"/>
                        </a:solidFill>
                        <a:effectLst/>
                        <a:latin typeface="Myriad Pro"/>
                        <a:ea typeface="Aptos" panose="020B0004020202020204" pitchFamily="34" charset="0"/>
                        <a:cs typeface="Myriad Pro"/>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9938009"/>
                  </a:ext>
                </a:extLst>
              </a:tr>
              <a:tr h="1741170">
                <a:tc>
                  <a:txBody>
                    <a:bodyPr/>
                    <a:lstStyle/>
                    <a:p>
                      <a:pPr marL="0" marR="0">
                        <a:spcAft>
                          <a:spcPts val="465"/>
                        </a:spcAft>
                      </a:pPr>
                      <a:r>
                        <a:rPr lang="en-US" sz="1400">
                          <a:solidFill>
                            <a:schemeClr val="tx1"/>
                          </a:solidFill>
                          <a:effectLst/>
                        </a:rPr>
                        <a:t>Community Behaviors</a:t>
                      </a:r>
                      <a:endParaRPr lang="en-US" sz="1200">
                        <a:solidFill>
                          <a:schemeClr val="tx1"/>
                        </a:solidFill>
                        <a:effectLst/>
                        <a:latin typeface="Myriad Pro"/>
                        <a:ea typeface="Aptos" panose="020B0004020202020204" pitchFamily="34" charset="0"/>
                        <a:cs typeface="Myriad Pro"/>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Aft>
                          <a:spcPts val="465"/>
                        </a:spcAft>
                      </a:pPr>
                      <a:r>
                        <a:rPr lang="en-US" sz="1400" dirty="0">
                          <a:solidFill>
                            <a:schemeClr val="tx1"/>
                          </a:solidFill>
                          <a:effectLst/>
                        </a:rPr>
                        <a:t> </a:t>
                      </a:r>
                      <a:endParaRPr lang="en-US" sz="1200" dirty="0">
                        <a:solidFill>
                          <a:schemeClr val="tx1"/>
                        </a:solidFill>
                        <a:effectLst/>
                        <a:latin typeface="Myriad Pro"/>
                        <a:ea typeface="Aptos" panose="020B0004020202020204" pitchFamily="34" charset="0"/>
                        <a:cs typeface="Myriad Pro"/>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Aft>
                          <a:spcPts val="465"/>
                        </a:spcAft>
                      </a:pPr>
                      <a:r>
                        <a:rPr lang="en-US" sz="1400" dirty="0">
                          <a:solidFill>
                            <a:schemeClr val="tx1"/>
                          </a:solidFill>
                          <a:effectLst/>
                        </a:rPr>
                        <a:t> </a:t>
                      </a:r>
                      <a:endParaRPr lang="en-US" sz="1200" dirty="0">
                        <a:solidFill>
                          <a:schemeClr val="tx1"/>
                        </a:solidFill>
                        <a:effectLst/>
                        <a:latin typeface="Myriad Pro"/>
                        <a:ea typeface="Aptos" panose="020B0004020202020204" pitchFamily="34" charset="0"/>
                        <a:cs typeface="Myriad Pro"/>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2608510"/>
                  </a:ext>
                </a:extLst>
              </a:tr>
            </a:tbl>
          </a:graphicData>
        </a:graphic>
      </p:graphicFrame>
    </p:spTree>
    <p:extLst>
      <p:ext uri="{BB962C8B-B14F-4D97-AF65-F5344CB8AC3E}">
        <p14:creationId xmlns:p14="http://schemas.microsoft.com/office/powerpoint/2010/main" val="1064556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A77014-6D58-0FE3-568C-955CA26D940D}"/>
              </a:ext>
            </a:extLst>
          </p:cNvPr>
          <p:cNvSpPr>
            <a:spLocks noGrp="1"/>
          </p:cNvSpPr>
          <p:nvPr>
            <p:ph type="title"/>
          </p:nvPr>
        </p:nvSpPr>
        <p:spPr/>
        <p:txBody>
          <a:bodyPr/>
          <a:lstStyle/>
          <a:p>
            <a:r>
              <a:rPr lang="en-US" dirty="0"/>
              <a:t>Discover Extension, slide 2</a:t>
            </a:r>
          </a:p>
        </p:txBody>
      </p:sp>
      <p:pic>
        <p:nvPicPr>
          <p:cNvPr id="5" name="Picture 4" descr="Emotional Safety Tip: Some people blame other individuals or groups for the spread of disease. However, most people are not trying to make others ill. Make sure you support your community by sharing knowledge, not blame.">
            <a:extLst>
              <a:ext uri="{FF2B5EF4-FFF2-40B4-BE49-F238E27FC236}">
                <a16:creationId xmlns:a16="http://schemas.microsoft.com/office/drawing/2014/main" id="{08F3283F-10D8-EA6A-4600-EE39818A9690}"/>
              </a:ext>
            </a:extLst>
          </p:cNvPr>
          <p:cNvPicPr>
            <a:picLocks noChangeAspect="1"/>
          </p:cNvPicPr>
          <p:nvPr/>
        </p:nvPicPr>
        <p:blipFill>
          <a:blip r:embed="rId2"/>
          <a:srcRect l="13906" t="49105" r="54153" b="29500"/>
          <a:stretch/>
        </p:blipFill>
        <p:spPr>
          <a:xfrm>
            <a:off x="722911" y="1809345"/>
            <a:ext cx="9792690" cy="2049777"/>
          </a:xfrm>
          <a:prstGeom prst="rect">
            <a:avLst/>
          </a:prstGeom>
        </p:spPr>
      </p:pic>
      <p:sp>
        <p:nvSpPr>
          <p:cNvPr id="2" name="Content Placeholder 1">
            <a:extLst>
              <a:ext uri="{FF2B5EF4-FFF2-40B4-BE49-F238E27FC236}">
                <a16:creationId xmlns:a16="http://schemas.microsoft.com/office/drawing/2014/main" id="{1865D767-D28E-4409-1918-3934F888563F}"/>
              </a:ext>
            </a:extLst>
          </p:cNvPr>
          <p:cNvSpPr>
            <a:spLocks noGrp="1"/>
          </p:cNvSpPr>
          <p:nvPr>
            <p:ph sz="quarter" idx="11"/>
          </p:nvPr>
        </p:nvSpPr>
        <p:spPr>
          <a:xfrm>
            <a:off x="527526" y="4076699"/>
            <a:ext cx="10924717" cy="2246755"/>
          </a:xfrm>
        </p:spPr>
        <p:txBody>
          <a:bodyPr/>
          <a:lstStyle/>
          <a:p>
            <a:pPr>
              <a:buFont typeface="+mj-lt"/>
              <a:buAutoNum type="arabicPeriod" startAt="3"/>
            </a:pPr>
            <a:r>
              <a:rPr lang="en-US" dirty="0"/>
              <a:t>What would your community be like if it always did things to help people’s health and happiness?</a:t>
            </a:r>
          </a:p>
          <a:p>
            <a:pPr>
              <a:buFont typeface="+mj-lt"/>
              <a:buAutoNum type="arabicPeriod" startAt="3"/>
            </a:pPr>
            <a:r>
              <a:rPr lang="en-US" dirty="0"/>
              <a:t>Make a poster, put on a performance, or use another method to share with others your ideas about a healthy and happy community for the future.</a:t>
            </a:r>
          </a:p>
        </p:txBody>
      </p:sp>
    </p:spTree>
    <p:extLst>
      <p:ext uri="{BB962C8B-B14F-4D97-AF65-F5344CB8AC3E}">
        <p14:creationId xmlns:p14="http://schemas.microsoft.com/office/powerpoint/2010/main" val="1849159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63E22E6-B87B-02D8-E083-FE325BB175AA}"/>
              </a:ext>
            </a:extLst>
          </p:cNvPr>
          <p:cNvSpPr>
            <a:spLocks noGrp="1"/>
          </p:cNvSpPr>
          <p:nvPr>
            <p:ph type="title"/>
          </p:nvPr>
        </p:nvSpPr>
        <p:spPr/>
        <p:txBody>
          <a:bodyPr/>
          <a:lstStyle/>
          <a:p>
            <a:r>
              <a:rPr lang="en-US" dirty="0"/>
              <a:t>Discover Extension, slide 3</a:t>
            </a:r>
          </a:p>
        </p:txBody>
      </p:sp>
      <p:sp>
        <p:nvSpPr>
          <p:cNvPr id="2" name="Content Placeholder 1"/>
          <p:cNvSpPr>
            <a:spLocks noGrp="1"/>
          </p:cNvSpPr>
          <p:nvPr>
            <p:ph sz="quarter" idx="11"/>
          </p:nvPr>
        </p:nvSpPr>
        <p:spPr>
          <a:xfrm>
            <a:off x="259897" y="1591728"/>
            <a:ext cx="10422971" cy="3973444"/>
          </a:xfrm>
        </p:spPr>
        <p:txBody>
          <a:bodyPr/>
          <a:lstStyle/>
          <a:p>
            <a:pPr lvl="0">
              <a:buFont typeface="+mj-lt"/>
              <a:buAutoNum type="arabicPeriod" startAt="3"/>
            </a:pPr>
            <a:r>
              <a:rPr lang="en-US" dirty="0"/>
              <a:t>Share your ideas about a happier and healthier community with someone else in your community. </a:t>
            </a:r>
            <a:endParaRPr lang="en-US" sz="2000" dirty="0"/>
          </a:p>
        </p:txBody>
      </p:sp>
      <p:sp>
        <p:nvSpPr>
          <p:cNvPr id="5" name="Content Placeholder 1"/>
          <p:cNvSpPr txBox="1">
            <a:spLocks/>
          </p:cNvSpPr>
          <p:nvPr/>
        </p:nvSpPr>
        <p:spPr>
          <a:xfrm>
            <a:off x="259897" y="1885415"/>
            <a:ext cx="11694210" cy="3741698"/>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mj-lt"/>
              <a:buAutoNum type="arabicPeriod"/>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a:p>
            <a:pPr>
              <a:buFont typeface="+mj-lt"/>
              <a:buAutoNum type="arabicPeriod" startAt="4"/>
            </a:pPr>
            <a:r>
              <a:rPr lang="en-US" dirty="0"/>
              <a:t>Examine the mood board below. </a:t>
            </a:r>
            <a:endParaRPr lang="en-US" sz="2000" dirty="0"/>
          </a:p>
          <a:p>
            <a:pPr lvl="1"/>
            <a:r>
              <a:rPr lang="en-US" dirty="0"/>
              <a:t>When you think about the way your community helps or harms your</a:t>
            </a:r>
          </a:p>
          <a:p>
            <a:pPr lvl="1"/>
            <a:r>
              <a:rPr lang="en-US" dirty="0"/>
              <a:t>health and happiness right now, which of the mood board symbols best shows how you feel? </a:t>
            </a:r>
            <a:endParaRPr lang="en-US" sz="2000" dirty="0"/>
          </a:p>
          <a:p>
            <a:pPr lvl="1"/>
            <a:r>
              <a:rPr lang="en-US" dirty="0"/>
              <a:t>When you think about a healthy and happy community for the future, which of the mood board symbols best shows how you feel?</a:t>
            </a:r>
            <a:endParaRPr lang="en-US" sz="2000" dirty="0"/>
          </a:p>
          <a:p>
            <a:pPr>
              <a:buAutoNum type="arabicPeriod" startAt="4"/>
            </a:pPr>
            <a:endParaRPr lang="en-US" dirty="0"/>
          </a:p>
        </p:txBody>
      </p:sp>
      <p:sp>
        <p:nvSpPr>
          <p:cNvPr id="7" name="Subtitle 2">
            <a:extLst>
              <a:ext uri="{FF2B5EF4-FFF2-40B4-BE49-F238E27FC236}">
                <a16:creationId xmlns:a16="http://schemas.microsoft.com/office/drawing/2014/main" id="{991FE3F8-C769-17EA-A7EC-FE8BF1DC5817}"/>
              </a:ext>
            </a:extLst>
          </p:cNvPr>
          <p:cNvSpPr txBox="1">
            <a:spLocks/>
          </p:cNvSpPr>
          <p:nvPr/>
        </p:nvSpPr>
        <p:spPr>
          <a:xfrm>
            <a:off x="4824412" y="4563937"/>
            <a:ext cx="2543175" cy="1655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t>Moodboard</a:t>
            </a:r>
          </a:p>
        </p:txBody>
      </p:sp>
      <p:pic>
        <p:nvPicPr>
          <p:cNvPr id="6" name="Picture 5" descr="A series of seven illustrated emojis. From left to right they are angry, one tear crying face, frown face, flat line mouth face, smiley face, smiley face with squinted eyes, and smiley face with star eyes.">
            <a:extLst>
              <a:ext uri="{FF2B5EF4-FFF2-40B4-BE49-F238E27FC236}">
                <a16:creationId xmlns:a16="http://schemas.microsoft.com/office/drawing/2014/main" id="{9FADE8F2-E92E-1BF0-CC4E-92061BE7E99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271911" y="5034526"/>
            <a:ext cx="7670182" cy="1185174"/>
          </a:xfrm>
          <a:prstGeom prst="rect">
            <a:avLst/>
          </a:prstGeom>
        </p:spPr>
      </p:pic>
    </p:spTree>
    <p:extLst>
      <p:ext uri="{BB962C8B-B14F-4D97-AF65-F5344CB8AC3E}">
        <p14:creationId xmlns:p14="http://schemas.microsoft.com/office/powerpoint/2010/main" val="884548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16A97-8640-4D6D-B43B-EA18E10F8E27}"/>
              </a:ext>
            </a:extLst>
          </p:cNvPr>
          <p:cNvSpPr>
            <a:spLocks noGrp="1"/>
          </p:cNvSpPr>
          <p:nvPr>
            <p:ph type="title"/>
          </p:nvPr>
        </p:nvSpPr>
        <p:spPr/>
        <p:txBody>
          <a:bodyPr/>
          <a:lstStyle/>
          <a:p>
            <a:r>
              <a:rPr lang="en-US" dirty="0"/>
              <a:t>Glossary</a:t>
            </a:r>
          </a:p>
        </p:txBody>
      </p:sp>
      <p:sp>
        <p:nvSpPr>
          <p:cNvPr id="3" name="Text Placeholder 2">
            <a:extLst>
              <a:ext uri="{FF2B5EF4-FFF2-40B4-BE49-F238E27FC236}">
                <a16:creationId xmlns:a16="http://schemas.microsoft.com/office/drawing/2014/main" id="{1BA6F8AD-A007-74D3-C76E-9333DADECDC7}"/>
              </a:ext>
            </a:extLst>
          </p:cNvPr>
          <p:cNvSpPr>
            <a:spLocks noGrp="1"/>
          </p:cNvSpPr>
          <p:nvPr>
            <p:ph type="body" sz="quarter" idx="10"/>
          </p:nvPr>
        </p:nvSpPr>
        <p:spPr/>
        <p:txBody>
          <a:bodyPr/>
          <a:lstStyle/>
          <a:p>
            <a:pPr>
              <a:spcBef>
                <a:spcPts val="1200"/>
              </a:spcBef>
              <a:spcAft>
                <a:spcPts val="1200"/>
              </a:spcAft>
            </a:pPr>
            <a:r>
              <a:rPr lang="en-US" sz="2400" b="1" dirty="0">
                <a:ea typeface="Aptos" panose="020B0004020202020204" pitchFamily="34" charset="0"/>
                <a:cs typeface="Times New Roman" panose="02020603050405020304" pitchFamily="18" charset="0"/>
              </a:rPr>
              <a:t>Herd immunity:</a:t>
            </a:r>
            <a:r>
              <a:rPr lang="en-US" sz="2400" dirty="0">
                <a:ea typeface="Aptos" panose="020B0004020202020204" pitchFamily="34" charset="0"/>
                <a:cs typeface="Times New Roman" panose="02020603050405020304" pitchFamily="18" charset="0"/>
              </a:rPr>
              <a:t> </a:t>
            </a:r>
            <a:r>
              <a:rPr lang="en-US" sz="2400" dirty="0">
                <a:solidFill>
                  <a:srgbClr val="111111"/>
                </a:solidFill>
                <a:ea typeface="Times New Roman" panose="02020603050405020304" pitchFamily="18" charset="0"/>
                <a:cs typeface="Times New Roman" panose="02020603050405020304" pitchFamily="18" charset="0"/>
              </a:rPr>
              <a:t>When a large part of the community (the herd) can no longer be infected or spread a disease</a:t>
            </a:r>
            <a:endParaRPr lang="en-US" sz="2400" dirty="0">
              <a:ea typeface="Aptos" panose="020B0004020202020204" pitchFamily="34" charset="0"/>
              <a:cs typeface="Times New Roman" panose="02020603050405020304" pitchFamily="18" charset="0"/>
            </a:endParaRPr>
          </a:p>
          <a:p>
            <a:pPr>
              <a:spcBef>
                <a:spcPts val="1200"/>
              </a:spcBef>
              <a:spcAft>
                <a:spcPts val="1200"/>
              </a:spcAft>
            </a:pPr>
            <a:r>
              <a:rPr lang="en-US" sz="2400" b="1" dirty="0">
                <a:ea typeface="Aptos" panose="020B0004020202020204" pitchFamily="34" charset="0"/>
                <a:cs typeface="Times New Roman" panose="02020603050405020304" pitchFamily="18" charset="0"/>
              </a:rPr>
              <a:t>Immune:</a:t>
            </a:r>
            <a:r>
              <a:rPr lang="en-US" sz="2400" dirty="0">
                <a:ea typeface="Aptos" panose="020B0004020202020204" pitchFamily="34" charset="0"/>
                <a:cs typeface="Times New Roman" panose="02020603050405020304" pitchFamily="18" charset="0"/>
              </a:rPr>
              <a:t> When you cannot be infected by a disease</a:t>
            </a:r>
          </a:p>
          <a:p>
            <a:pPr marL="0" marR="0">
              <a:spcBef>
                <a:spcPts val="1200"/>
              </a:spcBef>
              <a:spcAft>
                <a:spcPts val="1200"/>
              </a:spcAft>
            </a:pPr>
            <a:r>
              <a:rPr lang="en-US" sz="2400" b="1" dirty="0">
                <a:effectLst/>
                <a:ea typeface="Aptos" panose="020B0004020202020204" pitchFamily="34" charset="0"/>
                <a:cs typeface="Times New Roman" panose="02020603050405020304" pitchFamily="18" charset="0"/>
              </a:rPr>
              <a:t>Infectious:</a:t>
            </a:r>
            <a:r>
              <a:rPr lang="en-US" sz="2400" dirty="0">
                <a:effectLst/>
                <a:ea typeface="Aptos" panose="020B0004020202020204" pitchFamily="34" charset="0"/>
                <a:cs typeface="Times New Roman" panose="02020603050405020304" pitchFamily="18" charset="0"/>
              </a:rPr>
              <a:t> Diseases that are spread between people</a:t>
            </a:r>
          </a:p>
          <a:p>
            <a:pPr marL="0" marR="0">
              <a:lnSpc>
                <a:spcPct val="107000"/>
              </a:lnSpc>
              <a:spcBef>
                <a:spcPts val="1200"/>
              </a:spcBef>
              <a:spcAft>
                <a:spcPts val="800"/>
              </a:spcAft>
            </a:pPr>
            <a:r>
              <a:rPr lang="en-US" sz="2400" b="1" dirty="0">
                <a:effectLst/>
                <a:ea typeface="Aptos" panose="020B0004020202020204" pitchFamily="34" charset="0"/>
                <a:cs typeface="Times New Roman" panose="02020603050405020304" pitchFamily="18" charset="0"/>
              </a:rPr>
              <a:t>Vaccine: </a:t>
            </a:r>
            <a:r>
              <a:rPr lang="en-US" sz="2400" dirty="0">
                <a:effectLst/>
                <a:ea typeface="Aptos" panose="020B0004020202020204" pitchFamily="34" charset="0"/>
                <a:cs typeface="Aptos" panose="020B0004020202020204" pitchFamily="34" charset="0"/>
              </a:rPr>
              <a:t>Something that helps your body protect itself against disease</a:t>
            </a:r>
            <a:endParaRPr lang="en-US" sz="2400" dirty="0">
              <a:effectLs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46194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Lesson Overview:</a:t>
            </a:r>
          </a:p>
        </p:txBody>
      </p:sp>
      <p:sp>
        <p:nvSpPr>
          <p:cNvPr id="3" name="Text Placeholder 2"/>
          <p:cNvSpPr>
            <a:spLocks noGrp="1"/>
          </p:cNvSpPr>
          <p:nvPr>
            <p:ph type="body" sz="quarter" idx="10"/>
          </p:nvPr>
        </p:nvSpPr>
        <p:spPr>
          <a:xfrm>
            <a:off x="515568" y="1100249"/>
            <a:ext cx="11493551" cy="861646"/>
          </a:xfrm>
        </p:spPr>
        <p:txBody>
          <a:bodyPr/>
          <a:lstStyle/>
          <a:p>
            <a:r>
              <a:rPr lang="en-US" b="1" dirty="0"/>
              <a:t>Essential Understanding: </a:t>
            </a:r>
            <a:r>
              <a:rPr lang="en-US" dirty="0"/>
              <a:t>Disease affects individuals and communities. We can each take actions to protect our own health and the health of others in our community.</a:t>
            </a:r>
          </a:p>
        </p:txBody>
      </p:sp>
      <p:sp>
        <p:nvSpPr>
          <p:cNvPr id="4" name="Text Placeholder 3"/>
          <p:cNvSpPr>
            <a:spLocks noGrp="1"/>
          </p:cNvSpPr>
          <p:nvPr>
            <p:ph type="body" sz="quarter" idx="11"/>
          </p:nvPr>
        </p:nvSpPr>
        <p:spPr>
          <a:xfrm>
            <a:off x="733505" y="4650240"/>
            <a:ext cx="3200320" cy="560223"/>
          </a:xfrm>
        </p:spPr>
        <p:txBody>
          <a:bodyPr/>
          <a:lstStyle/>
          <a:p>
            <a:pPr>
              <a:lnSpc>
                <a:spcPct val="100000"/>
              </a:lnSpc>
            </a:pPr>
            <a:r>
              <a:rPr lang="en-US" b="1" dirty="0"/>
              <a:t>Discover: </a:t>
            </a:r>
            <a:r>
              <a:rPr lang="en-US" dirty="0"/>
              <a:t>What diseases affect my community now and in the past?</a:t>
            </a:r>
          </a:p>
        </p:txBody>
      </p:sp>
      <p:sp>
        <p:nvSpPr>
          <p:cNvPr id="5" name="Text Placeholder 4"/>
          <p:cNvSpPr>
            <a:spLocks noGrp="1"/>
          </p:cNvSpPr>
          <p:nvPr>
            <p:ph type="body" sz="quarter" idx="26"/>
          </p:nvPr>
        </p:nvSpPr>
        <p:spPr>
          <a:xfrm>
            <a:off x="4849993" y="4650240"/>
            <a:ext cx="2824702" cy="560223"/>
          </a:xfrm>
        </p:spPr>
        <p:txBody>
          <a:bodyPr/>
          <a:lstStyle/>
          <a:p>
            <a:pPr>
              <a:lnSpc>
                <a:spcPct val="100000"/>
              </a:lnSpc>
            </a:pPr>
            <a:r>
              <a:rPr lang="en-US" b="1" dirty="0"/>
              <a:t>Understand: </a:t>
            </a:r>
            <a:r>
              <a:rPr lang="en-US" dirty="0"/>
              <a:t>How can we stop disease from spreading in our community? </a:t>
            </a:r>
          </a:p>
        </p:txBody>
      </p:sp>
      <p:sp>
        <p:nvSpPr>
          <p:cNvPr id="6" name="Text Placeholder 5"/>
          <p:cNvSpPr>
            <a:spLocks noGrp="1"/>
          </p:cNvSpPr>
          <p:nvPr>
            <p:ph type="body" sz="quarter" idx="27"/>
          </p:nvPr>
        </p:nvSpPr>
        <p:spPr>
          <a:xfrm>
            <a:off x="8966481" y="4650240"/>
            <a:ext cx="2824702" cy="560223"/>
          </a:xfrm>
        </p:spPr>
        <p:txBody>
          <a:bodyPr/>
          <a:lstStyle/>
          <a:p>
            <a:pPr>
              <a:lnSpc>
                <a:spcPct val="100000"/>
              </a:lnSpc>
            </a:pPr>
            <a:r>
              <a:rPr lang="en-US" b="1" dirty="0"/>
              <a:t>Act: </a:t>
            </a:r>
            <a:r>
              <a:rPr lang="en-US" dirty="0"/>
              <a:t>How will we act to improve our community’s health? </a:t>
            </a:r>
          </a:p>
        </p:txBody>
      </p:sp>
    </p:spTree>
    <p:extLst>
      <p:ext uri="{BB962C8B-B14F-4D97-AF65-F5344CB8AC3E}">
        <p14:creationId xmlns:p14="http://schemas.microsoft.com/office/powerpoint/2010/main" val="73394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Good Health and Disease</a:t>
            </a:r>
            <a:br>
              <a:rPr lang="en-US" dirty="0"/>
            </a:br>
            <a:r>
              <a:rPr lang="en-US" dirty="0"/>
              <a:t>Discover</a:t>
            </a:r>
          </a:p>
        </p:txBody>
      </p:sp>
      <p:sp>
        <p:nvSpPr>
          <p:cNvPr id="3" name="Subtitle 2"/>
          <p:cNvSpPr>
            <a:spLocks noGrp="1"/>
          </p:cNvSpPr>
          <p:nvPr>
            <p:ph type="subTitle" idx="1"/>
          </p:nvPr>
        </p:nvSpPr>
        <p:spPr>
          <a:xfrm>
            <a:off x="2759243" y="4363452"/>
            <a:ext cx="9240252" cy="1443789"/>
          </a:xfrm>
        </p:spPr>
        <p:txBody>
          <a:bodyPr/>
          <a:lstStyle/>
          <a:p>
            <a:r>
              <a:rPr lang="en-US" sz="4000" dirty="0"/>
              <a:t>What diseases affect my community now and in the past?</a:t>
            </a:r>
          </a:p>
        </p:txBody>
      </p:sp>
    </p:spTree>
    <p:extLst>
      <p:ext uri="{BB962C8B-B14F-4D97-AF65-F5344CB8AC3E}">
        <p14:creationId xmlns:p14="http://schemas.microsoft.com/office/powerpoint/2010/main" val="831382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32359F-7557-123D-C087-AEC9390817E7}"/>
              </a:ext>
            </a:extLst>
          </p:cNvPr>
          <p:cNvSpPr>
            <a:spLocks noGrp="1"/>
          </p:cNvSpPr>
          <p:nvPr>
            <p:ph type="title"/>
          </p:nvPr>
        </p:nvSpPr>
        <p:spPr/>
        <p:txBody>
          <a:bodyPr/>
          <a:lstStyle/>
          <a:p>
            <a:r>
              <a:rPr lang="en-US" dirty="0"/>
              <a:t>Discover Overview</a:t>
            </a:r>
          </a:p>
        </p:txBody>
      </p:sp>
      <p:sp>
        <p:nvSpPr>
          <p:cNvPr id="3" name="Subtitle 2">
            <a:extLst>
              <a:ext uri="{FF2B5EF4-FFF2-40B4-BE49-F238E27FC236}">
                <a16:creationId xmlns:a16="http://schemas.microsoft.com/office/drawing/2014/main" id="{4CDD5613-3F9B-80BE-9DCF-0FBEEA234EAA}"/>
              </a:ext>
            </a:extLst>
          </p:cNvPr>
          <p:cNvSpPr>
            <a:spLocks noGrp="1"/>
          </p:cNvSpPr>
          <p:nvPr>
            <p:ph type="subTitle" idx="1"/>
          </p:nvPr>
        </p:nvSpPr>
        <p:spPr/>
        <p:txBody>
          <a:bodyPr>
            <a:normAutofit/>
          </a:bodyPr>
          <a:lstStyle/>
          <a:p>
            <a:pPr algn="ctr"/>
            <a:r>
              <a:rPr lang="en-US" u="sng" dirty="0"/>
              <a:t>Learning Objective:</a:t>
            </a:r>
          </a:p>
          <a:p>
            <a:r>
              <a:rPr lang="en-US" sz="2800" b="0" dirty="0"/>
              <a:t>We will be able to compare and explain changes in disease prevalence over time and link these changes to personal or community experiences.</a:t>
            </a:r>
            <a:endParaRPr lang="en-US" dirty="0"/>
          </a:p>
        </p:txBody>
      </p:sp>
      <p:sp>
        <p:nvSpPr>
          <p:cNvPr id="2" name="Content Placeholder 1">
            <a:extLst>
              <a:ext uri="{FF2B5EF4-FFF2-40B4-BE49-F238E27FC236}">
                <a16:creationId xmlns:a16="http://schemas.microsoft.com/office/drawing/2014/main" id="{8344F75E-0A53-6697-8D98-BB41054899A7}"/>
              </a:ext>
            </a:extLst>
          </p:cNvPr>
          <p:cNvSpPr>
            <a:spLocks noGrp="1"/>
          </p:cNvSpPr>
          <p:nvPr>
            <p:ph sz="quarter" idx="11"/>
          </p:nvPr>
        </p:nvSpPr>
        <p:spPr>
          <a:xfrm>
            <a:off x="4431552" y="1498712"/>
            <a:ext cx="6550773" cy="4989956"/>
          </a:xfrm>
        </p:spPr>
        <p:txBody>
          <a:bodyPr>
            <a:normAutofit fontScale="77500" lnSpcReduction="20000"/>
          </a:bodyPr>
          <a:lstStyle/>
          <a:p>
            <a:pPr fontAlgn="base"/>
            <a:r>
              <a:rPr lang="en-US" b="1" dirty="0"/>
              <a:t>Discover Reading (optional):</a:t>
            </a:r>
            <a:r>
              <a:rPr lang="en-US" dirty="0"/>
              <a:t> A 1-page reading and data analysis activity detailing the change in countries where polio was found in 1988 compared to 2018.</a:t>
            </a:r>
          </a:p>
          <a:p>
            <a:pPr marL="0" indent="0" fontAlgn="base">
              <a:buNone/>
            </a:pPr>
            <a:endParaRPr lang="en-US" dirty="0"/>
          </a:p>
          <a:p>
            <a:pPr algn="l"/>
            <a:r>
              <a:rPr lang="en-US" b="1" dirty="0"/>
              <a:t>Discover Investigation: </a:t>
            </a:r>
            <a:r>
              <a:rPr lang="en-US" b="0" i="0" u="none" strike="noStrike" baseline="0" dirty="0"/>
              <a:t>Students identify familiar diseases and then conduct a community oral history to understand how community disease prevalence has changed over time.</a:t>
            </a:r>
            <a:r>
              <a:rPr lang="en-US" b="1" dirty="0"/>
              <a:t> </a:t>
            </a:r>
            <a:r>
              <a:rPr lang="en-US" dirty="0"/>
              <a:t> </a:t>
            </a:r>
          </a:p>
          <a:p>
            <a:pPr marL="0" indent="0" fontAlgn="base">
              <a:buNone/>
            </a:pPr>
            <a:endParaRPr lang="en-US" dirty="0"/>
          </a:p>
          <a:p>
            <a:pPr fontAlgn="base"/>
            <a:r>
              <a:rPr lang="en-US" b="1" dirty="0"/>
              <a:t>Discover Investigation Extension (optional): </a:t>
            </a:r>
            <a:r>
              <a:rPr lang="en-US" dirty="0"/>
              <a:t>Students can extend their learning by exploring how their communities and behaviors can help them be healthy and happy, followed by a futures-thinking exercise to apply their learning and envision a healthier community in the future. They have the option to use art or other means to share that vision.</a:t>
            </a:r>
          </a:p>
        </p:txBody>
      </p:sp>
    </p:spTree>
    <p:extLst>
      <p:ext uri="{BB962C8B-B14F-4D97-AF65-F5344CB8AC3E}">
        <p14:creationId xmlns:p14="http://schemas.microsoft.com/office/powerpoint/2010/main" val="1429276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title"/>
          </p:nvPr>
        </p:nvSpPr>
        <p:spPr>
          <a:xfrm>
            <a:off x="3884009" y="323850"/>
            <a:ext cx="5076825" cy="9928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i="0" u="none" strike="noStrike" kern="1200" cap="none" spc="0" normalizeH="0" baseline="0" noProof="0" dirty="0">
                <a:ln>
                  <a:noFill/>
                </a:ln>
                <a:solidFill>
                  <a:schemeClr val="tx1"/>
                </a:solidFill>
                <a:effectLst/>
                <a:uLnTx/>
                <a:uFillTx/>
                <a:ea typeface="+mn-ea"/>
                <a:cs typeface="+mn-cs"/>
              </a:rPr>
              <a:t>Discover Reading</a:t>
            </a:r>
          </a:p>
        </p:txBody>
      </p:sp>
      <p:sp>
        <p:nvSpPr>
          <p:cNvPr id="4" name="Subtitle 3">
            <a:extLst>
              <a:ext uri="{FF2B5EF4-FFF2-40B4-BE49-F238E27FC236}">
                <a16:creationId xmlns:a16="http://schemas.microsoft.com/office/drawing/2014/main" id="{E41A8DD9-BA47-EB7D-1917-AFF4566D4532}"/>
              </a:ext>
            </a:extLst>
          </p:cNvPr>
          <p:cNvSpPr>
            <a:spLocks noGrp="1"/>
          </p:cNvSpPr>
          <p:nvPr>
            <p:ph type="subTitle" idx="1"/>
          </p:nvPr>
        </p:nvSpPr>
        <p:spPr/>
        <p:txBody>
          <a:bodyPr/>
          <a:lstStyle/>
          <a:p>
            <a:r>
              <a:rPr kumimoji="0" lang="en-US" sz="2800" b="0" i="0" u="none" strike="noStrike" kern="1200" cap="none" spc="0" normalizeH="0" baseline="0" noProof="0" dirty="0">
                <a:ln>
                  <a:noFill/>
                </a:ln>
                <a:effectLst/>
                <a:uLnTx/>
                <a:uFillTx/>
                <a:latin typeface="+mn-lt"/>
                <a:ea typeface="+mn-ea"/>
                <a:cs typeface="+mn-cs"/>
              </a:rPr>
              <a:t>Changes in Disease Patterns</a:t>
            </a:r>
            <a:endParaRPr lang="en-US" dirty="0"/>
          </a:p>
        </p:txBody>
      </p:sp>
      <p:sp>
        <p:nvSpPr>
          <p:cNvPr id="2" name="Content Placeholder 1"/>
          <p:cNvSpPr>
            <a:spLocks noGrp="1"/>
          </p:cNvSpPr>
          <p:nvPr>
            <p:ph sz="quarter" idx="11"/>
          </p:nvPr>
        </p:nvSpPr>
        <p:spPr>
          <a:xfrm>
            <a:off x="633641" y="2326793"/>
            <a:ext cx="10924717" cy="2464282"/>
          </a:xfrm>
        </p:spPr>
        <p:txBody>
          <a:bodyPr>
            <a:normAutofit/>
          </a:bodyPr>
          <a:lstStyle/>
          <a:p>
            <a:r>
              <a:rPr lang="en-US" dirty="0"/>
              <a:t>There are many illnesses, or diseases, that can be spread between people. These diseases are called infectious. Sometimes the infectious diseases found in a community change over time. Even since older members of your community were young, the common diseases may have changed. One example is polio. Polio is a life-threatening disease that spreads easily.</a:t>
            </a:r>
          </a:p>
        </p:txBody>
      </p:sp>
    </p:spTree>
    <p:extLst>
      <p:ext uri="{BB962C8B-B14F-4D97-AF65-F5344CB8AC3E}">
        <p14:creationId xmlns:p14="http://schemas.microsoft.com/office/powerpoint/2010/main" val="249101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7A1C55-0D1D-0907-F940-40688D09A9A0}"/>
              </a:ext>
            </a:extLst>
          </p:cNvPr>
          <p:cNvSpPr>
            <a:spLocks noGrp="1"/>
          </p:cNvSpPr>
          <p:nvPr>
            <p:ph type="title"/>
          </p:nvPr>
        </p:nvSpPr>
        <p:spPr>
          <a:xfrm>
            <a:off x="2876551" y="-8894"/>
            <a:ext cx="7584020" cy="1028069"/>
          </a:xfrm>
        </p:spPr>
        <p:txBody>
          <a:bodyPr vert="horz" lIns="91440" tIns="45720" rIns="91440" bIns="45720" rtlCol="0" anchor="b">
            <a:normAutofit/>
          </a:bodyPr>
          <a:lstStyle/>
          <a:p>
            <a:r>
              <a:rPr lang="en-US" dirty="0"/>
              <a:t>Discover Reading, slide 2</a:t>
            </a:r>
          </a:p>
        </p:txBody>
      </p:sp>
      <p:sp>
        <p:nvSpPr>
          <p:cNvPr id="2" name="Content Placeholder 1"/>
          <p:cNvSpPr>
            <a:spLocks noGrp="1"/>
          </p:cNvSpPr>
          <p:nvPr>
            <p:ph sz="quarter" idx="11"/>
          </p:nvPr>
        </p:nvSpPr>
        <p:spPr>
          <a:xfrm>
            <a:off x="1819275" y="1601604"/>
            <a:ext cx="5324475" cy="1509162"/>
          </a:xfrm>
        </p:spPr>
        <p:txBody>
          <a:bodyPr>
            <a:normAutofit fontScale="92500" lnSpcReduction="10000"/>
          </a:bodyPr>
          <a:lstStyle/>
          <a:p>
            <a:pPr marL="0" marR="0">
              <a:spcBef>
                <a:spcPts val="1200"/>
              </a:spcBef>
              <a:spcAft>
                <a:spcPts val="1200"/>
              </a:spcAft>
            </a:pPr>
            <a:r>
              <a:rPr lang="en-US" sz="2800" dirty="0">
                <a:effectLst/>
                <a:ea typeface="Aptos" panose="020B0004020202020204" pitchFamily="34" charset="0"/>
                <a:cs typeface="Times New Roman" panose="02020603050405020304" pitchFamily="18" charset="0"/>
              </a:rPr>
              <a:t>Examine the 1988 and 2018 world maps. In those years, polio was spreading in the countries marked in blue. Answer these questions.</a:t>
            </a:r>
          </a:p>
        </p:txBody>
      </p:sp>
      <p:pic>
        <p:nvPicPr>
          <p:cNvPr id="4" name="Picture 3">
            <a:extLst>
              <a:ext uri="{FF2B5EF4-FFF2-40B4-BE49-F238E27FC236}">
                <a16:creationId xmlns:a16="http://schemas.microsoft.com/office/drawing/2014/main" id="{F152ABE1-AD08-66FF-C235-75CA26B0B9A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375" y="1678602"/>
            <a:ext cx="1276350" cy="1355166"/>
          </a:xfrm>
          <a:prstGeom prst="rect">
            <a:avLst/>
          </a:prstGeom>
        </p:spPr>
      </p:pic>
      <p:sp>
        <p:nvSpPr>
          <p:cNvPr id="6" name="TextBox 5">
            <a:extLst>
              <a:ext uri="{FF2B5EF4-FFF2-40B4-BE49-F238E27FC236}">
                <a16:creationId xmlns:a16="http://schemas.microsoft.com/office/drawing/2014/main" id="{5B5AD9BB-4E3D-A3F9-43DE-94AB7197316D}"/>
              </a:ext>
            </a:extLst>
          </p:cNvPr>
          <p:cNvSpPr txBox="1"/>
          <p:nvPr/>
        </p:nvSpPr>
        <p:spPr>
          <a:xfrm>
            <a:off x="371475" y="3033768"/>
            <a:ext cx="7089649" cy="3724096"/>
          </a:xfrm>
          <a:prstGeom prst="rect">
            <a:avLst/>
          </a:prstGeom>
          <a:noFill/>
        </p:spPr>
        <p:txBody>
          <a:bodyPr wrap="square">
            <a:spAutoFit/>
          </a:bodyPr>
          <a:lstStyle/>
          <a:p>
            <a:pPr marL="0" marR="0">
              <a:spcBef>
                <a:spcPts val="1200"/>
              </a:spcBef>
              <a:spcAft>
                <a:spcPts val="1200"/>
              </a:spcAft>
            </a:pPr>
            <a:r>
              <a:rPr lang="en-US" sz="2800" b="1" dirty="0">
                <a:effectLst/>
                <a:ea typeface="Aptos" panose="020B0004020202020204" pitchFamily="34" charset="0"/>
                <a:cs typeface="Times New Roman" panose="02020603050405020304" pitchFamily="18" charset="0"/>
              </a:rPr>
              <a:t>Notice: </a:t>
            </a:r>
            <a:r>
              <a:rPr lang="en-US" sz="2800" dirty="0">
                <a:effectLst/>
                <a:ea typeface="Aptos" panose="020B0004020202020204" pitchFamily="34" charset="0"/>
                <a:cs typeface="Times New Roman" panose="02020603050405020304" pitchFamily="18" charset="0"/>
              </a:rPr>
              <a:t>What changes do you notice between the maps from 1988 and 2018?</a:t>
            </a:r>
          </a:p>
          <a:p>
            <a:pPr marL="0" marR="0">
              <a:spcBef>
                <a:spcPts val="1200"/>
              </a:spcBef>
              <a:spcAft>
                <a:spcPts val="1200"/>
              </a:spcAft>
            </a:pPr>
            <a:r>
              <a:rPr lang="en-US" sz="2800" b="1" dirty="0">
                <a:effectLst/>
                <a:ea typeface="Aptos" panose="020B0004020202020204" pitchFamily="34" charset="0"/>
                <a:cs typeface="Times New Roman" panose="02020603050405020304" pitchFamily="18" charset="0"/>
              </a:rPr>
              <a:t>Think: </a:t>
            </a:r>
            <a:r>
              <a:rPr lang="en-US" sz="2800" dirty="0">
                <a:effectLst/>
                <a:ea typeface="Aptos" panose="020B0004020202020204" pitchFamily="34" charset="0"/>
                <a:cs typeface="Times New Roman" panose="02020603050405020304" pitchFamily="18" charset="0"/>
              </a:rPr>
              <a:t>What do you think may have happened to create this change?</a:t>
            </a:r>
          </a:p>
          <a:p>
            <a:pPr marL="0" marR="0">
              <a:spcBef>
                <a:spcPts val="1200"/>
              </a:spcBef>
              <a:spcAft>
                <a:spcPts val="1200"/>
              </a:spcAft>
            </a:pPr>
            <a:r>
              <a:rPr lang="en-US" sz="2800" b="1" dirty="0">
                <a:effectLst/>
                <a:ea typeface="Aptos" panose="020B0004020202020204" pitchFamily="34" charset="0"/>
                <a:cs typeface="Times New Roman" panose="02020603050405020304" pitchFamily="18" charset="0"/>
              </a:rPr>
              <a:t>Wonder:</a:t>
            </a:r>
            <a:r>
              <a:rPr lang="en-US" sz="2800" dirty="0">
                <a:effectLst/>
                <a:ea typeface="Aptos" panose="020B0004020202020204" pitchFamily="34" charset="0"/>
                <a:cs typeface="Times New Roman" panose="02020603050405020304" pitchFamily="18" charset="0"/>
              </a:rPr>
              <a:t> What do you wonder about people’s ability to change the diseases found in their communities?</a:t>
            </a:r>
          </a:p>
        </p:txBody>
      </p:sp>
      <p:pic>
        <p:nvPicPr>
          <p:cNvPr id="9" name="Picture 8" descr="A world map showing countries with a particular disease in blue, countries without the disease in green, and countries without data for the disease in grey. Countries in green are the United States, Canada, Argentina, Chile, Paraguay, Uruguay, Australia, New Zealand, Japan and about half of Europe. Greenland is grey. All other countries are blue." title="World map from 1988">
            <a:extLst>
              <a:ext uri="{FF2B5EF4-FFF2-40B4-BE49-F238E27FC236}">
                <a16:creationId xmlns:a16="http://schemas.microsoft.com/office/drawing/2014/main" id="{548E178B-CE7B-510D-83A3-FBAA89D424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3844" y="1447881"/>
            <a:ext cx="4359401" cy="2574255"/>
          </a:xfrm>
          <a:prstGeom prst="rect">
            <a:avLst/>
          </a:prstGeom>
          <a:ln w="57150">
            <a:solidFill>
              <a:srgbClr val="01C2FD"/>
            </a:solidFill>
          </a:ln>
        </p:spPr>
      </p:pic>
      <p:pic>
        <p:nvPicPr>
          <p:cNvPr id="10" name="Picture 9" descr="A world map showing countries with a particular disease in blue, countries without the disease in green, and countries without data for the disease in grey. Greenland is grey. Pakistan, Afghanistan, and Nigeria are blue. All other countries are green." title="World Map from 2018">
            <a:extLst>
              <a:ext uri="{FF2B5EF4-FFF2-40B4-BE49-F238E27FC236}">
                <a16:creationId xmlns:a16="http://schemas.microsoft.com/office/drawing/2014/main" id="{CE7D1655-DDA7-46AD-B96D-D80E28C11D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1124" y="4206540"/>
            <a:ext cx="4384842" cy="2578608"/>
          </a:xfrm>
          <a:prstGeom prst="rect">
            <a:avLst/>
          </a:prstGeom>
          <a:ln w="57150">
            <a:solidFill>
              <a:srgbClr val="01C2FD"/>
            </a:solidFill>
          </a:ln>
        </p:spPr>
      </p:pic>
    </p:spTree>
    <p:extLst>
      <p:ext uri="{BB962C8B-B14F-4D97-AF65-F5344CB8AC3E}">
        <p14:creationId xmlns:p14="http://schemas.microsoft.com/office/powerpoint/2010/main" val="1677965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911446-A6F4-B815-49C1-9DEBE9EE1D68}"/>
              </a:ext>
            </a:extLst>
          </p:cNvPr>
          <p:cNvSpPr>
            <a:spLocks noGrp="1"/>
          </p:cNvSpPr>
          <p:nvPr>
            <p:ph type="title"/>
          </p:nvPr>
        </p:nvSpPr>
        <p:spPr>
          <a:xfrm>
            <a:off x="2628900" y="-8893"/>
            <a:ext cx="7410449" cy="1039130"/>
          </a:xfrm>
        </p:spPr>
        <p:txBody>
          <a:bodyPr vert="horz" lIns="91440" tIns="45720" rIns="91440" bIns="45720" rtlCol="0" anchor="b">
            <a:normAutofit/>
          </a:bodyPr>
          <a:lstStyle/>
          <a:p>
            <a:r>
              <a:rPr lang="en-US" dirty="0"/>
              <a:t>Discover Reading, slide 3</a:t>
            </a:r>
          </a:p>
        </p:txBody>
      </p:sp>
      <p:sp>
        <p:nvSpPr>
          <p:cNvPr id="2" name="Content Placeholder 1"/>
          <p:cNvSpPr>
            <a:spLocks noGrp="1"/>
          </p:cNvSpPr>
          <p:nvPr>
            <p:ph sz="quarter" idx="11"/>
          </p:nvPr>
        </p:nvSpPr>
        <p:spPr>
          <a:xfrm>
            <a:off x="2539388" y="4788207"/>
            <a:ext cx="8877300" cy="1984067"/>
          </a:xfrm>
        </p:spPr>
        <p:txBody>
          <a:bodyPr>
            <a:normAutofit fontScale="85000" lnSpcReduction="20000"/>
          </a:bodyPr>
          <a:lstStyle/>
          <a:p>
            <a:pPr marL="0" marR="0">
              <a:spcBef>
                <a:spcPts val="1200"/>
              </a:spcBef>
              <a:spcAft>
                <a:spcPts val="1200"/>
              </a:spcAft>
            </a:pPr>
            <a:r>
              <a:rPr lang="en-US" b="1" dirty="0"/>
              <a:t>Community Connection:</a:t>
            </a:r>
            <a:r>
              <a:rPr lang="en-US" dirty="0"/>
              <a:t> </a:t>
            </a:r>
            <a:r>
              <a:rPr lang="en-US" dirty="0">
                <a:effectLst/>
                <a:ea typeface="Aptos" panose="020B0004020202020204" pitchFamily="34" charset="0"/>
                <a:cs typeface="Times New Roman" panose="02020603050405020304" pitchFamily="18" charset="0"/>
              </a:rPr>
              <a:t>Discuss with a partner:</a:t>
            </a:r>
          </a:p>
          <a:p>
            <a:pPr marL="342900" marR="0" lvl="0" indent="-342900">
              <a:spcBef>
                <a:spcPts val="1200"/>
              </a:spcBef>
              <a:buFont typeface="Symbol" panose="05050102010706020507" pitchFamily="18" charset="2"/>
              <a:buChar char=""/>
            </a:pPr>
            <a:r>
              <a:rPr lang="en-US" dirty="0">
                <a:effectLst/>
                <a:ea typeface="Aptos" panose="020B0004020202020204" pitchFamily="34" charset="0"/>
                <a:cs typeface="Times New Roman" panose="02020603050405020304" pitchFamily="18" charset="0"/>
              </a:rPr>
              <a:t>What are some behaviors you use to stop the spread of disease?</a:t>
            </a:r>
          </a:p>
          <a:p>
            <a:pPr marL="342900" marR="0" lvl="0" indent="-342900">
              <a:spcAft>
                <a:spcPts val="1200"/>
              </a:spcAft>
              <a:buFont typeface="Symbol" panose="05050102010706020507" pitchFamily="18" charset="2"/>
              <a:buChar char=""/>
            </a:pPr>
            <a:r>
              <a:rPr lang="en-US" dirty="0">
                <a:effectLst/>
                <a:ea typeface="Aptos" panose="020B0004020202020204" pitchFamily="34" charset="0"/>
                <a:cs typeface="Times New Roman" panose="02020603050405020304" pitchFamily="18" charset="0"/>
              </a:rPr>
              <a:t>What have you noticed people around you doing to stop the spread of disease?</a:t>
            </a:r>
          </a:p>
          <a:p>
            <a:endParaRPr lang="en-US" dirty="0"/>
          </a:p>
        </p:txBody>
      </p:sp>
      <p:sp>
        <p:nvSpPr>
          <p:cNvPr id="5" name="Content Placeholder 1"/>
          <p:cNvSpPr txBox="1">
            <a:spLocks/>
          </p:cNvSpPr>
          <p:nvPr/>
        </p:nvSpPr>
        <p:spPr>
          <a:xfrm>
            <a:off x="501956" y="1924056"/>
            <a:ext cx="11188088" cy="26242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People have learned a lot about diseases over the last hundred years. We now know more about how diseases are spread. For example, you may have learned to wash your hands to help prevent you from getting sick. There are many behaviors people can change to help stop the spread of disease. There are also medicines, such as vaccines, that can help our bodies become better at fighting diseases. The main reason for the change in the polio maps between 1988 and 2018 was a massive global effort to vaccinate people against polio.</a:t>
            </a:r>
          </a:p>
        </p:txBody>
      </p:sp>
      <p:pic>
        <p:nvPicPr>
          <p:cNvPr id="4" name="Picture 3">
            <a:extLst>
              <a:ext uri="{FF2B5EF4-FFF2-40B4-BE49-F238E27FC236}">
                <a16:creationId xmlns:a16="http://schemas.microsoft.com/office/drawing/2014/main" id="{BC8C06FB-1CCC-0222-1970-34B052FFF62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1" y="4548309"/>
            <a:ext cx="2329837" cy="2329837"/>
          </a:xfrm>
          <a:prstGeom prst="rect">
            <a:avLst/>
          </a:prstGeom>
        </p:spPr>
      </p:pic>
    </p:spTree>
    <p:extLst>
      <p:ext uri="{BB962C8B-B14F-4D97-AF65-F5344CB8AC3E}">
        <p14:creationId xmlns:p14="http://schemas.microsoft.com/office/powerpoint/2010/main" val="1752597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1FE2B0-4DE2-4E4D-67AC-995D90F7BF73}"/>
              </a:ext>
            </a:extLst>
          </p:cNvPr>
          <p:cNvSpPr>
            <a:spLocks noGrp="1"/>
          </p:cNvSpPr>
          <p:nvPr>
            <p:ph type="title"/>
          </p:nvPr>
        </p:nvSpPr>
        <p:spPr/>
        <p:txBody>
          <a:bodyPr>
            <a:normAutofit fontScale="90000"/>
          </a:bodyPr>
          <a:lstStyle/>
          <a:p>
            <a:r>
              <a:rPr lang="en-US" dirty="0"/>
              <a:t>Discover Investigation</a:t>
            </a:r>
          </a:p>
        </p:txBody>
      </p:sp>
      <p:sp>
        <p:nvSpPr>
          <p:cNvPr id="3" name="Subtitle 2">
            <a:extLst>
              <a:ext uri="{FF2B5EF4-FFF2-40B4-BE49-F238E27FC236}">
                <a16:creationId xmlns:a16="http://schemas.microsoft.com/office/drawing/2014/main" id="{AF161D01-3513-B5AE-1271-C95911CA8314}"/>
              </a:ext>
            </a:extLst>
          </p:cNvPr>
          <p:cNvSpPr>
            <a:spLocks noGrp="1"/>
          </p:cNvSpPr>
          <p:nvPr>
            <p:ph type="subTitle" idx="1"/>
          </p:nvPr>
        </p:nvSpPr>
        <p:spPr>
          <a:xfrm>
            <a:off x="1877199" y="1414698"/>
            <a:ext cx="9338305" cy="756200"/>
          </a:xfrm>
        </p:spPr>
        <p:txBody>
          <a:bodyPr>
            <a:normAutofit fontScale="55000" lnSpcReduction="20000"/>
          </a:bodyPr>
          <a:lstStyle/>
          <a:p>
            <a:r>
              <a:rPr kumimoji="0" lang="en-US" sz="5100" b="0" i="0" u="none" strike="noStrike" kern="1200" cap="none" spc="0" normalizeH="0" baseline="0" noProof="0" dirty="0">
                <a:ln>
                  <a:noFill/>
                </a:ln>
                <a:effectLst/>
                <a:uLnTx/>
                <a:uFillTx/>
                <a:latin typeface="+mn-lt"/>
                <a:ea typeface="+mn-ea"/>
                <a:cs typeface="+mn-cs"/>
              </a:rPr>
              <a:t>What diseases affect my community now and in the past? </a:t>
            </a:r>
          </a:p>
          <a:p>
            <a:endParaRPr lang="en-US" dirty="0"/>
          </a:p>
        </p:txBody>
      </p:sp>
      <p:sp>
        <p:nvSpPr>
          <p:cNvPr id="2" name="Content Placeholder 1">
            <a:extLst>
              <a:ext uri="{FF2B5EF4-FFF2-40B4-BE49-F238E27FC236}">
                <a16:creationId xmlns:a16="http://schemas.microsoft.com/office/drawing/2014/main" id="{80270430-DB69-071C-CFC6-58E9FD937ACC}"/>
              </a:ext>
            </a:extLst>
          </p:cNvPr>
          <p:cNvSpPr>
            <a:spLocks noGrp="1"/>
          </p:cNvSpPr>
          <p:nvPr>
            <p:ph sz="quarter" idx="11"/>
          </p:nvPr>
        </p:nvSpPr>
        <p:spPr>
          <a:xfrm>
            <a:off x="633639" y="1885950"/>
            <a:ext cx="10924717" cy="1790700"/>
          </a:xfrm>
        </p:spPr>
        <p:txBody>
          <a:bodyPr>
            <a:normAutofit fontScale="85000" lnSpcReduction="20000"/>
          </a:bodyPr>
          <a:lstStyle/>
          <a:p>
            <a:pPr marL="0" indent="0">
              <a:spcAft>
                <a:spcPts val="1200"/>
              </a:spcAft>
              <a:buNone/>
            </a:pPr>
            <a:r>
              <a:rPr lang="en-US" sz="2800" dirty="0"/>
              <a:t>Infectious diseases spread among people. But the diseases that are found in a community often change over time.</a:t>
            </a:r>
          </a:p>
          <a:p>
            <a:r>
              <a:rPr lang="en-US" sz="2800" dirty="0"/>
              <a:t>Examine this list of diseases. Do you notice any names of any diseases you recognize or that you have had? What diseases do you know about that are missing?</a:t>
            </a:r>
          </a:p>
          <a:p>
            <a:pPr marL="0" indent="0">
              <a:buNone/>
            </a:pPr>
            <a:endParaRPr lang="en-US" sz="3100" dirty="0"/>
          </a:p>
          <a:p>
            <a:endParaRPr lang="en-US" dirty="0"/>
          </a:p>
          <a:p>
            <a:endParaRPr lang="en-US" sz="2400" dirty="0"/>
          </a:p>
          <a:p>
            <a:endParaRPr lang="en-US" sz="2400" dirty="0"/>
          </a:p>
          <a:p>
            <a:endParaRPr lang="en-US" dirty="0"/>
          </a:p>
        </p:txBody>
      </p:sp>
      <p:sp>
        <p:nvSpPr>
          <p:cNvPr id="6" name="Content Placeholder 1">
            <a:extLst>
              <a:ext uri="{FF2B5EF4-FFF2-40B4-BE49-F238E27FC236}">
                <a16:creationId xmlns:a16="http://schemas.microsoft.com/office/drawing/2014/main" id="{E241DB5F-00F3-C61D-D188-68B6D7AD5713}"/>
              </a:ext>
            </a:extLst>
          </p:cNvPr>
          <p:cNvSpPr txBox="1">
            <a:spLocks/>
          </p:cNvSpPr>
          <p:nvPr/>
        </p:nvSpPr>
        <p:spPr>
          <a:xfrm>
            <a:off x="775048" y="3667725"/>
            <a:ext cx="2966811" cy="1616556"/>
          </a:xfrm>
          <a:prstGeom prst="rect">
            <a:avLst/>
          </a:prstGeom>
        </p:spPr>
        <p:txBody>
          <a:bodyPr vert="horz" lIns="91440" tIns="45720" rIns="91440" bIns="45720" rtlCol="0">
            <a:normAutofit fontScale="70000" lnSpcReduction="20000"/>
          </a:bodyPr>
          <a:lstStyle>
            <a:lvl1pPr marL="514350" indent="-514350" algn="l" defTabSz="914400" rtl="0" eaLnBrk="1" latinLnBrk="0" hangingPunct="1">
              <a:lnSpc>
                <a:spcPct val="90000"/>
              </a:lnSpc>
              <a:spcBef>
                <a:spcPts val="1000"/>
              </a:spcBef>
              <a:buFont typeface="+mj-lt"/>
              <a:buAutoNum type="arabicPeriod"/>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3100" dirty="0"/>
              <a:t>Influenza (the flu)</a:t>
            </a:r>
          </a:p>
          <a:p>
            <a:pPr marL="457200" indent="-457200">
              <a:buFont typeface="Arial" panose="020B0604020202020204" pitchFamily="34" charset="0"/>
              <a:buChar char="•"/>
            </a:pPr>
            <a:r>
              <a:rPr lang="en-US" sz="3100" dirty="0"/>
              <a:t>Malaria</a:t>
            </a:r>
          </a:p>
          <a:p>
            <a:pPr marL="457200" indent="-457200">
              <a:buFont typeface="Arial" panose="020B0604020202020204" pitchFamily="34" charset="0"/>
              <a:buChar char="•"/>
            </a:pPr>
            <a:r>
              <a:rPr lang="en-US" sz="3100" dirty="0"/>
              <a:t>Measles</a:t>
            </a:r>
          </a:p>
          <a:p>
            <a:pPr marL="457200" indent="-457200">
              <a:buFont typeface="Arial" panose="020B0604020202020204" pitchFamily="34" charset="0"/>
              <a:buChar char="•"/>
            </a:pPr>
            <a:r>
              <a:rPr lang="en-US" sz="3100" dirty="0"/>
              <a:t>Mumps</a:t>
            </a:r>
          </a:p>
          <a:p>
            <a:pPr marL="0" indent="0">
              <a:buNone/>
            </a:pPr>
            <a:endParaRPr lang="en-US" dirty="0"/>
          </a:p>
          <a:p>
            <a:endParaRPr lang="en-US" dirty="0"/>
          </a:p>
          <a:p>
            <a:endParaRPr lang="en-US" dirty="0"/>
          </a:p>
          <a:p>
            <a:endParaRPr lang="en-US" dirty="0"/>
          </a:p>
        </p:txBody>
      </p:sp>
      <p:sp>
        <p:nvSpPr>
          <p:cNvPr id="8" name="Content Placeholder 1">
            <a:extLst>
              <a:ext uri="{FF2B5EF4-FFF2-40B4-BE49-F238E27FC236}">
                <a16:creationId xmlns:a16="http://schemas.microsoft.com/office/drawing/2014/main" id="{CA2381DB-DAF9-4039-533E-D3F60E02A4CD}"/>
              </a:ext>
            </a:extLst>
          </p:cNvPr>
          <p:cNvSpPr txBox="1">
            <a:spLocks/>
          </p:cNvSpPr>
          <p:nvPr/>
        </p:nvSpPr>
        <p:spPr>
          <a:xfrm>
            <a:off x="4398278" y="3667725"/>
            <a:ext cx="3536848" cy="1616555"/>
          </a:xfrm>
          <a:prstGeom prst="rect">
            <a:avLst/>
          </a:prstGeom>
        </p:spPr>
        <p:txBody>
          <a:bodyPr vert="horz" lIns="91440" tIns="45720" rIns="91440" bIns="45720" rtlCol="0">
            <a:normAutofit fontScale="55000" lnSpcReduction="20000"/>
          </a:bodyPr>
          <a:lstStyle>
            <a:lvl1pPr marL="514350" indent="-514350" algn="l" defTabSz="914400" rtl="0" eaLnBrk="1" latinLnBrk="0" hangingPunct="1">
              <a:lnSpc>
                <a:spcPct val="90000"/>
              </a:lnSpc>
              <a:spcBef>
                <a:spcPts val="1000"/>
              </a:spcBef>
              <a:buFont typeface="+mj-lt"/>
              <a:buAutoNum type="arabicPeriod"/>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US" sz="4000" dirty="0"/>
              <a:t>Varicella (chicken pox)</a:t>
            </a:r>
          </a:p>
          <a:p>
            <a:pPr marL="571500" indent="-571500">
              <a:buFont typeface="Arial" panose="020B0604020202020204" pitchFamily="34" charset="0"/>
              <a:buChar char="•"/>
            </a:pPr>
            <a:r>
              <a:rPr lang="en-US" sz="4000" dirty="0"/>
              <a:t>Polio</a:t>
            </a:r>
          </a:p>
          <a:p>
            <a:pPr marL="571500" indent="-571500">
              <a:buFont typeface="Arial" panose="020B0604020202020204" pitchFamily="34" charset="0"/>
              <a:buChar char="•"/>
            </a:pPr>
            <a:r>
              <a:rPr lang="en-US" sz="4000" dirty="0"/>
              <a:t>COVID-19</a:t>
            </a:r>
          </a:p>
          <a:p>
            <a:pPr marL="571500" indent="-571500">
              <a:buFont typeface="Arial" panose="020B0604020202020204" pitchFamily="34" charset="0"/>
              <a:buChar char="•"/>
            </a:pPr>
            <a:r>
              <a:rPr lang="en-US" sz="4000" dirty="0"/>
              <a:t>Tetanus</a:t>
            </a:r>
          </a:p>
          <a:p>
            <a:endParaRPr lang="en-US" dirty="0"/>
          </a:p>
          <a:p>
            <a:endParaRPr lang="en-US" dirty="0"/>
          </a:p>
          <a:p>
            <a:endParaRPr lang="en-US" dirty="0"/>
          </a:p>
        </p:txBody>
      </p:sp>
      <p:sp>
        <p:nvSpPr>
          <p:cNvPr id="10" name="Content Placeholder 1">
            <a:extLst>
              <a:ext uri="{FF2B5EF4-FFF2-40B4-BE49-F238E27FC236}">
                <a16:creationId xmlns:a16="http://schemas.microsoft.com/office/drawing/2014/main" id="{6726DA7C-6D20-1CC1-037E-25BA3B03EE0E}"/>
              </a:ext>
            </a:extLst>
          </p:cNvPr>
          <p:cNvSpPr txBox="1">
            <a:spLocks/>
          </p:cNvSpPr>
          <p:nvPr/>
        </p:nvSpPr>
        <p:spPr>
          <a:xfrm>
            <a:off x="8591545" y="3667724"/>
            <a:ext cx="2966811" cy="1616556"/>
          </a:xfrm>
          <a:prstGeom prst="rect">
            <a:avLst/>
          </a:prstGeom>
        </p:spPr>
        <p:txBody>
          <a:bodyPr vert="horz" lIns="91440" tIns="45720" rIns="91440" bIns="45720" rtlCol="0">
            <a:normAutofit fontScale="70000" lnSpcReduction="20000"/>
          </a:bodyPr>
          <a:lstStyle>
            <a:lvl1pPr marL="514350" indent="-514350" algn="l" defTabSz="914400" rtl="0" eaLnBrk="1" latinLnBrk="0" hangingPunct="1">
              <a:lnSpc>
                <a:spcPct val="90000"/>
              </a:lnSpc>
              <a:spcBef>
                <a:spcPts val="1000"/>
              </a:spcBef>
              <a:buFont typeface="+mj-lt"/>
              <a:buAutoNum type="arabicPeriod"/>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3100" dirty="0"/>
              <a:t>Pertussis (whooping cough)</a:t>
            </a:r>
          </a:p>
          <a:p>
            <a:pPr marL="457200" indent="-457200">
              <a:buFont typeface="Arial" panose="020B0604020202020204" pitchFamily="34" charset="0"/>
              <a:buChar char="•"/>
            </a:pPr>
            <a:r>
              <a:rPr lang="en-US" sz="3100" dirty="0"/>
              <a:t>Smallpox</a:t>
            </a:r>
          </a:p>
          <a:p>
            <a:pPr marL="457200" indent="-457200">
              <a:buFont typeface="Arial" panose="020B0604020202020204" pitchFamily="34" charset="0"/>
              <a:buChar char="•"/>
            </a:pPr>
            <a:r>
              <a:rPr lang="en-US" sz="3100" dirty="0"/>
              <a:t>Tuberculosis (TB)</a:t>
            </a:r>
          </a:p>
          <a:p>
            <a:pPr marL="0" indent="0">
              <a:buNone/>
            </a:pPr>
            <a:endParaRPr lang="en-US" dirty="0"/>
          </a:p>
          <a:p>
            <a:endParaRPr lang="en-US" dirty="0"/>
          </a:p>
          <a:p>
            <a:endParaRPr lang="en-US" dirty="0"/>
          </a:p>
          <a:p>
            <a:endParaRPr lang="en-US" dirty="0"/>
          </a:p>
        </p:txBody>
      </p:sp>
      <p:sp>
        <p:nvSpPr>
          <p:cNvPr id="11" name="Content Placeholder 1">
            <a:extLst>
              <a:ext uri="{FF2B5EF4-FFF2-40B4-BE49-F238E27FC236}">
                <a16:creationId xmlns:a16="http://schemas.microsoft.com/office/drawing/2014/main" id="{EA2C6268-C303-4E8B-E541-3EA1C8318B0E}"/>
              </a:ext>
            </a:extLst>
          </p:cNvPr>
          <p:cNvSpPr txBox="1">
            <a:spLocks/>
          </p:cNvSpPr>
          <p:nvPr/>
        </p:nvSpPr>
        <p:spPr>
          <a:xfrm>
            <a:off x="704343" y="5408105"/>
            <a:ext cx="10924717" cy="1616556"/>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mj-lt"/>
              <a:buAutoNum type="arabicPeriod"/>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mj-lt"/>
              <a:buAutoNum type="arabicPeriod" startAt="2"/>
            </a:pPr>
            <a:r>
              <a:rPr lang="en-US" dirty="0"/>
              <a:t>Turn to a partner and discuss: Do you think the common diseases in your community have changed over time?</a:t>
            </a:r>
          </a:p>
          <a:p>
            <a:pPr>
              <a:buAutoNum type="arabicPeriod" startAt="2"/>
            </a:pPr>
            <a:endParaRPr lang="en-US" dirty="0"/>
          </a:p>
          <a:p>
            <a:pPr>
              <a:buAutoNum type="arabicPeriod" startAt="2"/>
            </a:pPr>
            <a:endParaRPr lang="en-US" dirty="0"/>
          </a:p>
          <a:p>
            <a:pPr>
              <a:buAutoNum type="arabicPeriod" startAt="2"/>
            </a:pPr>
            <a:endParaRPr lang="en-US" dirty="0"/>
          </a:p>
          <a:p>
            <a:pPr>
              <a:buAutoNum type="arabicPeriod" startAt="2"/>
            </a:pPr>
            <a:endParaRPr lang="en-US" dirty="0"/>
          </a:p>
        </p:txBody>
      </p:sp>
    </p:spTree>
    <p:extLst>
      <p:ext uri="{BB962C8B-B14F-4D97-AF65-F5344CB8AC3E}">
        <p14:creationId xmlns:p14="http://schemas.microsoft.com/office/powerpoint/2010/main" val="1135553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88A5A4-B33F-0AF5-0B68-F304E03B8700}"/>
              </a:ext>
            </a:extLst>
          </p:cNvPr>
          <p:cNvSpPr>
            <a:spLocks noGrp="1"/>
          </p:cNvSpPr>
          <p:nvPr>
            <p:ph type="title"/>
          </p:nvPr>
        </p:nvSpPr>
        <p:spPr/>
        <p:txBody>
          <a:bodyPr vert="horz" lIns="91440" tIns="45720" rIns="91440" bIns="45720" rtlCol="0" anchor="b">
            <a:noAutofit/>
          </a:bodyPr>
          <a:lstStyle/>
          <a:p>
            <a:r>
              <a:rPr lang="en-US" sz="4300" dirty="0"/>
              <a:t>Discover Investigation, slide 2</a:t>
            </a:r>
          </a:p>
        </p:txBody>
      </p:sp>
      <p:sp>
        <p:nvSpPr>
          <p:cNvPr id="10" name="Content Placeholder 1"/>
          <p:cNvSpPr txBox="1">
            <a:spLocks/>
          </p:cNvSpPr>
          <p:nvPr/>
        </p:nvSpPr>
        <p:spPr>
          <a:xfrm>
            <a:off x="391192" y="2025671"/>
            <a:ext cx="11681817" cy="3973444"/>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mj-lt"/>
              <a:buAutoNum type="arabicPeriod"/>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mj-lt"/>
              <a:buAutoNum type="arabicPeriod" startAt="3"/>
            </a:pPr>
            <a:r>
              <a:rPr lang="en-US" dirty="0"/>
              <a:t>Find an older adult to conduct an oral history with. This could be an adult in your household or your school. Ask this adult about the diseases that were common when they were young. Resource: </a:t>
            </a:r>
            <a:r>
              <a:rPr lang="en-US" b="1" dirty="0">
                <a:hlinkClick r:id="rId3"/>
              </a:rPr>
              <a:t>Oral History Instructions slides</a:t>
            </a:r>
            <a:endParaRPr lang="en-US" b="1" dirty="0"/>
          </a:p>
          <a:p>
            <a:pPr>
              <a:buFont typeface="+mj-lt"/>
              <a:buAutoNum type="arabicPeriod" startAt="3"/>
            </a:pPr>
            <a:endParaRPr lang="en-US" dirty="0"/>
          </a:p>
          <a:p>
            <a:pPr>
              <a:buFont typeface="+mj-lt"/>
              <a:buAutoNum type="arabicPeriod" startAt="3"/>
            </a:pPr>
            <a:r>
              <a:rPr lang="en-US" dirty="0"/>
              <a:t>Discuss with a partner or the rest of your group.</a:t>
            </a:r>
          </a:p>
          <a:p>
            <a:pPr marL="914400" lvl="1" indent="-457200">
              <a:buFont typeface="+mj-lt"/>
              <a:buAutoNum type="alphaLcPeriod"/>
            </a:pPr>
            <a:r>
              <a:rPr lang="en-US" dirty="0"/>
              <a:t>Are there some diseases that you are very grateful are no longer common in your community?</a:t>
            </a:r>
          </a:p>
          <a:p>
            <a:pPr marL="914400" lvl="1" indent="-457200">
              <a:buFont typeface="+mj-lt"/>
              <a:buAutoNum type="alphaLcPeriod"/>
            </a:pPr>
            <a:r>
              <a:rPr lang="en-US" dirty="0"/>
              <a:t>Which diseases would you most want to get rid of in the future?</a:t>
            </a:r>
          </a:p>
          <a:p>
            <a:pPr>
              <a:buFont typeface="+mj-lt"/>
              <a:buAutoNum type="arabicPeriod" startAt="3"/>
            </a:pPr>
            <a:endParaRPr lang="en-US" dirty="0"/>
          </a:p>
        </p:txBody>
      </p:sp>
    </p:spTree>
    <p:extLst>
      <p:ext uri="{BB962C8B-B14F-4D97-AF65-F5344CB8AC3E}">
        <p14:creationId xmlns:p14="http://schemas.microsoft.com/office/powerpoint/2010/main" val="312571817"/>
      </p:ext>
    </p:extLst>
  </p:cSld>
  <p:clrMapOvr>
    <a:masterClrMapping/>
  </p:clrMapOvr>
</p:sld>
</file>

<file path=ppt/theme/theme1.xml><?xml version="1.0" encoding="utf-8"?>
<a:theme xmlns:a="http://schemas.openxmlformats.org/drawingml/2006/main" name="Custom">
  <a:themeElements>
    <a:clrScheme name="whit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3">
      <a:majorFont>
        <a:latin typeface="Rockwel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787325_Lab safety_win32_sl_v3" id="{D64AF424-20BD-49B4-B694-301E69FF220B}" vid="{9707B19F-3C0C-4510-9A4B-339DEF251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2A80BEFE-7C8F-4057-BD8C-435CCDE695C1}">
  <ds:schemaRefs>
    <ds:schemaRef ds:uri="http://schemas.microsoft.com/sharepoint/v3/contenttype/forms"/>
  </ds:schemaRefs>
</ds:datastoreItem>
</file>

<file path=customXml/itemProps2.xml><?xml version="1.0" encoding="utf-8"?>
<ds:datastoreItem xmlns:ds="http://schemas.openxmlformats.org/officeDocument/2006/customXml" ds:itemID="{D08BDDB5-E934-477E-B1FB-ADAB629705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4D777B-D8CE-45EA-8FDD-C1BE86991304}">
  <ds:schemaRefs>
    <ds:schemaRef ds:uri="16c05727-aa75-4e4a-9b5f-8a80a1165891"/>
    <ds:schemaRef ds:uri="http://purl.org/dc/elements/1.1/"/>
    <ds:schemaRef ds:uri="71af3243-3dd4-4a8d-8c0d-dd76da1f02a5"/>
    <ds:schemaRef ds:uri="http://purl.org/dc/terms/"/>
    <ds:schemaRef ds:uri="http://schemas.microsoft.com/sharepoint/v3"/>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 ds:uri="http://schemas.microsoft.com/office/2006/metadata/properties"/>
    <ds:schemaRef ds:uri="http://purl.org/dc/dcmityp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12072</TotalTime>
  <Words>1038</Words>
  <Application>Microsoft Office PowerPoint</Application>
  <PresentationFormat>Widescreen</PresentationFormat>
  <Paragraphs>93</Paragraphs>
  <Slides>13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Arial</vt:lpstr>
      <vt:lpstr>Calibri</vt:lpstr>
      <vt:lpstr>Myriad Pro</vt:lpstr>
      <vt:lpstr>Rockwell</vt:lpstr>
      <vt:lpstr>Symbol</vt:lpstr>
      <vt:lpstr>Tahoma</vt:lpstr>
      <vt:lpstr>Times New Roman</vt:lpstr>
      <vt:lpstr>Custom</vt:lpstr>
      <vt:lpstr>Starting with Sustainability Lesson Slides</vt:lpstr>
      <vt:lpstr>Lesson Overview:</vt:lpstr>
      <vt:lpstr>Good Health and Disease Discover</vt:lpstr>
      <vt:lpstr>Discover Overview</vt:lpstr>
      <vt:lpstr>Discover Reading</vt:lpstr>
      <vt:lpstr>Discover Reading, slide 2</vt:lpstr>
      <vt:lpstr>Discover Reading, slide 3</vt:lpstr>
      <vt:lpstr>Discover Investigation</vt:lpstr>
      <vt:lpstr>Discover Investigation, slide 2</vt:lpstr>
      <vt:lpstr>Discover Extension</vt:lpstr>
      <vt:lpstr>Discover Extension, slide 2</vt:lpstr>
      <vt:lpstr>Discover Extension, slide 3</vt:lpstr>
      <vt:lpstr>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
  <cp:lastModifiedBy>Gibson, Heidi</cp:lastModifiedBy>
  <cp:revision>50</cp:revision>
  <dcterms:created xsi:type="dcterms:W3CDTF">2024-12-17T02:33:39Z</dcterms:created>
  <dcterms:modified xsi:type="dcterms:W3CDTF">2025-01-14T02:29:13Z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