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338" r:id="rId5"/>
    <p:sldId id="339" r:id="rId6"/>
    <p:sldId id="340" r:id="rId7"/>
    <p:sldId id="341" r:id="rId8"/>
    <p:sldId id="343" r:id="rId9"/>
    <p:sldId id="344" r:id="rId10"/>
    <p:sldId id="345" r:id="rId11"/>
    <p:sldId id="34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bodeaux, Khadijah" initials="TK" lastIdx="1" clrIdx="0"/>
  <p:cmAuthor id="2" name="Gibson, Heidi" initials="H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2CE"/>
    <a:srgbClr val="F9CF32"/>
    <a:srgbClr val="5B9CD6"/>
    <a:srgbClr val="173668"/>
    <a:srgbClr val="CF8D2A"/>
    <a:srgbClr val="F29D33"/>
    <a:srgbClr val="E34584"/>
    <a:srgbClr val="ED6C33"/>
    <a:srgbClr val="902538"/>
    <a:srgbClr val="F6B7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D3294F-3E0D-4C97-A5A8-518D5B205211}" v="10" dt="2025-01-13T17:13:55.3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7" autoAdjust="0"/>
    <p:restoredTop sz="93098" autoAdjust="0"/>
  </p:normalViewPr>
  <p:slideViewPr>
    <p:cSldViewPr snapToGrid="0">
      <p:cViewPr varScale="1">
        <p:scale>
          <a:sx n="84" d="100"/>
          <a:sy n="84" d="100"/>
        </p:scale>
        <p:origin x="108" y="450"/>
      </p:cViewPr>
      <p:guideLst/>
    </p:cSldViewPr>
  </p:slideViewPr>
  <p:outlineViewPr>
    <p:cViewPr>
      <p:scale>
        <a:sx n="33" d="100"/>
        <a:sy n="33" d="100"/>
      </p:scale>
      <p:origin x="0" y="-115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289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bson, Heidi" userId="625c5426-83d3-499a-b65b-cae782d30fe8" providerId="ADAL" clId="{FFD3294F-3E0D-4C97-A5A8-518D5B205211}"/>
    <pc:docChg chg="custSel delSld modSld modMainMaster">
      <pc:chgData name="Gibson, Heidi" userId="625c5426-83d3-499a-b65b-cae782d30fe8" providerId="ADAL" clId="{FFD3294F-3E0D-4C97-A5A8-518D5B205211}" dt="2025-01-13T17:19:53.219" v="43"/>
      <pc:docMkLst>
        <pc:docMk/>
      </pc:docMkLst>
      <pc:sldChg chg="del">
        <pc:chgData name="Gibson, Heidi" userId="625c5426-83d3-499a-b65b-cae782d30fe8" providerId="ADAL" clId="{FFD3294F-3E0D-4C97-A5A8-518D5B205211}" dt="2025-01-13T17:19:01.565" v="25" actId="47"/>
        <pc:sldMkLst>
          <pc:docMk/>
          <pc:sldMk cId="1631576398" sldId="311"/>
        </pc:sldMkLst>
      </pc:sldChg>
      <pc:sldChg chg="del">
        <pc:chgData name="Gibson, Heidi" userId="625c5426-83d3-499a-b65b-cae782d30fe8" providerId="ADAL" clId="{FFD3294F-3E0D-4C97-A5A8-518D5B205211}" dt="2025-01-13T17:10:43.184" v="10" actId="47"/>
        <pc:sldMkLst>
          <pc:docMk/>
          <pc:sldMk cId="53094524" sldId="312"/>
        </pc:sldMkLst>
      </pc:sldChg>
      <pc:sldChg chg="del">
        <pc:chgData name="Gibson, Heidi" userId="625c5426-83d3-499a-b65b-cae782d30fe8" providerId="ADAL" clId="{FFD3294F-3E0D-4C97-A5A8-518D5B205211}" dt="2025-01-13T17:10:30.241" v="0" actId="47"/>
        <pc:sldMkLst>
          <pc:docMk/>
          <pc:sldMk cId="1217625254" sldId="313"/>
        </pc:sldMkLst>
      </pc:sldChg>
      <pc:sldChg chg="del">
        <pc:chgData name="Gibson, Heidi" userId="625c5426-83d3-499a-b65b-cae782d30fe8" providerId="ADAL" clId="{FFD3294F-3E0D-4C97-A5A8-518D5B205211}" dt="2025-01-13T17:10:30.857" v="1" actId="47"/>
        <pc:sldMkLst>
          <pc:docMk/>
          <pc:sldMk cId="1936772349" sldId="315"/>
        </pc:sldMkLst>
      </pc:sldChg>
      <pc:sldChg chg="del">
        <pc:chgData name="Gibson, Heidi" userId="625c5426-83d3-499a-b65b-cae782d30fe8" providerId="ADAL" clId="{FFD3294F-3E0D-4C97-A5A8-518D5B205211}" dt="2025-01-13T17:10:31.308" v="2" actId="47"/>
        <pc:sldMkLst>
          <pc:docMk/>
          <pc:sldMk cId="899328977" sldId="316"/>
        </pc:sldMkLst>
      </pc:sldChg>
      <pc:sldChg chg="del">
        <pc:chgData name="Gibson, Heidi" userId="625c5426-83d3-499a-b65b-cae782d30fe8" providerId="ADAL" clId="{FFD3294F-3E0D-4C97-A5A8-518D5B205211}" dt="2025-01-13T17:10:31.827" v="3" actId="47"/>
        <pc:sldMkLst>
          <pc:docMk/>
          <pc:sldMk cId="1721817553" sldId="317"/>
        </pc:sldMkLst>
      </pc:sldChg>
      <pc:sldChg chg="del">
        <pc:chgData name="Gibson, Heidi" userId="625c5426-83d3-499a-b65b-cae782d30fe8" providerId="ADAL" clId="{FFD3294F-3E0D-4C97-A5A8-518D5B205211}" dt="2025-01-13T17:10:32.371" v="4" actId="47"/>
        <pc:sldMkLst>
          <pc:docMk/>
          <pc:sldMk cId="1611555924" sldId="318"/>
        </pc:sldMkLst>
      </pc:sldChg>
      <pc:sldChg chg="del">
        <pc:chgData name="Gibson, Heidi" userId="625c5426-83d3-499a-b65b-cae782d30fe8" providerId="ADAL" clId="{FFD3294F-3E0D-4C97-A5A8-518D5B205211}" dt="2025-01-13T17:10:32.942" v="5" actId="47"/>
        <pc:sldMkLst>
          <pc:docMk/>
          <pc:sldMk cId="1831972620" sldId="319"/>
        </pc:sldMkLst>
      </pc:sldChg>
      <pc:sldChg chg="del">
        <pc:chgData name="Gibson, Heidi" userId="625c5426-83d3-499a-b65b-cae782d30fe8" providerId="ADAL" clId="{FFD3294F-3E0D-4C97-A5A8-518D5B205211}" dt="2025-01-13T17:10:33.609" v="6" actId="47"/>
        <pc:sldMkLst>
          <pc:docMk/>
          <pc:sldMk cId="2126319586" sldId="320"/>
        </pc:sldMkLst>
      </pc:sldChg>
      <pc:sldChg chg="del">
        <pc:chgData name="Gibson, Heidi" userId="625c5426-83d3-499a-b65b-cae782d30fe8" providerId="ADAL" clId="{FFD3294F-3E0D-4C97-A5A8-518D5B205211}" dt="2025-01-13T17:10:34.210" v="7" actId="47"/>
        <pc:sldMkLst>
          <pc:docMk/>
          <pc:sldMk cId="507986701" sldId="321"/>
        </pc:sldMkLst>
      </pc:sldChg>
      <pc:sldChg chg="del">
        <pc:chgData name="Gibson, Heidi" userId="625c5426-83d3-499a-b65b-cae782d30fe8" providerId="ADAL" clId="{FFD3294F-3E0D-4C97-A5A8-518D5B205211}" dt="2025-01-13T17:10:34.792" v="8" actId="47"/>
        <pc:sldMkLst>
          <pc:docMk/>
          <pc:sldMk cId="1195011627" sldId="322"/>
        </pc:sldMkLst>
      </pc:sldChg>
      <pc:sldChg chg="del">
        <pc:chgData name="Gibson, Heidi" userId="625c5426-83d3-499a-b65b-cae782d30fe8" providerId="ADAL" clId="{FFD3294F-3E0D-4C97-A5A8-518D5B205211}" dt="2025-01-13T17:19:02.763" v="27" actId="47"/>
        <pc:sldMkLst>
          <pc:docMk/>
          <pc:sldMk cId="181596691" sldId="325"/>
        </pc:sldMkLst>
      </pc:sldChg>
      <pc:sldChg chg="del">
        <pc:chgData name="Gibson, Heidi" userId="625c5426-83d3-499a-b65b-cae782d30fe8" providerId="ADAL" clId="{FFD3294F-3E0D-4C97-A5A8-518D5B205211}" dt="2025-01-13T17:19:01.966" v="26" actId="47"/>
        <pc:sldMkLst>
          <pc:docMk/>
          <pc:sldMk cId="934244662" sldId="326"/>
        </pc:sldMkLst>
      </pc:sldChg>
      <pc:sldChg chg="del">
        <pc:chgData name="Gibson, Heidi" userId="625c5426-83d3-499a-b65b-cae782d30fe8" providerId="ADAL" clId="{FFD3294F-3E0D-4C97-A5A8-518D5B205211}" dt="2025-01-13T17:19:03.315" v="28" actId="47"/>
        <pc:sldMkLst>
          <pc:docMk/>
          <pc:sldMk cId="2088727362" sldId="327"/>
        </pc:sldMkLst>
      </pc:sldChg>
      <pc:sldChg chg="del">
        <pc:chgData name="Gibson, Heidi" userId="625c5426-83d3-499a-b65b-cae782d30fe8" providerId="ADAL" clId="{FFD3294F-3E0D-4C97-A5A8-518D5B205211}" dt="2025-01-13T17:19:03.881" v="29" actId="47"/>
        <pc:sldMkLst>
          <pc:docMk/>
          <pc:sldMk cId="641449519" sldId="328"/>
        </pc:sldMkLst>
      </pc:sldChg>
      <pc:sldChg chg="del">
        <pc:chgData name="Gibson, Heidi" userId="625c5426-83d3-499a-b65b-cae782d30fe8" providerId="ADAL" clId="{FFD3294F-3E0D-4C97-A5A8-518D5B205211}" dt="2025-01-13T17:19:04.434" v="30" actId="47"/>
        <pc:sldMkLst>
          <pc:docMk/>
          <pc:sldMk cId="1245083075" sldId="329"/>
        </pc:sldMkLst>
      </pc:sldChg>
      <pc:sldChg chg="del">
        <pc:chgData name="Gibson, Heidi" userId="625c5426-83d3-499a-b65b-cae782d30fe8" providerId="ADAL" clId="{FFD3294F-3E0D-4C97-A5A8-518D5B205211}" dt="2025-01-13T17:19:05.017" v="31" actId="47"/>
        <pc:sldMkLst>
          <pc:docMk/>
          <pc:sldMk cId="1297947498" sldId="330"/>
        </pc:sldMkLst>
      </pc:sldChg>
      <pc:sldChg chg="del">
        <pc:chgData name="Gibson, Heidi" userId="625c5426-83d3-499a-b65b-cae782d30fe8" providerId="ADAL" clId="{FFD3294F-3E0D-4C97-A5A8-518D5B205211}" dt="2025-01-13T17:19:05.583" v="32" actId="47"/>
        <pc:sldMkLst>
          <pc:docMk/>
          <pc:sldMk cId="846839740" sldId="331"/>
        </pc:sldMkLst>
      </pc:sldChg>
      <pc:sldChg chg="del">
        <pc:chgData name="Gibson, Heidi" userId="625c5426-83d3-499a-b65b-cae782d30fe8" providerId="ADAL" clId="{FFD3294F-3E0D-4C97-A5A8-518D5B205211}" dt="2025-01-13T17:19:06.203" v="33" actId="47"/>
        <pc:sldMkLst>
          <pc:docMk/>
          <pc:sldMk cId="1603300285" sldId="332"/>
        </pc:sldMkLst>
      </pc:sldChg>
      <pc:sldChg chg="del">
        <pc:chgData name="Gibson, Heidi" userId="625c5426-83d3-499a-b65b-cae782d30fe8" providerId="ADAL" clId="{FFD3294F-3E0D-4C97-A5A8-518D5B205211}" dt="2025-01-13T17:19:06.834" v="34" actId="47"/>
        <pc:sldMkLst>
          <pc:docMk/>
          <pc:sldMk cId="421102403" sldId="333"/>
        </pc:sldMkLst>
      </pc:sldChg>
      <pc:sldChg chg="del">
        <pc:chgData name="Gibson, Heidi" userId="625c5426-83d3-499a-b65b-cae782d30fe8" providerId="ADAL" clId="{FFD3294F-3E0D-4C97-A5A8-518D5B205211}" dt="2025-01-13T17:19:07.434" v="35" actId="47"/>
        <pc:sldMkLst>
          <pc:docMk/>
          <pc:sldMk cId="543455138" sldId="334"/>
        </pc:sldMkLst>
      </pc:sldChg>
      <pc:sldChg chg="del">
        <pc:chgData name="Gibson, Heidi" userId="625c5426-83d3-499a-b65b-cae782d30fe8" providerId="ADAL" clId="{FFD3294F-3E0D-4C97-A5A8-518D5B205211}" dt="2025-01-13T17:19:09.202" v="36" actId="47"/>
        <pc:sldMkLst>
          <pc:docMk/>
          <pc:sldMk cId="842589285" sldId="335"/>
        </pc:sldMkLst>
      </pc:sldChg>
      <pc:sldChg chg="del">
        <pc:chgData name="Gibson, Heidi" userId="625c5426-83d3-499a-b65b-cae782d30fe8" providerId="ADAL" clId="{FFD3294F-3E0D-4C97-A5A8-518D5B205211}" dt="2025-01-13T17:10:44.668" v="11" actId="47"/>
        <pc:sldMkLst>
          <pc:docMk/>
          <pc:sldMk cId="1087799696" sldId="336"/>
        </pc:sldMkLst>
      </pc:sldChg>
      <pc:sldChg chg="del">
        <pc:chgData name="Gibson, Heidi" userId="625c5426-83d3-499a-b65b-cae782d30fe8" providerId="ADAL" clId="{FFD3294F-3E0D-4C97-A5A8-518D5B205211}" dt="2025-01-13T17:10:41.582" v="9" actId="47"/>
        <pc:sldMkLst>
          <pc:docMk/>
          <pc:sldMk cId="696008120" sldId="337"/>
        </pc:sldMkLst>
      </pc:sldChg>
      <pc:sldChg chg="modSp">
        <pc:chgData name="Gibson, Heidi" userId="625c5426-83d3-499a-b65b-cae782d30fe8" providerId="ADAL" clId="{FFD3294F-3E0D-4C97-A5A8-518D5B205211}" dt="2025-01-13T17:11:24.181" v="12"/>
        <pc:sldMkLst>
          <pc:docMk/>
          <pc:sldMk cId="2014722083" sldId="338"/>
        </pc:sldMkLst>
        <pc:spChg chg="mod">
          <ac:chgData name="Gibson, Heidi" userId="625c5426-83d3-499a-b65b-cae782d30fe8" providerId="ADAL" clId="{FFD3294F-3E0D-4C97-A5A8-518D5B205211}" dt="2025-01-13T17:11:24.181" v="12"/>
          <ac:spMkLst>
            <pc:docMk/>
            <pc:sldMk cId="2014722083" sldId="338"/>
            <ac:spMk id="2" creationId="{5880050B-45D9-E634-1F37-B527D67CCA31}"/>
          </ac:spMkLst>
        </pc:spChg>
        <pc:spChg chg="mod">
          <ac:chgData name="Gibson, Heidi" userId="625c5426-83d3-499a-b65b-cae782d30fe8" providerId="ADAL" clId="{FFD3294F-3E0D-4C97-A5A8-518D5B205211}" dt="2025-01-13T17:11:24.181" v="12"/>
          <ac:spMkLst>
            <pc:docMk/>
            <pc:sldMk cId="2014722083" sldId="338"/>
            <ac:spMk id="3" creationId="{82B6E7C2-50B1-50E8-17B9-61204FF10F12}"/>
          </ac:spMkLst>
        </pc:spChg>
      </pc:sldChg>
      <pc:sldChg chg="modSp mod">
        <pc:chgData name="Gibson, Heidi" userId="625c5426-83d3-499a-b65b-cae782d30fe8" providerId="ADAL" clId="{FFD3294F-3E0D-4C97-A5A8-518D5B205211}" dt="2025-01-13T17:19:26.736" v="37"/>
        <pc:sldMkLst>
          <pc:docMk/>
          <pc:sldMk cId="1913661030" sldId="339"/>
        </pc:sldMkLst>
        <pc:spChg chg="mod">
          <ac:chgData name="Gibson, Heidi" userId="625c5426-83d3-499a-b65b-cae782d30fe8" providerId="ADAL" clId="{FFD3294F-3E0D-4C97-A5A8-518D5B205211}" dt="2025-01-13T17:11:46.668" v="16"/>
          <ac:spMkLst>
            <pc:docMk/>
            <pc:sldMk cId="1913661030" sldId="339"/>
            <ac:spMk id="2" creationId="{080979F1-781B-F6C0-2AC8-65D62643381F}"/>
          </ac:spMkLst>
        </pc:spChg>
        <pc:spChg chg="mod ord">
          <ac:chgData name="Gibson, Heidi" userId="625c5426-83d3-499a-b65b-cae782d30fe8" providerId="ADAL" clId="{FFD3294F-3E0D-4C97-A5A8-518D5B205211}" dt="2025-01-13T17:19:26.736" v="37"/>
          <ac:spMkLst>
            <pc:docMk/>
            <pc:sldMk cId="1913661030" sldId="339"/>
            <ac:spMk id="3" creationId="{7785B594-45E4-3D04-C786-47F051CE1E03}"/>
          </ac:spMkLst>
        </pc:spChg>
      </pc:sldChg>
      <pc:sldChg chg="modSp mod">
        <pc:chgData name="Gibson, Heidi" userId="625c5426-83d3-499a-b65b-cae782d30fe8" providerId="ADAL" clId="{FFD3294F-3E0D-4C97-A5A8-518D5B205211}" dt="2025-01-13T17:19:30.419" v="38"/>
        <pc:sldMkLst>
          <pc:docMk/>
          <pc:sldMk cId="1806318902" sldId="340"/>
        </pc:sldMkLst>
        <pc:spChg chg="mod">
          <ac:chgData name="Gibson, Heidi" userId="625c5426-83d3-499a-b65b-cae782d30fe8" providerId="ADAL" clId="{FFD3294F-3E0D-4C97-A5A8-518D5B205211}" dt="2025-01-13T17:12:07.414" v="17"/>
          <ac:spMkLst>
            <pc:docMk/>
            <pc:sldMk cId="1806318902" sldId="340"/>
            <ac:spMk id="2" creationId="{84BCAD3E-547D-A771-F753-9E4E466CDC12}"/>
          </ac:spMkLst>
        </pc:spChg>
        <pc:spChg chg="mod ord">
          <ac:chgData name="Gibson, Heidi" userId="625c5426-83d3-499a-b65b-cae782d30fe8" providerId="ADAL" clId="{FFD3294F-3E0D-4C97-A5A8-518D5B205211}" dt="2025-01-13T17:19:30.419" v="38"/>
          <ac:spMkLst>
            <pc:docMk/>
            <pc:sldMk cId="1806318902" sldId="340"/>
            <ac:spMk id="3" creationId="{BFF3A5E7-4FF3-CEDB-A39F-982EB8463E99}"/>
          </ac:spMkLst>
        </pc:spChg>
      </pc:sldChg>
      <pc:sldChg chg="modSp mod">
        <pc:chgData name="Gibson, Heidi" userId="625c5426-83d3-499a-b65b-cae782d30fe8" providerId="ADAL" clId="{FFD3294F-3E0D-4C97-A5A8-518D5B205211}" dt="2025-01-13T17:19:34.105" v="39"/>
        <pc:sldMkLst>
          <pc:docMk/>
          <pc:sldMk cId="1535016162" sldId="341"/>
        </pc:sldMkLst>
        <pc:spChg chg="mod ord">
          <ac:chgData name="Gibson, Heidi" userId="625c5426-83d3-499a-b65b-cae782d30fe8" providerId="ADAL" clId="{FFD3294F-3E0D-4C97-A5A8-518D5B205211}" dt="2025-01-13T17:19:34.105" v="39"/>
          <ac:spMkLst>
            <pc:docMk/>
            <pc:sldMk cId="1535016162" sldId="341"/>
            <ac:spMk id="3" creationId="{9BAFDD3B-473D-6977-6B61-1D2EC47D88E5}"/>
          </ac:spMkLst>
        </pc:spChg>
      </pc:sldChg>
      <pc:sldChg chg="modSp mod">
        <pc:chgData name="Gibson, Heidi" userId="625c5426-83d3-499a-b65b-cae782d30fe8" providerId="ADAL" clId="{FFD3294F-3E0D-4C97-A5A8-518D5B205211}" dt="2025-01-13T17:19:42.229" v="40"/>
        <pc:sldMkLst>
          <pc:docMk/>
          <pc:sldMk cId="4123265253" sldId="343"/>
        </pc:sldMkLst>
        <pc:spChg chg="mod">
          <ac:chgData name="Gibson, Heidi" userId="625c5426-83d3-499a-b65b-cae782d30fe8" providerId="ADAL" clId="{FFD3294F-3E0D-4C97-A5A8-518D5B205211}" dt="2025-01-13T17:12:25.102" v="19"/>
          <ac:spMkLst>
            <pc:docMk/>
            <pc:sldMk cId="4123265253" sldId="343"/>
            <ac:spMk id="2" creationId="{6D815EC5-90C4-C89A-A0D2-266996FCF1C0}"/>
          </ac:spMkLst>
        </pc:spChg>
        <pc:spChg chg="ord">
          <ac:chgData name="Gibson, Heidi" userId="625c5426-83d3-499a-b65b-cae782d30fe8" providerId="ADAL" clId="{FFD3294F-3E0D-4C97-A5A8-518D5B205211}" dt="2025-01-13T17:19:42.229" v="40"/>
          <ac:spMkLst>
            <pc:docMk/>
            <pc:sldMk cId="4123265253" sldId="343"/>
            <ac:spMk id="3" creationId="{7DA604F8-7FE4-AD19-BB2C-575676FADB01}"/>
          </ac:spMkLst>
        </pc:spChg>
      </pc:sldChg>
      <pc:sldChg chg="modSp mod">
        <pc:chgData name="Gibson, Heidi" userId="625c5426-83d3-499a-b65b-cae782d30fe8" providerId="ADAL" clId="{FFD3294F-3E0D-4C97-A5A8-518D5B205211}" dt="2025-01-13T17:19:46.030" v="41"/>
        <pc:sldMkLst>
          <pc:docMk/>
          <pc:sldMk cId="1830854224" sldId="344"/>
        </pc:sldMkLst>
        <pc:spChg chg="mod">
          <ac:chgData name="Gibson, Heidi" userId="625c5426-83d3-499a-b65b-cae782d30fe8" providerId="ADAL" clId="{FFD3294F-3E0D-4C97-A5A8-518D5B205211}" dt="2025-01-13T17:13:47.724" v="22"/>
          <ac:spMkLst>
            <pc:docMk/>
            <pc:sldMk cId="1830854224" sldId="344"/>
            <ac:spMk id="2" creationId="{9E44B2DF-53E2-0D0D-BD19-BDAF7E918A99}"/>
          </ac:spMkLst>
        </pc:spChg>
        <pc:spChg chg="mod ord">
          <ac:chgData name="Gibson, Heidi" userId="625c5426-83d3-499a-b65b-cae782d30fe8" providerId="ADAL" clId="{FFD3294F-3E0D-4C97-A5A8-518D5B205211}" dt="2025-01-13T17:19:46.030" v="41"/>
          <ac:spMkLst>
            <pc:docMk/>
            <pc:sldMk cId="1830854224" sldId="344"/>
            <ac:spMk id="3" creationId="{87F127BB-BBFB-D254-0727-C0CB3F86E3F4}"/>
          </ac:spMkLst>
        </pc:spChg>
      </pc:sldChg>
      <pc:sldChg chg="modSp mod">
        <pc:chgData name="Gibson, Heidi" userId="625c5426-83d3-499a-b65b-cae782d30fe8" providerId="ADAL" clId="{FFD3294F-3E0D-4C97-A5A8-518D5B205211}" dt="2025-01-13T17:19:49.600" v="42"/>
        <pc:sldMkLst>
          <pc:docMk/>
          <pc:sldMk cId="1017038904" sldId="345"/>
        </pc:sldMkLst>
        <pc:spChg chg="mod">
          <ac:chgData name="Gibson, Heidi" userId="625c5426-83d3-499a-b65b-cae782d30fe8" providerId="ADAL" clId="{FFD3294F-3E0D-4C97-A5A8-518D5B205211}" dt="2025-01-13T17:13:51.460" v="23"/>
          <ac:spMkLst>
            <pc:docMk/>
            <pc:sldMk cId="1017038904" sldId="345"/>
            <ac:spMk id="2" creationId="{A024A12F-1E6A-BB7B-3BC2-EBE2C4E8CDDE}"/>
          </ac:spMkLst>
        </pc:spChg>
        <pc:spChg chg="mod ord">
          <ac:chgData name="Gibson, Heidi" userId="625c5426-83d3-499a-b65b-cae782d30fe8" providerId="ADAL" clId="{FFD3294F-3E0D-4C97-A5A8-518D5B205211}" dt="2025-01-13T17:19:49.600" v="42"/>
          <ac:spMkLst>
            <pc:docMk/>
            <pc:sldMk cId="1017038904" sldId="345"/>
            <ac:spMk id="3" creationId="{3DAFE6C8-E06A-D34D-D5D0-0B96AB294F3E}"/>
          </ac:spMkLst>
        </pc:spChg>
      </pc:sldChg>
      <pc:sldChg chg="modSp mod">
        <pc:chgData name="Gibson, Heidi" userId="625c5426-83d3-499a-b65b-cae782d30fe8" providerId="ADAL" clId="{FFD3294F-3E0D-4C97-A5A8-518D5B205211}" dt="2025-01-13T17:19:53.219" v="43"/>
        <pc:sldMkLst>
          <pc:docMk/>
          <pc:sldMk cId="2240689381" sldId="346"/>
        </pc:sldMkLst>
        <pc:spChg chg="mod">
          <ac:chgData name="Gibson, Heidi" userId="625c5426-83d3-499a-b65b-cae782d30fe8" providerId="ADAL" clId="{FFD3294F-3E0D-4C97-A5A8-518D5B205211}" dt="2025-01-13T17:13:55.396" v="24"/>
          <ac:spMkLst>
            <pc:docMk/>
            <pc:sldMk cId="2240689381" sldId="346"/>
            <ac:spMk id="2" creationId="{8DE6D99D-0F9E-D95F-0F4A-D49C8DCD7DEB}"/>
          </ac:spMkLst>
        </pc:spChg>
        <pc:spChg chg="ord">
          <ac:chgData name="Gibson, Heidi" userId="625c5426-83d3-499a-b65b-cae782d30fe8" providerId="ADAL" clId="{FFD3294F-3E0D-4C97-A5A8-518D5B205211}" dt="2025-01-13T17:19:53.219" v="43"/>
          <ac:spMkLst>
            <pc:docMk/>
            <pc:sldMk cId="2240689381" sldId="346"/>
            <ac:spMk id="3" creationId="{3DC51A4B-8F1C-C820-FADA-EE4BC461711B}"/>
          </ac:spMkLst>
        </pc:spChg>
      </pc:sldChg>
      <pc:sldMasterChg chg="modSldLayout">
        <pc:chgData name="Gibson, Heidi" userId="625c5426-83d3-499a-b65b-cae782d30fe8" providerId="ADAL" clId="{FFD3294F-3E0D-4C97-A5A8-518D5B205211}" dt="2025-01-13T17:13:31.516" v="21" actId="14100"/>
        <pc:sldMasterMkLst>
          <pc:docMk/>
          <pc:sldMasterMk cId="4122039451" sldId="2147483648"/>
        </pc:sldMasterMkLst>
        <pc:sldLayoutChg chg="modSp mod">
          <pc:chgData name="Gibson, Heidi" userId="625c5426-83d3-499a-b65b-cae782d30fe8" providerId="ADAL" clId="{FFD3294F-3E0D-4C97-A5A8-518D5B205211}" dt="2025-01-13T17:13:31.516" v="21" actId="14100"/>
          <pc:sldLayoutMkLst>
            <pc:docMk/>
            <pc:sldMasterMk cId="4122039451" sldId="2147483648"/>
            <pc:sldLayoutMk cId="0" sldId="2147483717"/>
          </pc:sldLayoutMkLst>
          <pc:spChg chg="mod">
            <ac:chgData name="Gibson, Heidi" userId="625c5426-83d3-499a-b65b-cae782d30fe8" providerId="ADAL" clId="{FFD3294F-3E0D-4C97-A5A8-518D5B205211}" dt="2025-01-13T17:13:31.516" v="21" actId="14100"/>
            <ac:spMkLst>
              <pc:docMk/>
              <pc:sldMasterMk cId="4122039451" sldId="2147483648"/>
              <pc:sldLayoutMk cId="0" sldId="2147483717"/>
              <ac:spMk id="2" creationId="{CB78FBD4-A1C2-377C-79FC-ED614BC8320E}"/>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7FC7C1-D8AA-B091-1F6F-DF34F496CE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4C66C-4BFB-810C-145A-0148EAF322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2948B2-9F39-4214-ADF8-BB8A8597363A}" type="datetimeFigureOut">
              <a:rPr lang="en-US" smtClean="0"/>
              <a:t>1/13/2025</a:t>
            </a:fld>
            <a:endParaRPr lang="en-US" dirty="0"/>
          </a:p>
        </p:txBody>
      </p:sp>
      <p:sp>
        <p:nvSpPr>
          <p:cNvPr id="4" name="Footer Placeholder 3">
            <a:extLst>
              <a:ext uri="{FF2B5EF4-FFF2-40B4-BE49-F238E27FC236}">
                <a16:creationId xmlns:a16="http://schemas.microsoft.com/office/drawing/2014/main" id="{9CA74DF4-2BD2-B359-2542-5A3171304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B6933CE-E538-0BA9-37EF-03D2B904A5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9620F8-C27B-45D3-8113-3F786F5F3AEC}" type="slidenum">
              <a:rPr lang="en-US" smtClean="0"/>
              <a:t>‹#›</a:t>
            </a:fld>
            <a:endParaRPr lang="en-US" dirty="0"/>
          </a:p>
        </p:txBody>
      </p:sp>
    </p:spTree>
    <p:extLst>
      <p:ext uri="{BB962C8B-B14F-4D97-AF65-F5344CB8AC3E}">
        <p14:creationId xmlns:p14="http://schemas.microsoft.com/office/powerpoint/2010/main" val="1713026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dirty="0"/>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A405987-A2BD-F3D8-50E4-C5B7008DFBD2}"/>
              </a:ext>
            </a:extLst>
          </p:cNvPr>
          <p:cNvGrpSpPr/>
          <p:nvPr userDrawn="1"/>
        </p:nvGrpSpPr>
        <p:grpSpPr>
          <a:xfrm>
            <a:off x="615" y="1555541"/>
            <a:ext cx="12200983" cy="3897627"/>
            <a:chOff x="615" y="1555541"/>
            <a:chExt cx="12200983" cy="3897627"/>
          </a:xfrm>
        </p:grpSpPr>
        <p:sp>
          <p:nvSpPr>
            <p:cNvPr id="7" name="Hexagon 6"/>
            <p:cNvSpPr/>
            <p:nvPr userDrawn="1"/>
          </p:nvSpPr>
          <p:spPr>
            <a:xfrm>
              <a:off x="1264" y="2009433"/>
              <a:ext cx="257385" cy="934016"/>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546474 w 834858"/>
                <a:gd name="connsiteY0" fmla="*/ 486471 h 917523"/>
                <a:gd name="connsiteX1" fmla="*/ 0 w 834858"/>
                <a:gd name="connsiteY1" fmla="*/ 0 h 917523"/>
                <a:gd name="connsiteX2" fmla="*/ 605477 w 834858"/>
                <a:gd name="connsiteY2" fmla="*/ 0 h 917523"/>
                <a:gd name="connsiteX3" fmla="*/ 834858 w 834858"/>
                <a:gd name="connsiteY3" fmla="*/ 458762 h 917523"/>
                <a:gd name="connsiteX4" fmla="*/ 605477 w 834858"/>
                <a:gd name="connsiteY4" fmla="*/ 917523 h 917523"/>
                <a:gd name="connsiteX5" fmla="*/ 0 w 834858"/>
                <a:gd name="connsiteY5" fmla="*/ 917523 h 917523"/>
                <a:gd name="connsiteX6" fmla="*/ 546474 w 834858"/>
                <a:gd name="connsiteY6" fmla="*/ 486471 h 917523"/>
                <a:gd name="connsiteX0" fmla="*/ 546474 w 834858"/>
                <a:gd name="connsiteY0" fmla="*/ 486471 h 917523"/>
                <a:gd name="connsiteX1" fmla="*/ 498763 w 834858"/>
                <a:gd name="connsiteY1" fmla="*/ 0 h 917523"/>
                <a:gd name="connsiteX2" fmla="*/ 605477 w 834858"/>
                <a:gd name="connsiteY2" fmla="*/ 0 h 917523"/>
                <a:gd name="connsiteX3" fmla="*/ 834858 w 834858"/>
                <a:gd name="connsiteY3" fmla="*/ 458762 h 917523"/>
                <a:gd name="connsiteX4" fmla="*/ 605477 w 834858"/>
                <a:gd name="connsiteY4" fmla="*/ 917523 h 917523"/>
                <a:gd name="connsiteX5" fmla="*/ 0 w 834858"/>
                <a:gd name="connsiteY5" fmla="*/ 917523 h 917523"/>
                <a:gd name="connsiteX6" fmla="*/ 546474 w 834858"/>
                <a:gd name="connsiteY6" fmla="*/ 486471 h 917523"/>
                <a:gd name="connsiteX0" fmla="*/ 47711 w 336095"/>
                <a:gd name="connsiteY0" fmla="*/ 486471 h 945232"/>
                <a:gd name="connsiteX1" fmla="*/ 0 w 336095"/>
                <a:gd name="connsiteY1" fmla="*/ 0 h 945232"/>
                <a:gd name="connsiteX2" fmla="*/ 106714 w 336095"/>
                <a:gd name="connsiteY2" fmla="*/ 0 h 945232"/>
                <a:gd name="connsiteX3" fmla="*/ 336095 w 336095"/>
                <a:gd name="connsiteY3" fmla="*/ 458762 h 945232"/>
                <a:gd name="connsiteX4" fmla="*/ 106714 w 336095"/>
                <a:gd name="connsiteY4" fmla="*/ 917523 h 945232"/>
                <a:gd name="connsiteX5" fmla="*/ 9237 w 336095"/>
                <a:gd name="connsiteY5" fmla="*/ 945232 h 945232"/>
                <a:gd name="connsiteX6" fmla="*/ 47711 w 336095"/>
                <a:gd name="connsiteY6" fmla="*/ 486471 h 945232"/>
                <a:gd name="connsiteX0" fmla="*/ 47711 w 336095"/>
                <a:gd name="connsiteY0" fmla="*/ 486471 h 954469"/>
                <a:gd name="connsiteX1" fmla="*/ 0 w 336095"/>
                <a:gd name="connsiteY1" fmla="*/ 0 h 954469"/>
                <a:gd name="connsiteX2" fmla="*/ 106714 w 336095"/>
                <a:gd name="connsiteY2" fmla="*/ 0 h 954469"/>
                <a:gd name="connsiteX3" fmla="*/ 336095 w 336095"/>
                <a:gd name="connsiteY3" fmla="*/ 458762 h 954469"/>
                <a:gd name="connsiteX4" fmla="*/ 106714 w 336095"/>
                <a:gd name="connsiteY4" fmla="*/ 917523 h 954469"/>
                <a:gd name="connsiteX5" fmla="*/ 64655 w 336095"/>
                <a:gd name="connsiteY5" fmla="*/ 954469 h 954469"/>
                <a:gd name="connsiteX6" fmla="*/ 47711 w 336095"/>
                <a:gd name="connsiteY6" fmla="*/ 486471 h 954469"/>
                <a:gd name="connsiteX0" fmla="*/ 47711 w 336095"/>
                <a:gd name="connsiteY0" fmla="*/ 486471 h 917523"/>
                <a:gd name="connsiteX1" fmla="*/ 0 w 336095"/>
                <a:gd name="connsiteY1" fmla="*/ 0 h 917523"/>
                <a:gd name="connsiteX2" fmla="*/ 106714 w 336095"/>
                <a:gd name="connsiteY2" fmla="*/ 0 h 917523"/>
                <a:gd name="connsiteX3" fmla="*/ 336095 w 336095"/>
                <a:gd name="connsiteY3" fmla="*/ 458762 h 917523"/>
                <a:gd name="connsiteX4" fmla="*/ 106714 w 336095"/>
                <a:gd name="connsiteY4" fmla="*/ 917523 h 917523"/>
                <a:gd name="connsiteX5" fmla="*/ 36946 w 336095"/>
                <a:gd name="connsiteY5" fmla="*/ 917523 h 917523"/>
                <a:gd name="connsiteX6" fmla="*/ 47711 w 336095"/>
                <a:gd name="connsiteY6" fmla="*/ 486471 h 917523"/>
                <a:gd name="connsiteX0" fmla="*/ 20002 w 308386"/>
                <a:gd name="connsiteY0" fmla="*/ 495707 h 926759"/>
                <a:gd name="connsiteX1" fmla="*/ 0 w 308386"/>
                <a:gd name="connsiteY1" fmla="*/ 0 h 926759"/>
                <a:gd name="connsiteX2" fmla="*/ 79005 w 308386"/>
                <a:gd name="connsiteY2" fmla="*/ 9236 h 926759"/>
                <a:gd name="connsiteX3" fmla="*/ 308386 w 308386"/>
                <a:gd name="connsiteY3" fmla="*/ 467998 h 926759"/>
                <a:gd name="connsiteX4" fmla="*/ 79005 w 308386"/>
                <a:gd name="connsiteY4" fmla="*/ 926759 h 926759"/>
                <a:gd name="connsiteX5" fmla="*/ 9237 w 308386"/>
                <a:gd name="connsiteY5" fmla="*/ 926759 h 926759"/>
                <a:gd name="connsiteX6" fmla="*/ 20002 w 308386"/>
                <a:gd name="connsiteY6" fmla="*/ 495707 h 926759"/>
                <a:gd name="connsiteX0" fmla="*/ 10765 w 299149"/>
                <a:gd name="connsiteY0" fmla="*/ 502964 h 934016"/>
                <a:gd name="connsiteX1" fmla="*/ 27049 w 299149"/>
                <a:gd name="connsiteY1" fmla="*/ 0 h 934016"/>
                <a:gd name="connsiteX2" fmla="*/ 69768 w 299149"/>
                <a:gd name="connsiteY2" fmla="*/ 16493 h 934016"/>
                <a:gd name="connsiteX3" fmla="*/ 299149 w 299149"/>
                <a:gd name="connsiteY3" fmla="*/ 475255 h 934016"/>
                <a:gd name="connsiteX4" fmla="*/ 69768 w 299149"/>
                <a:gd name="connsiteY4" fmla="*/ 934016 h 934016"/>
                <a:gd name="connsiteX5" fmla="*/ 0 w 299149"/>
                <a:gd name="connsiteY5" fmla="*/ 934016 h 934016"/>
                <a:gd name="connsiteX6" fmla="*/ 10765 w 299149"/>
                <a:gd name="connsiteY6" fmla="*/ 502964 h 934016"/>
                <a:gd name="connsiteX0" fmla="*/ 0 w 288384"/>
                <a:gd name="connsiteY0" fmla="*/ 502964 h 934016"/>
                <a:gd name="connsiteX1" fmla="*/ 16284 w 288384"/>
                <a:gd name="connsiteY1" fmla="*/ 0 h 934016"/>
                <a:gd name="connsiteX2" fmla="*/ 59003 w 288384"/>
                <a:gd name="connsiteY2" fmla="*/ 16493 h 934016"/>
                <a:gd name="connsiteX3" fmla="*/ 288384 w 288384"/>
                <a:gd name="connsiteY3" fmla="*/ 475255 h 934016"/>
                <a:gd name="connsiteX4" fmla="*/ 59003 w 288384"/>
                <a:gd name="connsiteY4" fmla="*/ 934016 h 934016"/>
                <a:gd name="connsiteX5" fmla="*/ 32778 w 288384"/>
                <a:gd name="connsiteY5" fmla="*/ 934016 h 934016"/>
                <a:gd name="connsiteX6" fmla="*/ 0 w 288384"/>
                <a:gd name="connsiteY6" fmla="*/ 502964 h 934016"/>
                <a:gd name="connsiteX0" fmla="*/ 0 w 288384"/>
                <a:gd name="connsiteY0" fmla="*/ 502964 h 934016"/>
                <a:gd name="connsiteX1" fmla="*/ 34427 w 288384"/>
                <a:gd name="connsiteY1" fmla="*/ 0 h 934016"/>
                <a:gd name="connsiteX2" fmla="*/ 59003 w 288384"/>
                <a:gd name="connsiteY2" fmla="*/ 16493 h 934016"/>
                <a:gd name="connsiteX3" fmla="*/ 288384 w 288384"/>
                <a:gd name="connsiteY3" fmla="*/ 475255 h 934016"/>
                <a:gd name="connsiteX4" fmla="*/ 59003 w 288384"/>
                <a:gd name="connsiteY4" fmla="*/ 934016 h 934016"/>
                <a:gd name="connsiteX5" fmla="*/ 32778 w 288384"/>
                <a:gd name="connsiteY5" fmla="*/ 934016 h 934016"/>
                <a:gd name="connsiteX6" fmla="*/ 0 w 288384"/>
                <a:gd name="connsiteY6" fmla="*/ 502964 h 934016"/>
                <a:gd name="connsiteX0" fmla="*/ 7136 w 255606"/>
                <a:gd name="connsiteY0" fmla="*/ 502964 h 934016"/>
                <a:gd name="connsiteX1" fmla="*/ 1649 w 255606"/>
                <a:gd name="connsiteY1" fmla="*/ 0 h 934016"/>
                <a:gd name="connsiteX2" fmla="*/ 26225 w 255606"/>
                <a:gd name="connsiteY2" fmla="*/ 16493 h 934016"/>
                <a:gd name="connsiteX3" fmla="*/ 255606 w 255606"/>
                <a:gd name="connsiteY3" fmla="*/ 475255 h 934016"/>
                <a:gd name="connsiteX4" fmla="*/ 26225 w 255606"/>
                <a:gd name="connsiteY4" fmla="*/ 934016 h 934016"/>
                <a:gd name="connsiteX5" fmla="*/ 0 w 255606"/>
                <a:gd name="connsiteY5" fmla="*/ 934016 h 934016"/>
                <a:gd name="connsiteX6" fmla="*/ 7136 w 255606"/>
                <a:gd name="connsiteY6" fmla="*/ 502964 h 934016"/>
                <a:gd name="connsiteX0" fmla="*/ 5487 w 253957"/>
                <a:gd name="connsiteY0" fmla="*/ 502964 h 934016"/>
                <a:gd name="connsiteX1" fmla="*/ 0 w 253957"/>
                <a:gd name="connsiteY1" fmla="*/ 0 h 934016"/>
                <a:gd name="connsiteX2" fmla="*/ 24576 w 253957"/>
                <a:gd name="connsiteY2" fmla="*/ 16493 h 934016"/>
                <a:gd name="connsiteX3" fmla="*/ 253957 w 253957"/>
                <a:gd name="connsiteY3" fmla="*/ 475255 h 934016"/>
                <a:gd name="connsiteX4" fmla="*/ 24576 w 253957"/>
                <a:gd name="connsiteY4" fmla="*/ 934016 h 934016"/>
                <a:gd name="connsiteX5" fmla="*/ 12865 w 253957"/>
                <a:gd name="connsiteY5" fmla="*/ 934016 h 934016"/>
                <a:gd name="connsiteX6" fmla="*/ 5487 w 253957"/>
                <a:gd name="connsiteY6" fmla="*/ 502964 h 934016"/>
                <a:gd name="connsiteX0" fmla="*/ 5487 w 253957"/>
                <a:gd name="connsiteY0" fmla="*/ 502964 h 934016"/>
                <a:gd name="connsiteX1" fmla="*/ 0 w 253957"/>
                <a:gd name="connsiteY1" fmla="*/ 0 h 934016"/>
                <a:gd name="connsiteX2" fmla="*/ 24576 w 253957"/>
                <a:gd name="connsiteY2" fmla="*/ 16493 h 934016"/>
                <a:gd name="connsiteX3" fmla="*/ 253957 w 253957"/>
                <a:gd name="connsiteY3" fmla="*/ 475255 h 934016"/>
                <a:gd name="connsiteX4" fmla="*/ 24576 w 253957"/>
                <a:gd name="connsiteY4" fmla="*/ 934016 h 934016"/>
                <a:gd name="connsiteX5" fmla="*/ 1979 w 253957"/>
                <a:gd name="connsiteY5" fmla="*/ 930388 h 934016"/>
                <a:gd name="connsiteX6" fmla="*/ 5487 w 253957"/>
                <a:gd name="connsiteY6" fmla="*/ 502964 h 934016"/>
                <a:gd name="connsiteX0" fmla="*/ 122 w 257385"/>
                <a:gd name="connsiteY0" fmla="*/ 502964 h 934016"/>
                <a:gd name="connsiteX1" fmla="*/ 3428 w 257385"/>
                <a:gd name="connsiteY1" fmla="*/ 0 h 934016"/>
                <a:gd name="connsiteX2" fmla="*/ 28004 w 257385"/>
                <a:gd name="connsiteY2" fmla="*/ 16493 h 934016"/>
                <a:gd name="connsiteX3" fmla="*/ 257385 w 257385"/>
                <a:gd name="connsiteY3" fmla="*/ 475255 h 934016"/>
                <a:gd name="connsiteX4" fmla="*/ 28004 w 257385"/>
                <a:gd name="connsiteY4" fmla="*/ 934016 h 934016"/>
                <a:gd name="connsiteX5" fmla="*/ 5407 w 257385"/>
                <a:gd name="connsiteY5" fmla="*/ 930388 h 934016"/>
                <a:gd name="connsiteX6" fmla="*/ 122 w 257385"/>
                <a:gd name="connsiteY6" fmla="*/ 502964 h 93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385" h="934016">
                  <a:moveTo>
                    <a:pt x="122" y="502964"/>
                  </a:moveTo>
                  <a:lnTo>
                    <a:pt x="3428" y="0"/>
                  </a:lnTo>
                  <a:lnTo>
                    <a:pt x="28004" y="16493"/>
                  </a:lnTo>
                  <a:lnTo>
                    <a:pt x="257385" y="475255"/>
                  </a:lnTo>
                  <a:lnTo>
                    <a:pt x="28004" y="934016"/>
                  </a:lnTo>
                  <a:lnTo>
                    <a:pt x="5407" y="930388"/>
                  </a:lnTo>
                  <a:cubicBezTo>
                    <a:pt x="6576" y="787913"/>
                    <a:pt x="-1047" y="645439"/>
                    <a:pt x="122" y="502964"/>
                  </a:cubicBezTo>
                  <a:close/>
                </a:path>
              </a:pathLst>
            </a:cu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userDrawn="1"/>
          </p:nvSpPr>
          <p:spPr>
            <a:xfrm>
              <a:off x="74559" y="2529353"/>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userDrawn="1"/>
          </p:nvSpPr>
          <p:spPr>
            <a:xfrm>
              <a:off x="973089" y="205374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userDrawn="1"/>
          </p:nvSpPr>
          <p:spPr>
            <a:xfrm>
              <a:off x="98888" y="155554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userDrawn="1"/>
          </p:nvSpPr>
          <p:spPr>
            <a:xfrm>
              <a:off x="615" y="4002359"/>
              <a:ext cx="269220" cy="917523"/>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795019 w 1064239"/>
                <a:gd name="connsiteY1" fmla="*/ 5862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795019 w 1064239"/>
                <a:gd name="connsiteY1" fmla="*/ 5862 h 917523"/>
                <a:gd name="connsiteX2" fmla="*/ 834858 w 1064239"/>
                <a:gd name="connsiteY2" fmla="*/ 0 h 917523"/>
                <a:gd name="connsiteX3" fmla="*/ 1064239 w 1064239"/>
                <a:gd name="connsiteY3" fmla="*/ 458762 h 917523"/>
                <a:gd name="connsiteX4" fmla="*/ 834858 w 1064239"/>
                <a:gd name="connsiteY4" fmla="*/ 917523 h 917523"/>
                <a:gd name="connsiteX5" fmla="*/ 797950 w 1064239"/>
                <a:gd name="connsiteY5" fmla="*/ 902869 h 917523"/>
                <a:gd name="connsiteX6" fmla="*/ 0 w 1064239"/>
                <a:gd name="connsiteY6" fmla="*/ 458762 h 917523"/>
                <a:gd name="connsiteX0" fmla="*/ 2150 w 269220"/>
                <a:gd name="connsiteY0" fmla="*/ 414801 h 917523"/>
                <a:gd name="connsiteX1" fmla="*/ 0 w 269220"/>
                <a:gd name="connsiteY1" fmla="*/ 5862 h 917523"/>
                <a:gd name="connsiteX2" fmla="*/ 39839 w 269220"/>
                <a:gd name="connsiteY2" fmla="*/ 0 h 917523"/>
                <a:gd name="connsiteX3" fmla="*/ 269220 w 269220"/>
                <a:gd name="connsiteY3" fmla="*/ 458762 h 917523"/>
                <a:gd name="connsiteX4" fmla="*/ 39839 w 269220"/>
                <a:gd name="connsiteY4" fmla="*/ 917523 h 917523"/>
                <a:gd name="connsiteX5" fmla="*/ 2931 w 269220"/>
                <a:gd name="connsiteY5" fmla="*/ 902869 h 917523"/>
                <a:gd name="connsiteX6" fmla="*/ 2150 w 269220"/>
                <a:gd name="connsiteY6" fmla="*/ 414801 h 91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20" h="917523">
                  <a:moveTo>
                    <a:pt x="2150" y="414801"/>
                  </a:moveTo>
                  <a:cubicBezTo>
                    <a:pt x="1433" y="278488"/>
                    <a:pt x="717" y="142175"/>
                    <a:pt x="0" y="5862"/>
                  </a:cubicBezTo>
                  <a:lnTo>
                    <a:pt x="39839" y="0"/>
                  </a:lnTo>
                  <a:lnTo>
                    <a:pt x="269220" y="458762"/>
                  </a:lnTo>
                  <a:lnTo>
                    <a:pt x="39839" y="917523"/>
                  </a:lnTo>
                  <a:lnTo>
                    <a:pt x="2931" y="902869"/>
                  </a:lnTo>
                  <a:cubicBezTo>
                    <a:pt x="2671" y="740180"/>
                    <a:pt x="2410" y="577490"/>
                    <a:pt x="2150" y="414801"/>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userDrawn="1"/>
          </p:nvSpPr>
          <p:spPr>
            <a:xfrm>
              <a:off x="85747" y="4516977"/>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a:off x="973089" y="4007801"/>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userDrawn="1"/>
          </p:nvSpPr>
          <p:spPr>
            <a:xfrm>
              <a:off x="98888" y="3509597"/>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userDrawn="1"/>
          </p:nvSpPr>
          <p:spPr>
            <a:xfrm>
              <a:off x="986319" y="3019475"/>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userDrawn="1"/>
          </p:nvSpPr>
          <p:spPr>
            <a:xfrm>
              <a:off x="6256" y="3023137"/>
              <a:ext cx="251635" cy="923384"/>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61693 h 920454"/>
                <a:gd name="connsiteX1" fmla="*/ 812604 w 1064239"/>
                <a:gd name="connsiteY1" fmla="*/ 0 h 920454"/>
                <a:gd name="connsiteX2" fmla="*/ 834858 w 1064239"/>
                <a:gd name="connsiteY2" fmla="*/ 2931 h 920454"/>
                <a:gd name="connsiteX3" fmla="*/ 1064239 w 1064239"/>
                <a:gd name="connsiteY3" fmla="*/ 461693 h 920454"/>
                <a:gd name="connsiteX4" fmla="*/ 834858 w 1064239"/>
                <a:gd name="connsiteY4" fmla="*/ 920454 h 920454"/>
                <a:gd name="connsiteX5" fmla="*/ 229381 w 1064239"/>
                <a:gd name="connsiteY5" fmla="*/ 920454 h 920454"/>
                <a:gd name="connsiteX6" fmla="*/ 0 w 1064239"/>
                <a:gd name="connsiteY6" fmla="*/ 461693 h 920454"/>
                <a:gd name="connsiteX0" fmla="*/ 0 w 1064239"/>
                <a:gd name="connsiteY0" fmla="*/ 461693 h 923384"/>
                <a:gd name="connsiteX1" fmla="*/ 812604 w 1064239"/>
                <a:gd name="connsiteY1" fmla="*/ 0 h 923384"/>
                <a:gd name="connsiteX2" fmla="*/ 834858 w 1064239"/>
                <a:gd name="connsiteY2" fmla="*/ 2931 h 923384"/>
                <a:gd name="connsiteX3" fmla="*/ 1064239 w 1064239"/>
                <a:gd name="connsiteY3" fmla="*/ 461693 h 923384"/>
                <a:gd name="connsiteX4" fmla="*/ 834858 w 1064239"/>
                <a:gd name="connsiteY4" fmla="*/ 920454 h 923384"/>
                <a:gd name="connsiteX5" fmla="*/ 815535 w 1064239"/>
                <a:gd name="connsiteY5" fmla="*/ 923384 h 923384"/>
                <a:gd name="connsiteX6" fmla="*/ 0 w 1064239"/>
                <a:gd name="connsiteY6" fmla="*/ 461693 h 923384"/>
                <a:gd name="connsiteX0" fmla="*/ 2150 w 251635"/>
                <a:gd name="connsiteY0" fmla="*/ 444108 h 923384"/>
                <a:gd name="connsiteX1" fmla="*/ 0 w 251635"/>
                <a:gd name="connsiteY1" fmla="*/ 0 h 923384"/>
                <a:gd name="connsiteX2" fmla="*/ 22254 w 251635"/>
                <a:gd name="connsiteY2" fmla="*/ 2931 h 923384"/>
                <a:gd name="connsiteX3" fmla="*/ 251635 w 251635"/>
                <a:gd name="connsiteY3" fmla="*/ 461693 h 923384"/>
                <a:gd name="connsiteX4" fmla="*/ 22254 w 251635"/>
                <a:gd name="connsiteY4" fmla="*/ 920454 h 923384"/>
                <a:gd name="connsiteX5" fmla="*/ 2931 w 251635"/>
                <a:gd name="connsiteY5" fmla="*/ 923384 h 923384"/>
                <a:gd name="connsiteX6" fmla="*/ 2150 w 251635"/>
                <a:gd name="connsiteY6" fmla="*/ 444108 h 92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635" h="923384">
                  <a:moveTo>
                    <a:pt x="2150" y="444108"/>
                  </a:moveTo>
                  <a:cubicBezTo>
                    <a:pt x="1433" y="296072"/>
                    <a:pt x="717" y="148036"/>
                    <a:pt x="0" y="0"/>
                  </a:cubicBezTo>
                  <a:lnTo>
                    <a:pt x="22254" y="2931"/>
                  </a:lnTo>
                  <a:lnTo>
                    <a:pt x="251635" y="461693"/>
                  </a:lnTo>
                  <a:lnTo>
                    <a:pt x="22254" y="920454"/>
                  </a:lnTo>
                  <a:lnTo>
                    <a:pt x="2931" y="923384"/>
                  </a:lnTo>
                  <a:cubicBezTo>
                    <a:pt x="2671" y="763625"/>
                    <a:pt x="2410" y="603867"/>
                    <a:pt x="2150" y="444108"/>
                  </a:cubicBezTo>
                  <a:close/>
                </a:path>
              </a:pathLst>
            </a:cu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userDrawn="1"/>
          </p:nvSpPr>
          <p:spPr>
            <a:xfrm>
              <a:off x="1893630" y="1558247"/>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userDrawn="1"/>
          </p:nvSpPr>
          <p:spPr>
            <a:xfrm>
              <a:off x="2814172" y="2039231"/>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p:cNvSpPr/>
            <p:nvPr userDrawn="1"/>
          </p:nvSpPr>
          <p:spPr>
            <a:xfrm>
              <a:off x="3712702" y="1563623"/>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userDrawn="1"/>
          </p:nvSpPr>
          <p:spPr>
            <a:xfrm>
              <a:off x="1900402" y="449968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userDrawn="1"/>
          </p:nvSpPr>
          <p:spPr>
            <a:xfrm>
              <a:off x="1900402" y="3512077"/>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userDrawn="1"/>
          </p:nvSpPr>
          <p:spPr>
            <a:xfrm>
              <a:off x="2814172" y="3993288"/>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userDrawn="1"/>
          </p:nvSpPr>
          <p:spPr>
            <a:xfrm>
              <a:off x="3735078" y="3528868"/>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userDrawn="1"/>
          </p:nvSpPr>
          <p:spPr>
            <a:xfrm>
              <a:off x="2838500" y="3019475"/>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userDrawn="1"/>
          </p:nvSpPr>
          <p:spPr>
            <a:xfrm>
              <a:off x="3725932" y="2529353"/>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userDrawn="1"/>
          </p:nvSpPr>
          <p:spPr>
            <a:xfrm>
              <a:off x="1899700" y="2524757"/>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userDrawn="1"/>
          </p:nvSpPr>
          <p:spPr>
            <a:xfrm>
              <a:off x="4671979" y="206293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userDrawn="1"/>
          </p:nvSpPr>
          <p:spPr>
            <a:xfrm>
              <a:off x="5552131" y="2566366"/>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userDrawn="1"/>
          </p:nvSpPr>
          <p:spPr>
            <a:xfrm>
              <a:off x="6439473" y="207956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userDrawn="1"/>
          </p:nvSpPr>
          <p:spPr>
            <a:xfrm>
              <a:off x="5565272" y="1581365"/>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userDrawn="1"/>
          </p:nvSpPr>
          <p:spPr>
            <a:xfrm>
              <a:off x="4671979" y="4016994"/>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userDrawn="1"/>
          </p:nvSpPr>
          <p:spPr>
            <a:xfrm>
              <a:off x="5574507" y="4520423"/>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userDrawn="1"/>
          </p:nvSpPr>
          <p:spPr>
            <a:xfrm>
              <a:off x="6461849" y="403362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userDrawn="1"/>
          </p:nvSpPr>
          <p:spPr>
            <a:xfrm>
              <a:off x="5565272" y="353542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userDrawn="1"/>
          </p:nvSpPr>
          <p:spPr>
            <a:xfrm>
              <a:off x="6452703" y="3045299"/>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userDrawn="1"/>
          </p:nvSpPr>
          <p:spPr>
            <a:xfrm>
              <a:off x="4648848" y="3040703"/>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userDrawn="1"/>
          </p:nvSpPr>
          <p:spPr>
            <a:xfrm>
              <a:off x="7360014" y="1584071"/>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userDrawn="1"/>
          </p:nvSpPr>
          <p:spPr>
            <a:xfrm>
              <a:off x="8280556" y="2065055"/>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userDrawn="1"/>
          </p:nvSpPr>
          <p:spPr>
            <a:xfrm>
              <a:off x="9179086" y="1567068"/>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userDrawn="1"/>
          </p:nvSpPr>
          <p:spPr>
            <a:xfrm>
              <a:off x="7382026" y="452629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userDrawn="1"/>
          </p:nvSpPr>
          <p:spPr>
            <a:xfrm>
              <a:off x="7366786" y="3537901"/>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userDrawn="1"/>
          </p:nvSpPr>
          <p:spPr>
            <a:xfrm>
              <a:off x="8280556" y="4019111"/>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userDrawn="1"/>
          </p:nvSpPr>
          <p:spPr>
            <a:xfrm>
              <a:off x="9212650" y="3532314"/>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userDrawn="1"/>
          </p:nvSpPr>
          <p:spPr>
            <a:xfrm>
              <a:off x="8304885" y="3045299"/>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userDrawn="1"/>
          </p:nvSpPr>
          <p:spPr>
            <a:xfrm>
              <a:off x="9192316" y="2555177"/>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userDrawn="1"/>
          </p:nvSpPr>
          <p:spPr>
            <a:xfrm>
              <a:off x="7366085" y="2550580"/>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xagon 72"/>
            <p:cNvSpPr/>
            <p:nvPr userDrawn="1"/>
          </p:nvSpPr>
          <p:spPr>
            <a:xfrm>
              <a:off x="3751437" y="4507883"/>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userDrawn="1"/>
          </p:nvSpPr>
          <p:spPr>
            <a:xfrm>
              <a:off x="10131592" y="2063165"/>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userDrawn="1"/>
          </p:nvSpPr>
          <p:spPr>
            <a:xfrm>
              <a:off x="11052133" y="2544149"/>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exagon 75"/>
            <p:cNvSpPr/>
            <p:nvPr userDrawn="1"/>
          </p:nvSpPr>
          <p:spPr>
            <a:xfrm>
              <a:off x="9224593" y="453564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Hexagon 76"/>
            <p:cNvSpPr/>
            <p:nvPr userDrawn="1"/>
          </p:nvSpPr>
          <p:spPr>
            <a:xfrm>
              <a:off x="10138363" y="4016994"/>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p:cNvSpPr/>
            <p:nvPr userDrawn="1"/>
          </p:nvSpPr>
          <p:spPr>
            <a:xfrm>
              <a:off x="11052133" y="4498205"/>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p:cNvSpPr/>
            <p:nvPr userDrawn="1"/>
          </p:nvSpPr>
          <p:spPr>
            <a:xfrm>
              <a:off x="11076462" y="3524393"/>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exagon 79"/>
            <p:cNvSpPr/>
            <p:nvPr userDrawn="1"/>
          </p:nvSpPr>
          <p:spPr>
            <a:xfrm>
              <a:off x="10137662" y="3029674"/>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Hexagon 80"/>
            <p:cNvSpPr/>
            <p:nvPr userDrawn="1"/>
          </p:nvSpPr>
          <p:spPr>
            <a:xfrm>
              <a:off x="11031257" y="155554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Hexagon 81"/>
            <p:cNvSpPr/>
            <p:nvPr userDrawn="1"/>
          </p:nvSpPr>
          <p:spPr>
            <a:xfrm>
              <a:off x="11990153" y="2065165"/>
              <a:ext cx="202341" cy="821271"/>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99589 w 1064239"/>
                <a:gd name="connsiteY1" fmla="*/ 45834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12928 h 871689"/>
                <a:gd name="connsiteX1" fmla="*/ 199589 w 1064239"/>
                <a:gd name="connsiteY1" fmla="*/ 0 h 871689"/>
                <a:gd name="connsiteX2" fmla="*/ 202341 w 1064239"/>
                <a:gd name="connsiteY2" fmla="*/ 6876 h 871689"/>
                <a:gd name="connsiteX3" fmla="*/ 1064239 w 1064239"/>
                <a:gd name="connsiteY3" fmla="*/ 412928 h 871689"/>
                <a:gd name="connsiteX4" fmla="*/ 834858 w 1064239"/>
                <a:gd name="connsiteY4" fmla="*/ 871689 h 871689"/>
                <a:gd name="connsiteX5" fmla="*/ 229381 w 1064239"/>
                <a:gd name="connsiteY5" fmla="*/ 871689 h 871689"/>
                <a:gd name="connsiteX6" fmla="*/ 0 w 1064239"/>
                <a:gd name="connsiteY6" fmla="*/ 412928 h 871689"/>
                <a:gd name="connsiteX0" fmla="*/ 0 w 1064239"/>
                <a:gd name="connsiteY0" fmla="*/ 412928 h 871689"/>
                <a:gd name="connsiteX1" fmla="*/ 199589 w 1064239"/>
                <a:gd name="connsiteY1" fmla="*/ 0 h 871689"/>
                <a:gd name="connsiteX2" fmla="*/ 202341 w 1064239"/>
                <a:gd name="connsiteY2" fmla="*/ 6876 h 871689"/>
                <a:gd name="connsiteX3" fmla="*/ 1064239 w 1064239"/>
                <a:gd name="connsiteY3" fmla="*/ 412928 h 871689"/>
                <a:gd name="connsiteX4" fmla="*/ 236717 w 1064239"/>
                <a:gd name="connsiteY4" fmla="*/ 864814 h 871689"/>
                <a:gd name="connsiteX5" fmla="*/ 229381 w 1064239"/>
                <a:gd name="connsiteY5" fmla="*/ 871689 h 871689"/>
                <a:gd name="connsiteX6" fmla="*/ 0 w 1064239"/>
                <a:gd name="connsiteY6" fmla="*/ 412928 h 871689"/>
                <a:gd name="connsiteX0" fmla="*/ 0 w 1064239"/>
                <a:gd name="connsiteY0" fmla="*/ 412928 h 864814"/>
                <a:gd name="connsiteX1" fmla="*/ 199589 w 1064239"/>
                <a:gd name="connsiteY1" fmla="*/ 0 h 864814"/>
                <a:gd name="connsiteX2" fmla="*/ 202341 w 1064239"/>
                <a:gd name="connsiteY2" fmla="*/ 6876 h 864814"/>
                <a:gd name="connsiteX3" fmla="*/ 1064239 w 1064239"/>
                <a:gd name="connsiteY3" fmla="*/ 412928 h 864814"/>
                <a:gd name="connsiteX4" fmla="*/ 236717 w 1064239"/>
                <a:gd name="connsiteY4" fmla="*/ 864814 h 864814"/>
                <a:gd name="connsiteX5" fmla="*/ 181255 w 1064239"/>
                <a:gd name="connsiteY5" fmla="*/ 800645 h 864814"/>
                <a:gd name="connsiteX6" fmla="*/ 0 w 1064239"/>
                <a:gd name="connsiteY6" fmla="*/ 412928 h 864814"/>
                <a:gd name="connsiteX0" fmla="*/ 0 w 236717"/>
                <a:gd name="connsiteY0" fmla="*/ 412928 h 864814"/>
                <a:gd name="connsiteX1" fmla="*/ 199589 w 236717"/>
                <a:gd name="connsiteY1" fmla="*/ 0 h 864814"/>
                <a:gd name="connsiteX2" fmla="*/ 202341 w 236717"/>
                <a:gd name="connsiteY2" fmla="*/ 6876 h 864814"/>
                <a:gd name="connsiteX3" fmla="*/ 223175 w 236717"/>
                <a:gd name="connsiteY3" fmla="*/ 419803 h 864814"/>
                <a:gd name="connsiteX4" fmla="*/ 236717 w 236717"/>
                <a:gd name="connsiteY4" fmla="*/ 864814 h 864814"/>
                <a:gd name="connsiteX5" fmla="*/ 181255 w 236717"/>
                <a:gd name="connsiteY5" fmla="*/ 800645 h 864814"/>
                <a:gd name="connsiteX6" fmla="*/ 0 w 236717"/>
                <a:gd name="connsiteY6" fmla="*/ 412928 h 864814"/>
                <a:gd name="connsiteX0" fmla="*/ 0 w 223175"/>
                <a:gd name="connsiteY0" fmla="*/ 412928 h 821271"/>
                <a:gd name="connsiteX1" fmla="*/ 199589 w 223175"/>
                <a:gd name="connsiteY1" fmla="*/ 0 h 821271"/>
                <a:gd name="connsiteX2" fmla="*/ 202341 w 223175"/>
                <a:gd name="connsiteY2" fmla="*/ 6876 h 821271"/>
                <a:gd name="connsiteX3" fmla="*/ 223175 w 223175"/>
                <a:gd name="connsiteY3" fmla="*/ 419803 h 821271"/>
                <a:gd name="connsiteX4" fmla="*/ 195466 w 223175"/>
                <a:gd name="connsiteY4" fmla="*/ 821271 h 821271"/>
                <a:gd name="connsiteX5" fmla="*/ 181255 w 223175"/>
                <a:gd name="connsiteY5" fmla="*/ 800645 h 821271"/>
                <a:gd name="connsiteX6" fmla="*/ 0 w 223175"/>
                <a:gd name="connsiteY6" fmla="*/ 412928 h 821271"/>
                <a:gd name="connsiteX0" fmla="*/ 0 w 202341"/>
                <a:gd name="connsiteY0" fmla="*/ 412928 h 821271"/>
                <a:gd name="connsiteX1" fmla="*/ 199589 w 202341"/>
                <a:gd name="connsiteY1" fmla="*/ 0 h 821271"/>
                <a:gd name="connsiteX2" fmla="*/ 202341 w 202341"/>
                <a:gd name="connsiteY2" fmla="*/ 6876 h 821271"/>
                <a:gd name="connsiteX3" fmla="*/ 195675 w 202341"/>
                <a:gd name="connsiteY3" fmla="*/ 424387 h 821271"/>
                <a:gd name="connsiteX4" fmla="*/ 195466 w 202341"/>
                <a:gd name="connsiteY4" fmla="*/ 821271 h 821271"/>
                <a:gd name="connsiteX5" fmla="*/ 181255 w 202341"/>
                <a:gd name="connsiteY5" fmla="*/ 800645 h 821271"/>
                <a:gd name="connsiteX6" fmla="*/ 0 w 202341"/>
                <a:gd name="connsiteY6" fmla="*/ 412928 h 82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341" h="821271">
                  <a:moveTo>
                    <a:pt x="0" y="412928"/>
                  </a:moveTo>
                  <a:lnTo>
                    <a:pt x="199589" y="0"/>
                  </a:lnTo>
                  <a:lnTo>
                    <a:pt x="202341" y="6876"/>
                  </a:lnTo>
                  <a:lnTo>
                    <a:pt x="195675" y="424387"/>
                  </a:lnTo>
                  <a:cubicBezTo>
                    <a:pt x="195605" y="556682"/>
                    <a:pt x="195536" y="688976"/>
                    <a:pt x="195466" y="821271"/>
                  </a:cubicBezTo>
                  <a:lnTo>
                    <a:pt x="181255" y="800645"/>
                  </a:lnTo>
                  <a:lnTo>
                    <a:pt x="0" y="412928"/>
                  </a:lnTo>
                  <a:close/>
                </a:path>
              </a:pathLst>
            </a:cu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Hexagon 82"/>
            <p:cNvSpPr/>
            <p:nvPr userDrawn="1"/>
          </p:nvSpPr>
          <p:spPr>
            <a:xfrm>
              <a:off x="12001341" y="4069103"/>
              <a:ext cx="200257" cy="775436"/>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88130 w 1064239"/>
                <a:gd name="connsiteY1" fmla="*/ 73335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88130 w 1064239"/>
                <a:gd name="connsiteY1" fmla="*/ 73335 h 917523"/>
                <a:gd name="connsiteX2" fmla="*/ 834858 w 1064239"/>
                <a:gd name="connsiteY2" fmla="*/ 0 h 917523"/>
                <a:gd name="connsiteX3" fmla="*/ 1064239 w 1064239"/>
                <a:gd name="connsiteY3" fmla="*/ 458762 h 917523"/>
                <a:gd name="connsiteX4" fmla="*/ 834858 w 1064239"/>
                <a:gd name="connsiteY4" fmla="*/ 917523 h 917523"/>
                <a:gd name="connsiteX5" fmla="*/ 192714 w 1064239"/>
                <a:gd name="connsiteY5" fmla="*/ 844187 h 917523"/>
                <a:gd name="connsiteX6" fmla="*/ 0 w 1064239"/>
                <a:gd name="connsiteY6" fmla="*/ 458762 h 917523"/>
                <a:gd name="connsiteX0" fmla="*/ 0 w 1064239"/>
                <a:gd name="connsiteY0" fmla="*/ 458762 h 848771"/>
                <a:gd name="connsiteX1" fmla="*/ 188130 w 1064239"/>
                <a:gd name="connsiteY1" fmla="*/ 73335 h 848771"/>
                <a:gd name="connsiteX2" fmla="*/ 834858 w 1064239"/>
                <a:gd name="connsiteY2" fmla="*/ 0 h 848771"/>
                <a:gd name="connsiteX3" fmla="*/ 1064239 w 1064239"/>
                <a:gd name="connsiteY3" fmla="*/ 458762 h 848771"/>
                <a:gd name="connsiteX4" fmla="*/ 197757 w 1064239"/>
                <a:gd name="connsiteY4" fmla="*/ 848771 h 848771"/>
                <a:gd name="connsiteX5" fmla="*/ 192714 w 1064239"/>
                <a:gd name="connsiteY5" fmla="*/ 844187 h 848771"/>
                <a:gd name="connsiteX6" fmla="*/ 0 w 1064239"/>
                <a:gd name="connsiteY6" fmla="*/ 458762 h 848771"/>
                <a:gd name="connsiteX0" fmla="*/ 0 w 1064239"/>
                <a:gd name="connsiteY0" fmla="*/ 385427 h 775436"/>
                <a:gd name="connsiteX1" fmla="*/ 188130 w 1064239"/>
                <a:gd name="connsiteY1" fmla="*/ 0 h 775436"/>
                <a:gd name="connsiteX2" fmla="*/ 195465 w 1064239"/>
                <a:gd name="connsiteY2" fmla="*/ 2292 h 775436"/>
                <a:gd name="connsiteX3" fmla="*/ 1064239 w 1064239"/>
                <a:gd name="connsiteY3" fmla="*/ 385427 h 775436"/>
                <a:gd name="connsiteX4" fmla="*/ 197757 w 1064239"/>
                <a:gd name="connsiteY4" fmla="*/ 775436 h 775436"/>
                <a:gd name="connsiteX5" fmla="*/ 192714 w 1064239"/>
                <a:gd name="connsiteY5" fmla="*/ 770852 h 775436"/>
                <a:gd name="connsiteX6" fmla="*/ 0 w 1064239"/>
                <a:gd name="connsiteY6" fmla="*/ 385427 h 775436"/>
                <a:gd name="connsiteX0" fmla="*/ 0 w 200257"/>
                <a:gd name="connsiteY0" fmla="*/ 385427 h 775436"/>
                <a:gd name="connsiteX1" fmla="*/ 188130 w 200257"/>
                <a:gd name="connsiteY1" fmla="*/ 0 h 775436"/>
                <a:gd name="connsiteX2" fmla="*/ 195465 w 200257"/>
                <a:gd name="connsiteY2" fmla="*/ 2292 h 775436"/>
                <a:gd name="connsiteX3" fmla="*/ 200257 w 200257"/>
                <a:gd name="connsiteY3" fmla="*/ 431262 h 775436"/>
                <a:gd name="connsiteX4" fmla="*/ 197757 w 200257"/>
                <a:gd name="connsiteY4" fmla="*/ 775436 h 775436"/>
                <a:gd name="connsiteX5" fmla="*/ 192714 w 200257"/>
                <a:gd name="connsiteY5" fmla="*/ 770852 h 775436"/>
                <a:gd name="connsiteX6" fmla="*/ 0 w 200257"/>
                <a:gd name="connsiteY6" fmla="*/ 385427 h 77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257" h="775436">
                  <a:moveTo>
                    <a:pt x="0" y="385427"/>
                  </a:moveTo>
                  <a:lnTo>
                    <a:pt x="188130" y="0"/>
                  </a:lnTo>
                  <a:lnTo>
                    <a:pt x="195465" y="2292"/>
                  </a:lnTo>
                  <a:cubicBezTo>
                    <a:pt x="197062" y="145282"/>
                    <a:pt x="198660" y="288272"/>
                    <a:pt x="200257" y="431262"/>
                  </a:cubicBezTo>
                  <a:cubicBezTo>
                    <a:pt x="199424" y="545987"/>
                    <a:pt x="198590" y="660711"/>
                    <a:pt x="197757" y="775436"/>
                  </a:cubicBezTo>
                  <a:lnTo>
                    <a:pt x="192714" y="770852"/>
                  </a:lnTo>
                  <a:lnTo>
                    <a:pt x="0" y="38542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xagon 83"/>
            <p:cNvSpPr/>
            <p:nvPr userDrawn="1"/>
          </p:nvSpPr>
          <p:spPr>
            <a:xfrm>
              <a:off x="11989399" y="3076769"/>
              <a:ext cx="209216" cy="812104"/>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201881 w 1064239"/>
                <a:gd name="connsiteY1" fmla="*/ 57293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01469 h 860230"/>
                <a:gd name="connsiteX1" fmla="*/ 201881 w 1064239"/>
                <a:gd name="connsiteY1" fmla="*/ 0 h 860230"/>
                <a:gd name="connsiteX2" fmla="*/ 206924 w 1064239"/>
                <a:gd name="connsiteY2" fmla="*/ 11459 h 860230"/>
                <a:gd name="connsiteX3" fmla="*/ 1064239 w 1064239"/>
                <a:gd name="connsiteY3" fmla="*/ 401469 h 860230"/>
                <a:gd name="connsiteX4" fmla="*/ 834858 w 1064239"/>
                <a:gd name="connsiteY4" fmla="*/ 860230 h 860230"/>
                <a:gd name="connsiteX5" fmla="*/ 229381 w 1064239"/>
                <a:gd name="connsiteY5" fmla="*/ 860230 h 860230"/>
                <a:gd name="connsiteX6" fmla="*/ 0 w 1064239"/>
                <a:gd name="connsiteY6" fmla="*/ 401469 h 860230"/>
                <a:gd name="connsiteX0" fmla="*/ 0 w 1064239"/>
                <a:gd name="connsiteY0" fmla="*/ 401469 h 860230"/>
                <a:gd name="connsiteX1" fmla="*/ 201881 w 1064239"/>
                <a:gd name="connsiteY1" fmla="*/ 0 h 860230"/>
                <a:gd name="connsiteX2" fmla="*/ 206924 w 1064239"/>
                <a:gd name="connsiteY2" fmla="*/ 11459 h 860230"/>
                <a:gd name="connsiteX3" fmla="*/ 1064239 w 1064239"/>
                <a:gd name="connsiteY3" fmla="*/ 401469 h 860230"/>
                <a:gd name="connsiteX4" fmla="*/ 834858 w 1064239"/>
                <a:gd name="connsiteY4" fmla="*/ 860230 h 860230"/>
                <a:gd name="connsiteX5" fmla="*/ 204172 w 1064239"/>
                <a:gd name="connsiteY5" fmla="*/ 812104 h 860230"/>
                <a:gd name="connsiteX6" fmla="*/ 0 w 1064239"/>
                <a:gd name="connsiteY6" fmla="*/ 401469 h 860230"/>
                <a:gd name="connsiteX0" fmla="*/ 0 w 1064239"/>
                <a:gd name="connsiteY0" fmla="*/ 401469 h 812104"/>
                <a:gd name="connsiteX1" fmla="*/ 201881 w 1064239"/>
                <a:gd name="connsiteY1" fmla="*/ 0 h 812104"/>
                <a:gd name="connsiteX2" fmla="*/ 206924 w 1064239"/>
                <a:gd name="connsiteY2" fmla="*/ 11459 h 812104"/>
                <a:gd name="connsiteX3" fmla="*/ 1064239 w 1064239"/>
                <a:gd name="connsiteY3" fmla="*/ 401469 h 812104"/>
                <a:gd name="connsiteX4" fmla="*/ 209216 w 1064239"/>
                <a:gd name="connsiteY4" fmla="*/ 809812 h 812104"/>
                <a:gd name="connsiteX5" fmla="*/ 204172 w 1064239"/>
                <a:gd name="connsiteY5" fmla="*/ 812104 h 812104"/>
                <a:gd name="connsiteX6" fmla="*/ 0 w 1064239"/>
                <a:gd name="connsiteY6" fmla="*/ 401469 h 812104"/>
                <a:gd name="connsiteX0" fmla="*/ 0 w 209216"/>
                <a:gd name="connsiteY0" fmla="*/ 401469 h 812104"/>
                <a:gd name="connsiteX1" fmla="*/ 201881 w 209216"/>
                <a:gd name="connsiteY1" fmla="*/ 0 h 812104"/>
                <a:gd name="connsiteX2" fmla="*/ 206924 w 209216"/>
                <a:gd name="connsiteY2" fmla="*/ 11459 h 812104"/>
                <a:gd name="connsiteX3" fmla="*/ 204841 w 209216"/>
                <a:gd name="connsiteY3" fmla="*/ 408344 h 812104"/>
                <a:gd name="connsiteX4" fmla="*/ 209216 w 209216"/>
                <a:gd name="connsiteY4" fmla="*/ 809812 h 812104"/>
                <a:gd name="connsiteX5" fmla="*/ 204172 w 209216"/>
                <a:gd name="connsiteY5" fmla="*/ 812104 h 812104"/>
                <a:gd name="connsiteX6" fmla="*/ 0 w 209216"/>
                <a:gd name="connsiteY6" fmla="*/ 401469 h 81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216" h="812104">
                  <a:moveTo>
                    <a:pt x="0" y="401469"/>
                  </a:moveTo>
                  <a:lnTo>
                    <a:pt x="201881" y="0"/>
                  </a:lnTo>
                  <a:lnTo>
                    <a:pt x="206924" y="11459"/>
                  </a:lnTo>
                  <a:cubicBezTo>
                    <a:pt x="206230" y="143754"/>
                    <a:pt x="205535" y="276049"/>
                    <a:pt x="204841" y="408344"/>
                  </a:cubicBezTo>
                  <a:cubicBezTo>
                    <a:pt x="206299" y="542167"/>
                    <a:pt x="207758" y="675989"/>
                    <a:pt x="209216" y="809812"/>
                  </a:cubicBezTo>
                  <a:lnTo>
                    <a:pt x="204172" y="812104"/>
                  </a:lnTo>
                  <a:lnTo>
                    <a:pt x="0" y="401469"/>
                  </a:lnTo>
                  <a:close/>
                </a:path>
              </a:pathLst>
            </a:cu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266773" y="5715651"/>
            <a:ext cx="5725686" cy="919211"/>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userDrawn="1">
            <p:ph type="ctrTitle"/>
          </p:nvPr>
        </p:nvSpPr>
        <p:spPr>
          <a:xfrm>
            <a:off x="400378" y="2310215"/>
            <a:ext cx="11458476" cy="2107453"/>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id="{5D140298-3E00-4E73-B947-697E69282864}"/>
              </a:ext>
            </a:extLst>
          </p:cNvPr>
          <p:cNvSpPr>
            <a:spLocks noGrp="1"/>
          </p:cNvSpPr>
          <p:nvPr userDrawn="1">
            <p:ph type="subTitle" idx="1"/>
          </p:nvPr>
        </p:nvSpPr>
        <p:spPr>
          <a:xfrm>
            <a:off x="1355451" y="455189"/>
            <a:ext cx="9620000" cy="607910"/>
          </a:xfrm>
          <a:noFill/>
          <a:ln>
            <a:noFill/>
          </a:ln>
        </p:spPr>
        <p:txBody>
          <a:bodyPr>
            <a:noAutofit/>
          </a:bodyPr>
          <a:lstStyle>
            <a:lvl1pPr marL="0" indent="0" algn="ctr">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667685" y="6529138"/>
            <a:ext cx="2559072" cy="292388"/>
          </a:xfrm>
          <a:prstGeom prst="rect">
            <a:avLst/>
          </a:prstGeom>
          <a:noFill/>
        </p:spPr>
        <p:txBody>
          <a:bodyPr wrap="square" rtlCol="0">
            <a:spAutoFit/>
          </a:bodyPr>
          <a:lstStyle/>
          <a:p>
            <a:r>
              <a:rPr lang="en-US" sz="1300" dirty="0">
                <a:solidFill>
                  <a:schemeClr val="tx1"/>
                </a:solidFill>
              </a:rPr>
              <a:t>© Smithsonian Institution 2025</a:t>
            </a:r>
          </a:p>
        </p:txBody>
      </p:sp>
      <p:pic>
        <p:nvPicPr>
          <p:cNvPr id="85" name="Picture 84">
            <a:extLst>
              <a:ext uri="{FF2B5EF4-FFF2-40B4-BE49-F238E27FC236}">
                <a16:creationId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4612" y="236447"/>
            <a:ext cx="941757" cy="9417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ound Same Side Corner Rectangle 4"/>
          <p:cNvSpPr/>
          <p:nvPr userDrawn="1"/>
        </p:nvSpPr>
        <p:spPr>
          <a:xfrm rot="10800000">
            <a:off x="-19929" y="61109"/>
            <a:ext cx="12211929" cy="5192622"/>
          </a:xfrm>
          <a:prstGeom prst="round2SameRect">
            <a:avLst>
              <a:gd name="adj1" fmla="val 21817"/>
              <a:gd name="adj2" fmla="val 0"/>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2965972" y="5542021"/>
            <a:ext cx="6724130" cy="1079503"/>
          </a:xfrm>
          <a:prstGeom prst="rect">
            <a:avLst/>
          </a:prstGeom>
        </p:spPr>
      </p:pic>
      <p:pic>
        <p:nvPicPr>
          <p:cNvPr id="15" name="Picture 14">
            <a:extLst>
              <a:ext uri="{FF2B5EF4-FFF2-40B4-BE49-F238E27FC236}">
                <a16:creationId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6138" y="5955876"/>
            <a:ext cx="739013" cy="739013"/>
          </a:xfrm>
          <a:prstGeom prst="rect">
            <a:avLst/>
          </a:prstGeom>
        </p:spPr>
      </p:pic>
      <p:sp>
        <p:nvSpPr>
          <p:cNvPr id="26" name="Round Same Side Corner Rectangle 25"/>
          <p:cNvSpPr/>
          <p:nvPr userDrawn="1"/>
        </p:nvSpPr>
        <p:spPr>
          <a:xfrm rot="10800000">
            <a:off x="-4" y="1169"/>
            <a:ext cx="12231857" cy="1833104"/>
          </a:xfrm>
          <a:prstGeom prst="round2SameRect">
            <a:avLst>
              <a:gd name="adj1" fmla="val 20574"/>
              <a:gd name="adj2" fmla="val 0"/>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635797" y="2221316"/>
            <a:ext cx="11199354" cy="2332396"/>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2298324" y="718798"/>
            <a:ext cx="8059426" cy="607910"/>
          </a:xfrm>
          <a:solidFill>
            <a:schemeClr val="bg1"/>
          </a:solidFill>
          <a:ln>
            <a:noFill/>
          </a:ln>
        </p:spPr>
        <p:txBody>
          <a:bodyPr>
            <a:noAutofit/>
          </a:bodyPr>
          <a:lstStyle>
            <a:lvl1pPr marL="0" indent="0" algn="ctr">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57403" y="6447209"/>
            <a:ext cx="2559072" cy="292388"/>
          </a:xfrm>
          <a:prstGeom prst="rect">
            <a:avLst/>
          </a:prstGeom>
          <a:noFill/>
        </p:spPr>
        <p:txBody>
          <a:bodyPr wrap="square" rtlCol="0">
            <a:spAutoFit/>
          </a:bodyPr>
          <a:lstStyle/>
          <a:p>
            <a:r>
              <a:rPr lang="en-US" sz="1300" dirty="0">
                <a:solidFill>
                  <a:schemeClr val="tx1"/>
                </a:solidFill>
              </a:rPr>
              <a:t>© Smithsonian Institution 2025</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grpSp>
        <p:nvGrpSpPr>
          <p:cNvPr id="9" name="Group 8"/>
          <p:cNvGrpSpPr/>
          <p:nvPr userDrawn="1"/>
        </p:nvGrpSpPr>
        <p:grpSpPr>
          <a:xfrm>
            <a:off x="-171544" y="-484189"/>
            <a:ext cx="12735115" cy="3660808"/>
            <a:chOff x="-815711" y="-479934"/>
            <a:chExt cx="13825856" cy="3884362"/>
          </a:xfrm>
        </p:grpSpPr>
        <p:sp>
          <p:nvSpPr>
            <p:cNvPr id="7" name="Hexagon 6"/>
            <p:cNvSpPr/>
            <p:nvPr userDrawn="1"/>
          </p:nvSpPr>
          <p:spPr>
            <a:xfrm>
              <a:off x="-814959" y="-1115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userDrawn="1"/>
          </p:nvSpPr>
          <p:spPr>
            <a:xfrm>
              <a:off x="62270" y="490564"/>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userDrawn="1"/>
          </p:nvSpPr>
          <p:spPr>
            <a:xfrm>
              <a:off x="957816" y="16574"/>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userDrawn="1"/>
          </p:nvSpPr>
          <p:spPr>
            <a:xfrm>
              <a:off x="86518" y="-47993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userDrawn="1"/>
          </p:nvSpPr>
          <p:spPr>
            <a:xfrm>
              <a:off x="-803808" y="1958557"/>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userDrawn="1"/>
          </p:nvSpPr>
          <p:spPr>
            <a:xfrm>
              <a:off x="73421" y="2471423"/>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a:off x="957816" y="1963980"/>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userDrawn="1"/>
          </p:nvSpPr>
          <p:spPr>
            <a:xfrm>
              <a:off x="86518" y="1467472"/>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userDrawn="1"/>
          </p:nvSpPr>
          <p:spPr>
            <a:xfrm>
              <a:off x="971002" y="979018"/>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userDrawn="1"/>
          </p:nvSpPr>
          <p:spPr>
            <a:xfrm>
              <a:off x="-815711" y="985588"/>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userDrawn="1"/>
          </p:nvSpPr>
          <p:spPr>
            <a:xfrm>
              <a:off x="1875300" y="-477237"/>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userDrawn="1"/>
          </p:nvSpPr>
          <p:spPr>
            <a:xfrm>
              <a:off x="2792784" y="2110"/>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p:cNvSpPr/>
            <p:nvPr userDrawn="1"/>
          </p:nvSpPr>
          <p:spPr>
            <a:xfrm>
              <a:off x="3688330" y="-471880"/>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userDrawn="1"/>
          </p:nvSpPr>
          <p:spPr>
            <a:xfrm>
              <a:off x="1882049" y="2454193"/>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userDrawn="1"/>
          </p:nvSpPr>
          <p:spPr>
            <a:xfrm>
              <a:off x="1882049" y="1469943"/>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userDrawn="1"/>
          </p:nvSpPr>
          <p:spPr>
            <a:xfrm>
              <a:off x="2792784" y="1949516"/>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userDrawn="1"/>
          </p:nvSpPr>
          <p:spPr>
            <a:xfrm>
              <a:off x="3710632" y="1486677"/>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userDrawn="1"/>
          </p:nvSpPr>
          <p:spPr>
            <a:xfrm>
              <a:off x="2817032" y="979018"/>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userDrawn="1"/>
          </p:nvSpPr>
          <p:spPr>
            <a:xfrm>
              <a:off x="3701516" y="49056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userDrawn="1"/>
          </p:nvSpPr>
          <p:spPr>
            <a:xfrm>
              <a:off x="1881350" y="485983"/>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userDrawn="1"/>
          </p:nvSpPr>
          <p:spPr>
            <a:xfrm>
              <a:off x="4644421" y="25736"/>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userDrawn="1"/>
          </p:nvSpPr>
          <p:spPr>
            <a:xfrm>
              <a:off x="5521650" y="52745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userDrawn="1"/>
          </p:nvSpPr>
          <p:spPr>
            <a:xfrm>
              <a:off x="6406045" y="42310"/>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userDrawn="1"/>
          </p:nvSpPr>
          <p:spPr>
            <a:xfrm>
              <a:off x="5534747" y="-454198"/>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userDrawn="1"/>
          </p:nvSpPr>
          <p:spPr>
            <a:xfrm>
              <a:off x="4644421" y="1973142"/>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userDrawn="1"/>
          </p:nvSpPr>
          <p:spPr>
            <a:xfrm>
              <a:off x="5543952" y="2474857"/>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userDrawn="1"/>
          </p:nvSpPr>
          <p:spPr>
            <a:xfrm>
              <a:off x="6428347" y="1989716"/>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userDrawn="1"/>
          </p:nvSpPr>
          <p:spPr>
            <a:xfrm>
              <a:off x="5534747" y="1493208"/>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userDrawn="1"/>
          </p:nvSpPr>
          <p:spPr>
            <a:xfrm>
              <a:off x="6419231" y="1004754"/>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userDrawn="1"/>
          </p:nvSpPr>
          <p:spPr>
            <a:xfrm>
              <a:off x="4621367" y="1000173"/>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userDrawn="1"/>
          </p:nvSpPr>
          <p:spPr>
            <a:xfrm>
              <a:off x="7323529" y="-45150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userDrawn="1"/>
          </p:nvSpPr>
          <p:spPr>
            <a:xfrm>
              <a:off x="8241013" y="27846"/>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userDrawn="1"/>
          </p:nvSpPr>
          <p:spPr>
            <a:xfrm>
              <a:off x="9136559" y="-468446"/>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userDrawn="1"/>
          </p:nvSpPr>
          <p:spPr>
            <a:xfrm>
              <a:off x="7345467" y="2480712"/>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userDrawn="1"/>
          </p:nvSpPr>
          <p:spPr>
            <a:xfrm>
              <a:off x="7330278" y="1495679"/>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userDrawn="1"/>
          </p:nvSpPr>
          <p:spPr>
            <a:xfrm>
              <a:off x="8241013" y="1975252"/>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userDrawn="1"/>
          </p:nvSpPr>
          <p:spPr>
            <a:xfrm>
              <a:off x="9170012" y="1490111"/>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userDrawn="1"/>
          </p:nvSpPr>
          <p:spPr>
            <a:xfrm>
              <a:off x="8265261" y="100475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userDrawn="1"/>
          </p:nvSpPr>
          <p:spPr>
            <a:xfrm>
              <a:off x="9149745" y="516300"/>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userDrawn="1"/>
          </p:nvSpPr>
          <p:spPr>
            <a:xfrm>
              <a:off x="7329579" y="511719"/>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xagon 72"/>
            <p:cNvSpPr/>
            <p:nvPr userDrawn="1"/>
          </p:nvSpPr>
          <p:spPr>
            <a:xfrm>
              <a:off x="3726937" y="2462360"/>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userDrawn="1"/>
          </p:nvSpPr>
          <p:spPr>
            <a:xfrm>
              <a:off x="10085901" y="25962"/>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userDrawn="1"/>
          </p:nvSpPr>
          <p:spPr>
            <a:xfrm>
              <a:off x="11003385" y="505309"/>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exagon 75"/>
            <p:cNvSpPr/>
            <p:nvPr userDrawn="1"/>
          </p:nvSpPr>
          <p:spPr>
            <a:xfrm>
              <a:off x="9181915" y="2490028"/>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Hexagon 76"/>
            <p:cNvSpPr/>
            <p:nvPr userDrawn="1"/>
          </p:nvSpPr>
          <p:spPr>
            <a:xfrm>
              <a:off x="10092650" y="1973142"/>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p:cNvSpPr/>
            <p:nvPr userDrawn="1"/>
          </p:nvSpPr>
          <p:spPr>
            <a:xfrm>
              <a:off x="11003385" y="2452715"/>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p:cNvSpPr/>
            <p:nvPr userDrawn="1"/>
          </p:nvSpPr>
          <p:spPr>
            <a:xfrm>
              <a:off x="11027633" y="1482217"/>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exagon 79"/>
            <p:cNvSpPr/>
            <p:nvPr userDrawn="1"/>
          </p:nvSpPr>
          <p:spPr>
            <a:xfrm>
              <a:off x="10091951" y="989182"/>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Hexagon 80"/>
            <p:cNvSpPr/>
            <p:nvPr userDrawn="1"/>
          </p:nvSpPr>
          <p:spPr>
            <a:xfrm>
              <a:off x="10982578" y="-47993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Hexagon 81"/>
            <p:cNvSpPr/>
            <p:nvPr userDrawn="1"/>
          </p:nvSpPr>
          <p:spPr>
            <a:xfrm>
              <a:off x="11938290" y="-17721"/>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Hexagon 82"/>
            <p:cNvSpPr/>
            <p:nvPr userDrawn="1"/>
          </p:nvSpPr>
          <p:spPr>
            <a:xfrm>
              <a:off x="11949441" y="1951987"/>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xagon 83"/>
            <p:cNvSpPr/>
            <p:nvPr userDrawn="1"/>
          </p:nvSpPr>
          <p:spPr>
            <a:xfrm>
              <a:off x="11937538" y="979018"/>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26578" y="5753459"/>
            <a:ext cx="5725686" cy="919211"/>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260183" y="459688"/>
            <a:ext cx="11458476" cy="1773054"/>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452679" y="4027804"/>
            <a:ext cx="8672512"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667685" y="6529138"/>
            <a:ext cx="2559072" cy="292388"/>
          </a:xfrm>
          <a:prstGeom prst="rect">
            <a:avLst/>
          </a:prstGeom>
          <a:noFill/>
        </p:spPr>
        <p:txBody>
          <a:bodyPr wrap="square" rtlCol="0">
            <a:spAutoFit/>
          </a:bodyPr>
          <a:lstStyle/>
          <a:p>
            <a:r>
              <a:rPr lang="en-US" sz="1300" dirty="0">
                <a:solidFill>
                  <a:schemeClr val="tx1"/>
                </a:solidFill>
              </a:rPr>
              <a:t>© Smithsonian Institution 2025</a:t>
            </a:r>
          </a:p>
        </p:txBody>
      </p:sp>
      <p:pic>
        <p:nvPicPr>
          <p:cNvPr id="92" name="Picture 91" descr="A yellow globe with a magnifying glass&#10;&#10;Description automatically generated">
            <a:extLst>
              <a:ext uri="{FF2B5EF4-FFF2-40B4-BE49-F238E27FC236}">
                <a16:creationId xmlns:a16="http://schemas.microsoft.com/office/drawing/2014/main" id="{84A22E03-27BB-8066-DA49-439CFED9D492}"/>
              </a:ext>
            </a:extLst>
          </p:cNvPr>
          <p:cNvPicPr>
            <a:picLocks noChangeAspect="1"/>
          </p:cNvPicPr>
          <p:nvPr userDrawn="1"/>
        </p:nvPicPr>
        <p:blipFill>
          <a:blip r:embed="rId3"/>
          <a:stretch>
            <a:fillRect/>
          </a:stretch>
        </p:blipFill>
        <p:spPr>
          <a:xfrm>
            <a:off x="9475076" y="3756661"/>
            <a:ext cx="2061211" cy="211679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5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6696222" y="0"/>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p:nvPr>
        </p:nvSpPr>
        <p:spPr>
          <a:xfrm>
            <a:off x="633639" y="1684401"/>
            <a:ext cx="10924717" cy="4476906"/>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endParaRPr lang="en-US" dirty="0"/>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294324" y="6300237"/>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2" name="Title 1">
            <a:extLst>
              <a:ext uri="{FF2B5EF4-FFF2-40B4-BE49-F238E27FC236}">
                <a16:creationId xmlns:a16="http://schemas.microsoft.com/office/drawing/2014/main" id="{CB78FBD4-A1C2-377C-79FC-ED614BC8320E}"/>
              </a:ext>
            </a:extLst>
          </p:cNvPr>
          <p:cNvSpPr>
            <a:spLocks noGrp="1"/>
          </p:cNvSpPr>
          <p:nvPr>
            <p:ph type="title" hasCustomPrompt="1"/>
          </p:nvPr>
        </p:nvSpPr>
        <p:spPr>
          <a:xfrm>
            <a:off x="996665" y="219909"/>
            <a:ext cx="10198663" cy="1325563"/>
          </a:xfrm>
        </p:spPr>
        <p:txBody>
          <a:bodyPr/>
          <a:lstStyle>
            <a:lvl1pPr algn="ctr">
              <a:defRPr b="0"/>
            </a:lvl1pPr>
          </a:lstStyle>
          <a:p>
            <a:r>
              <a:rPr lang="en-US" dirty="0"/>
              <a:t>Click to add title</a:t>
            </a:r>
          </a:p>
        </p:txBody>
      </p:sp>
      <p:sp>
        <p:nvSpPr>
          <p:cNvPr id="8" name="Rectangle 7">
            <a:extLst>
              <a:ext uri="{FF2B5EF4-FFF2-40B4-BE49-F238E27FC236}">
                <a16:creationId xmlns:a16="http://schemas.microsoft.com/office/drawing/2014/main" id="{5FD992B0-A519-A120-5871-8CEDBBE5696A}"/>
              </a:ext>
            </a:extLst>
          </p:cNvPr>
          <p:cNvSpPr/>
          <p:nvPr userDrawn="1"/>
        </p:nvSpPr>
        <p:spPr>
          <a:xfrm rot="5400000">
            <a:off x="9338604" y="2633488"/>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FD992B0-A519-A120-5871-8CEDBBE5696A}"/>
              </a:ext>
            </a:extLst>
          </p:cNvPr>
          <p:cNvSpPr/>
          <p:nvPr userDrawn="1"/>
        </p:nvSpPr>
        <p:spPr>
          <a:xfrm rot="16200000">
            <a:off x="-2642382" y="4004603"/>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FD992B0-A519-A120-5871-8CEDBBE5696A}"/>
              </a:ext>
            </a:extLst>
          </p:cNvPr>
          <p:cNvSpPr/>
          <p:nvPr userDrawn="1"/>
        </p:nvSpPr>
        <p:spPr>
          <a:xfrm>
            <a:off x="0" y="6652159"/>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6669843" y="5905007"/>
            <a:ext cx="5311137" cy="852659"/>
          </a:xfrm>
          <a:prstGeom prst="rect">
            <a:avLst/>
          </a:prstGeom>
        </p:spPr>
      </p:pic>
      <p:cxnSp>
        <p:nvCxnSpPr>
          <p:cNvPr id="4" name="Straight Connector 3"/>
          <p:cNvCxnSpPr/>
          <p:nvPr userDrawn="1"/>
        </p:nvCxnSpPr>
        <p:spPr>
          <a:xfrm flipV="1">
            <a:off x="996665" y="1169056"/>
            <a:ext cx="10198663" cy="48985"/>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2_Title and Content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992B0-A519-A120-5871-8CEDBBE5696A}"/>
              </a:ext>
            </a:extLst>
          </p:cNvPr>
          <p:cNvSpPr/>
          <p:nvPr userDrawn="1"/>
        </p:nvSpPr>
        <p:spPr>
          <a:xfrm>
            <a:off x="0" y="6652159"/>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D992B0-A519-A120-5871-8CEDBBE5696A}"/>
              </a:ext>
            </a:extLst>
          </p:cNvPr>
          <p:cNvSpPr/>
          <p:nvPr userDrawn="1"/>
        </p:nvSpPr>
        <p:spPr>
          <a:xfrm>
            <a:off x="6696222" y="0"/>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p:nvPr>
        </p:nvSpPr>
        <p:spPr>
          <a:xfrm>
            <a:off x="633639" y="1684401"/>
            <a:ext cx="10924717" cy="4476906"/>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endParaRPr lang="en-US" dirty="0"/>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179163" y="6611472"/>
            <a:ext cx="2559072" cy="292388"/>
          </a:xfrm>
          <a:prstGeom prst="rect">
            <a:avLst/>
          </a:prstGeom>
          <a:noFill/>
        </p:spPr>
        <p:txBody>
          <a:bodyPr wrap="square" rtlCol="0">
            <a:spAutoFit/>
          </a:bodyPr>
          <a:lstStyle/>
          <a:p>
            <a:r>
              <a:rPr lang="en-US" sz="1300" dirty="0">
                <a:solidFill>
                  <a:schemeClr val="tx1"/>
                </a:solidFill>
              </a:rPr>
              <a:t>© Smithsonian Institution 2025</a:t>
            </a:r>
          </a:p>
        </p:txBody>
      </p:sp>
      <p:sp>
        <p:nvSpPr>
          <p:cNvPr id="2" name="Title 1">
            <a:extLst>
              <a:ext uri="{FF2B5EF4-FFF2-40B4-BE49-F238E27FC236}">
                <a16:creationId xmlns:a16="http://schemas.microsoft.com/office/drawing/2014/main" id="{CB78FBD4-A1C2-377C-79FC-ED614BC8320E}"/>
              </a:ext>
            </a:extLst>
          </p:cNvPr>
          <p:cNvSpPr>
            <a:spLocks noGrp="1"/>
          </p:cNvSpPr>
          <p:nvPr>
            <p:ph type="title" hasCustomPrompt="1"/>
          </p:nvPr>
        </p:nvSpPr>
        <p:spPr>
          <a:xfrm>
            <a:off x="1359693" y="219909"/>
            <a:ext cx="9472611" cy="1325563"/>
          </a:xfrm>
        </p:spPr>
        <p:txBody>
          <a:bodyPr/>
          <a:lstStyle>
            <a:lvl1pPr algn="ctr">
              <a:defRPr b="0"/>
            </a:lvl1pPr>
          </a:lstStyle>
          <a:p>
            <a:r>
              <a:rPr lang="en-US" dirty="0"/>
              <a:t>Click to add title</a:t>
            </a:r>
          </a:p>
        </p:txBody>
      </p:sp>
      <p:sp>
        <p:nvSpPr>
          <p:cNvPr id="8" name="Rectangle 7">
            <a:extLst>
              <a:ext uri="{FF2B5EF4-FFF2-40B4-BE49-F238E27FC236}">
                <a16:creationId xmlns:a16="http://schemas.microsoft.com/office/drawing/2014/main" id="{5FD992B0-A519-A120-5871-8CEDBBE5696A}"/>
              </a:ext>
            </a:extLst>
          </p:cNvPr>
          <p:cNvSpPr/>
          <p:nvPr userDrawn="1"/>
        </p:nvSpPr>
        <p:spPr>
          <a:xfrm rot="5400000">
            <a:off x="9338604" y="2633488"/>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FD992B0-A519-A120-5871-8CEDBBE5696A}"/>
              </a:ext>
            </a:extLst>
          </p:cNvPr>
          <p:cNvSpPr/>
          <p:nvPr userDrawn="1"/>
        </p:nvSpPr>
        <p:spPr>
          <a:xfrm rot="16200000">
            <a:off x="-2642382" y="4004603"/>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6880863" y="5953245"/>
            <a:ext cx="5311137" cy="852659"/>
          </a:xfrm>
          <a:prstGeom prst="rect">
            <a:avLst/>
          </a:prstGeom>
        </p:spPr>
      </p:pic>
      <p:cxnSp>
        <p:nvCxnSpPr>
          <p:cNvPr id="4" name="Straight Connector 3"/>
          <p:cNvCxnSpPr/>
          <p:nvPr userDrawn="1"/>
        </p:nvCxnSpPr>
        <p:spPr>
          <a:xfrm flipV="1">
            <a:off x="996665" y="1169056"/>
            <a:ext cx="10198663" cy="48985"/>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1/13/2025</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799" r:id="rId1"/>
    <p:sldLayoutId id="2147483698" r:id="rId2"/>
    <p:sldLayoutId id="2147483800" r:id="rId3"/>
    <p:sldLayoutId id="2147483717" r:id="rId4"/>
    <p:sldLayoutId id="214748379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29E76-EEB7-B22A-B1C8-61B3C2AE09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80050B-45D9-E634-1F37-B527D67CCA31}"/>
              </a:ext>
            </a:extLst>
          </p:cNvPr>
          <p:cNvSpPr>
            <a:spLocks noGrp="1"/>
          </p:cNvSpPr>
          <p:nvPr>
            <p:ph type="ctrTitle"/>
          </p:nvPr>
        </p:nvSpPr>
        <p:spPr/>
        <p:txBody>
          <a:bodyPr/>
          <a:lstStyle/>
          <a:p>
            <a:r>
              <a:rPr lang="en-US" dirty="0"/>
              <a:t>Oral History </a:t>
            </a:r>
            <a:br>
              <a:rPr lang="en-US" dirty="0"/>
            </a:br>
            <a:r>
              <a:rPr lang="en-US" dirty="0"/>
              <a:t>Investigation Instructions </a:t>
            </a:r>
          </a:p>
        </p:txBody>
      </p:sp>
      <p:sp>
        <p:nvSpPr>
          <p:cNvPr id="3" name="Subtitle 2">
            <a:extLst>
              <a:ext uri="{FF2B5EF4-FFF2-40B4-BE49-F238E27FC236}">
                <a16:creationId xmlns:a16="http://schemas.microsoft.com/office/drawing/2014/main" id="{82B6E7C2-50B1-50E8-17B9-61204FF10F12}"/>
              </a:ext>
            </a:extLst>
          </p:cNvPr>
          <p:cNvSpPr>
            <a:spLocks noGrp="1"/>
          </p:cNvSpPr>
          <p:nvPr>
            <p:ph type="subTitle" idx="1"/>
          </p:nvPr>
        </p:nvSpPr>
        <p:spPr/>
        <p:txBody>
          <a:bodyPr/>
          <a:lstStyle/>
          <a:p>
            <a:r>
              <a:rPr lang="en-US" dirty="0"/>
              <a:t>Starting with Sustainability</a:t>
            </a:r>
          </a:p>
        </p:txBody>
      </p:sp>
    </p:spTree>
    <p:extLst>
      <p:ext uri="{BB962C8B-B14F-4D97-AF65-F5344CB8AC3E}">
        <p14:creationId xmlns:p14="http://schemas.microsoft.com/office/powerpoint/2010/main" val="2014722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A82D0-AB6E-DF11-1238-577339CBE41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785B594-45E4-3D04-C786-47F051CE1E03}"/>
              </a:ext>
            </a:extLst>
          </p:cNvPr>
          <p:cNvSpPr>
            <a:spLocks noGrp="1"/>
          </p:cNvSpPr>
          <p:nvPr>
            <p:ph type="title"/>
          </p:nvPr>
        </p:nvSpPr>
        <p:spPr/>
        <p:txBody>
          <a:bodyPr>
            <a:normAutofit/>
          </a:bodyPr>
          <a:lstStyle/>
          <a:p>
            <a:r>
              <a:rPr lang="en-US" b="0"/>
              <a:t>What is an oral history?  </a:t>
            </a:r>
            <a:endParaRPr lang="en-US"/>
          </a:p>
        </p:txBody>
      </p:sp>
      <p:sp>
        <p:nvSpPr>
          <p:cNvPr id="2" name="Content Placeholder 1">
            <a:extLst>
              <a:ext uri="{FF2B5EF4-FFF2-40B4-BE49-F238E27FC236}">
                <a16:creationId xmlns:a16="http://schemas.microsoft.com/office/drawing/2014/main" id="{080979F1-781B-F6C0-2AC8-65D62643381F}"/>
              </a:ext>
            </a:extLst>
          </p:cNvPr>
          <p:cNvSpPr>
            <a:spLocks noGrp="1"/>
          </p:cNvSpPr>
          <p:nvPr>
            <p:ph sz="quarter" idx="11"/>
          </p:nvPr>
        </p:nvSpPr>
        <p:spPr/>
        <p:txBody>
          <a:bodyPr>
            <a:normAutofit/>
          </a:bodyPr>
          <a:lstStyle/>
          <a:p>
            <a:r>
              <a:rPr lang="en-US" sz="3400" dirty="0"/>
              <a:t>When you talk to people and record information about their past, it is called an </a:t>
            </a:r>
            <a:r>
              <a:rPr lang="en-US" sz="3400" b="1" dirty="0"/>
              <a:t>oral history</a:t>
            </a:r>
            <a:r>
              <a:rPr lang="en-US" sz="3400" dirty="0"/>
              <a:t>. An oral history lets people share stories from their past. You can use these stories to gather information about the history of disease and health in your community. Oral histories can be as simple as sharing a personal story or a memory. Oral histories can help you understand how things change over time.</a:t>
            </a:r>
          </a:p>
        </p:txBody>
      </p:sp>
    </p:spTree>
    <p:extLst>
      <p:ext uri="{BB962C8B-B14F-4D97-AF65-F5344CB8AC3E}">
        <p14:creationId xmlns:p14="http://schemas.microsoft.com/office/powerpoint/2010/main" val="1913661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4CF4E-2100-193F-2441-2FB980C161E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FF3A5E7-4FF3-CEDB-A39F-982EB8463E99}"/>
              </a:ext>
            </a:extLst>
          </p:cNvPr>
          <p:cNvSpPr>
            <a:spLocks noGrp="1"/>
          </p:cNvSpPr>
          <p:nvPr>
            <p:ph type="title"/>
          </p:nvPr>
        </p:nvSpPr>
        <p:spPr/>
        <p:txBody>
          <a:bodyPr>
            <a:normAutofit/>
          </a:bodyPr>
          <a:lstStyle/>
          <a:p>
            <a:r>
              <a:rPr lang="en-US" b="0" dirty="0"/>
              <a:t>Step 1: Choose your questions</a:t>
            </a:r>
            <a:r>
              <a:rPr lang="en-US" dirty="0"/>
              <a:t> </a:t>
            </a:r>
            <a:r>
              <a:rPr lang="en-US" b="0" dirty="0"/>
              <a:t> </a:t>
            </a:r>
            <a:endParaRPr lang="en-US" dirty="0"/>
          </a:p>
        </p:txBody>
      </p:sp>
      <p:sp>
        <p:nvSpPr>
          <p:cNvPr id="2" name="Content Placeholder 1">
            <a:extLst>
              <a:ext uri="{FF2B5EF4-FFF2-40B4-BE49-F238E27FC236}">
                <a16:creationId xmlns:a16="http://schemas.microsoft.com/office/drawing/2014/main" id="{84BCAD3E-547D-A771-F753-9E4E466CDC12}"/>
              </a:ext>
            </a:extLst>
          </p:cNvPr>
          <p:cNvSpPr>
            <a:spLocks noGrp="1"/>
          </p:cNvSpPr>
          <p:nvPr>
            <p:ph sz="quarter" idx="11"/>
          </p:nvPr>
        </p:nvSpPr>
        <p:spPr/>
        <p:txBody>
          <a:bodyPr>
            <a:noAutofit/>
          </a:bodyPr>
          <a:lstStyle/>
          <a:p>
            <a:pPr fontAlgn="base"/>
            <a:r>
              <a:rPr lang="en-US" sz="2200" dirty="0"/>
              <a:t>Create a list of questions that you could ask someone older to find out how disease in your community has changed over time. You can do this activity by yourself, with a partner, or with a larger group. For example, you might want to: </a:t>
            </a:r>
          </a:p>
          <a:p>
            <a:pPr fontAlgn="base"/>
            <a:endParaRPr lang="en-US" sz="100" dirty="0"/>
          </a:p>
          <a:p>
            <a:pPr marL="457200" indent="-457200" fontAlgn="base">
              <a:buFont typeface="Arial" charset="0"/>
              <a:buChar char="•"/>
            </a:pPr>
            <a:r>
              <a:rPr lang="en-US" sz="2200" dirty="0"/>
              <a:t>Ask which diseases the person is familiar with—for example, influenza (the flu), malaria, measles, mumps, varicella (chicken pox), polio, COVID-19, tetanus, pertussis (whooping cough), smallpox, tuberculosis. </a:t>
            </a:r>
          </a:p>
          <a:p>
            <a:pPr marL="457200" indent="-457200" fontAlgn="base">
              <a:buFont typeface="Arial" charset="0"/>
              <a:buChar char="•"/>
            </a:pPr>
            <a:r>
              <a:rPr lang="en-US" sz="2200" dirty="0"/>
              <a:t>Ask about their experience in the past with disease in your community. Were certain diseases more common in the past? What do they think changed? </a:t>
            </a:r>
          </a:p>
          <a:p>
            <a:pPr marL="457200" indent="-457200" fontAlgn="base">
              <a:buFont typeface="Arial" charset="0"/>
              <a:buChar char="•"/>
            </a:pPr>
            <a:r>
              <a:rPr lang="en-US" sz="2200" dirty="0"/>
              <a:t>Ask about new diseases. Are there any diseases now that were not common in the past? </a:t>
            </a:r>
          </a:p>
          <a:p>
            <a:pPr marL="457200" indent="-457200" fontAlgn="base">
              <a:buFont typeface="Arial" charset="0"/>
              <a:buChar char="•"/>
            </a:pPr>
            <a:r>
              <a:rPr lang="en-US" sz="2200" dirty="0"/>
              <a:t>Ask for their opinion about what caused the changes. What do they think has changed about how people prevent diseases now, compared to when they were a child? </a:t>
            </a:r>
          </a:p>
        </p:txBody>
      </p:sp>
    </p:spTree>
    <p:extLst>
      <p:ext uri="{BB962C8B-B14F-4D97-AF65-F5344CB8AC3E}">
        <p14:creationId xmlns:p14="http://schemas.microsoft.com/office/powerpoint/2010/main" val="1806318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3035C-14FF-7944-83CE-30564FC4ECD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BAFDD3B-473D-6977-6B61-1D2EC47D88E5}"/>
              </a:ext>
            </a:extLst>
          </p:cNvPr>
          <p:cNvSpPr>
            <a:spLocks noGrp="1"/>
          </p:cNvSpPr>
          <p:nvPr>
            <p:ph type="title"/>
          </p:nvPr>
        </p:nvSpPr>
        <p:spPr/>
        <p:txBody>
          <a:bodyPr/>
          <a:lstStyle/>
          <a:p>
            <a:r>
              <a:rPr lang="en-US" b="0" dirty="0"/>
              <a:t>Step 2: Choose people to talk to </a:t>
            </a:r>
            <a:endParaRPr lang="en-US" dirty="0"/>
          </a:p>
        </p:txBody>
      </p:sp>
      <p:sp>
        <p:nvSpPr>
          <p:cNvPr id="2" name="Content Placeholder 1">
            <a:extLst>
              <a:ext uri="{FF2B5EF4-FFF2-40B4-BE49-F238E27FC236}">
                <a16:creationId xmlns:a16="http://schemas.microsoft.com/office/drawing/2014/main" id="{7EE9CFBA-3E74-61BF-D8CD-9BBFC028384E}"/>
              </a:ext>
            </a:extLst>
          </p:cNvPr>
          <p:cNvSpPr>
            <a:spLocks noGrp="1"/>
          </p:cNvSpPr>
          <p:nvPr>
            <p:ph sz="quarter" idx="11"/>
          </p:nvPr>
        </p:nvSpPr>
        <p:spPr>
          <a:xfrm>
            <a:off x="633639" y="1684401"/>
            <a:ext cx="10924717" cy="4794220"/>
          </a:xfrm>
        </p:spPr>
        <p:txBody>
          <a:bodyPr>
            <a:normAutofit fontScale="92500" lnSpcReduction="20000"/>
          </a:bodyPr>
          <a:lstStyle/>
          <a:p>
            <a:r>
              <a:rPr lang="en-US" dirty="0"/>
              <a:t>Try to include people who represent different parts of your community. If it’s easier, you can collect an oral history from family members or friends. If you can, collect an oral history from people who have lived much longer than you.</a:t>
            </a:r>
          </a:p>
          <a:p>
            <a:endParaRPr lang="en-US" dirty="0"/>
          </a:p>
          <a:p>
            <a:pPr fontAlgn="base"/>
            <a:r>
              <a:rPr lang="en-US" dirty="0"/>
              <a:t>Think about how you will reach the people you talk to. For example, you could: </a:t>
            </a:r>
          </a:p>
          <a:p>
            <a:pPr fontAlgn="base"/>
            <a:endParaRPr lang="en-US" dirty="0"/>
          </a:p>
          <a:p>
            <a:pPr marL="1143000" lvl="1" indent="-457200" fontAlgn="base">
              <a:buFont typeface="Arial" charset="0"/>
              <a:buChar char="•"/>
            </a:pPr>
            <a:r>
              <a:rPr lang="en-US" sz="2800" dirty="0"/>
              <a:t>Talk to them in person </a:t>
            </a:r>
          </a:p>
          <a:p>
            <a:pPr marL="1143000" lvl="1" indent="-457200" fontAlgn="base">
              <a:buFont typeface="Arial" charset="0"/>
              <a:buChar char="•"/>
            </a:pPr>
            <a:r>
              <a:rPr lang="en-US" sz="2800" dirty="0"/>
              <a:t>Talk to them using the phone </a:t>
            </a:r>
          </a:p>
          <a:p>
            <a:pPr marL="1143000" lvl="1" indent="-457200" fontAlgn="base">
              <a:buFont typeface="Arial" charset="0"/>
              <a:buChar char="•"/>
            </a:pPr>
            <a:r>
              <a:rPr lang="en-US" sz="2800" dirty="0"/>
              <a:t>Communicate with  them using the Internet </a:t>
            </a:r>
          </a:p>
          <a:p>
            <a:pPr marL="1143000" lvl="1" indent="-457200" fontAlgn="base">
              <a:buFont typeface="Arial" charset="0"/>
              <a:buChar char="•"/>
            </a:pPr>
            <a:r>
              <a:rPr lang="en-US" sz="2800" dirty="0"/>
              <a:t>Send them questions and have them take a video recording their answers </a:t>
            </a:r>
          </a:p>
          <a:p>
            <a:pPr marL="1143000" lvl="1" indent="-457200" fontAlgn="base">
              <a:buFont typeface="Arial" charset="0"/>
              <a:buChar char="•"/>
            </a:pPr>
            <a:r>
              <a:rPr lang="en-US" sz="2800" dirty="0"/>
              <a:t>Or use another method </a:t>
            </a:r>
          </a:p>
          <a:p>
            <a:endParaRPr lang="en-US" dirty="0"/>
          </a:p>
        </p:txBody>
      </p:sp>
    </p:spTree>
    <p:extLst>
      <p:ext uri="{BB962C8B-B14F-4D97-AF65-F5344CB8AC3E}">
        <p14:creationId xmlns:p14="http://schemas.microsoft.com/office/powerpoint/2010/main" val="1535016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D5222-D7BC-92E0-ADD5-66FCD2786AC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A604F8-7FE4-AD19-BB2C-575676FADB01}"/>
              </a:ext>
            </a:extLst>
          </p:cNvPr>
          <p:cNvSpPr>
            <a:spLocks noGrp="1"/>
          </p:cNvSpPr>
          <p:nvPr>
            <p:ph type="title"/>
          </p:nvPr>
        </p:nvSpPr>
        <p:spPr>
          <a:xfrm>
            <a:off x="953317" y="219909"/>
            <a:ext cx="10486417" cy="1325563"/>
          </a:xfrm>
        </p:spPr>
        <p:txBody>
          <a:bodyPr>
            <a:normAutofit/>
          </a:bodyPr>
          <a:lstStyle/>
          <a:p>
            <a:r>
              <a:rPr lang="en-US" b="0" dirty="0"/>
              <a:t>Step 3: Make a record of the oral history </a:t>
            </a:r>
            <a:endParaRPr lang="en-US" dirty="0"/>
          </a:p>
        </p:txBody>
      </p:sp>
      <p:sp>
        <p:nvSpPr>
          <p:cNvPr id="2" name="Content Placeholder 1">
            <a:extLst>
              <a:ext uri="{FF2B5EF4-FFF2-40B4-BE49-F238E27FC236}">
                <a16:creationId xmlns:a16="http://schemas.microsoft.com/office/drawing/2014/main" id="{6D815EC5-90C4-C89A-A0D2-266996FCF1C0}"/>
              </a:ext>
            </a:extLst>
          </p:cNvPr>
          <p:cNvSpPr>
            <a:spLocks noGrp="1"/>
          </p:cNvSpPr>
          <p:nvPr>
            <p:ph sz="quarter" idx="11"/>
          </p:nvPr>
        </p:nvSpPr>
        <p:spPr/>
        <p:txBody>
          <a:bodyPr/>
          <a:lstStyle/>
          <a:p>
            <a:pPr fontAlgn="base"/>
            <a:r>
              <a:rPr lang="en-US" dirty="0"/>
              <a:t>Keeping a record of what people say will allow you to take time to better understand their answers. To make this record you could: </a:t>
            </a:r>
          </a:p>
          <a:p>
            <a:pPr fontAlgn="base"/>
            <a:endParaRPr lang="en-US" dirty="0"/>
          </a:p>
          <a:p>
            <a:pPr marL="1143000" lvl="1" indent="-457200" fontAlgn="base">
              <a:buFont typeface="Arial" charset="0"/>
              <a:buChar char="•"/>
            </a:pPr>
            <a:r>
              <a:rPr lang="en-US" sz="2800" dirty="0"/>
              <a:t>You can use audio or video to record an oral history.  </a:t>
            </a:r>
          </a:p>
          <a:p>
            <a:pPr marL="1143000" lvl="1" indent="-457200" fontAlgn="base">
              <a:buFont typeface="Arial" charset="0"/>
              <a:buChar char="•"/>
            </a:pPr>
            <a:r>
              <a:rPr lang="en-US" sz="2800" dirty="0"/>
              <a:t>You can write or draw to make a record of the ideas that are shared with you.  </a:t>
            </a:r>
          </a:p>
          <a:p>
            <a:pPr marL="1143000" lvl="1" indent="-457200" fontAlgn="base">
              <a:buFont typeface="Arial" charset="0"/>
              <a:buChar char="•"/>
            </a:pPr>
            <a:r>
              <a:rPr lang="en-US" sz="2800" dirty="0"/>
              <a:t>Or use another method </a:t>
            </a:r>
          </a:p>
          <a:p>
            <a:endParaRPr lang="en-US" dirty="0"/>
          </a:p>
        </p:txBody>
      </p:sp>
    </p:spTree>
    <p:extLst>
      <p:ext uri="{BB962C8B-B14F-4D97-AF65-F5344CB8AC3E}">
        <p14:creationId xmlns:p14="http://schemas.microsoft.com/office/powerpoint/2010/main" val="4123265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667C6-A71D-670D-F77B-B8B9B754C70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F127BB-BBFB-D254-0727-C0CB3F86E3F4}"/>
              </a:ext>
            </a:extLst>
          </p:cNvPr>
          <p:cNvSpPr>
            <a:spLocks noGrp="1"/>
          </p:cNvSpPr>
          <p:nvPr>
            <p:ph type="title"/>
          </p:nvPr>
        </p:nvSpPr>
        <p:spPr/>
        <p:txBody>
          <a:bodyPr>
            <a:normAutofit/>
          </a:bodyPr>
          <a:lstStyle/>
          <a:p>
            <a:r>
              <a:rPr lang="en-US" b="0" dirty="0"/>
              <a:t>Tips for collecting an oral history </a:t>
            </a:r>
            <a:endParaRPr lang="en-US" dirty="0"/>
          </a:p>
        </p:txBody>
      </p:sp>
      <p:sp>
        <p:nvSpPr>
          <p:cNvPr id="2" name="Content Placeholder 1">
            <a:extLst>
              <a:ext uri="{FF2B5EF4-FFF2-40B4-BE49-F238E27FC236}">
                <a16:creationId xmlns:a16="http://schemas.microsoft.com/office/drawing/2014/main" id="{9E44B2DF-53E2-0D0D-BD19-BDAF7E918A99}"/>
              </a:ext>
            </a:extLst>
          </p:cNvPr>
          <p:cNvSpPr>
            <a:spLocks noGrp="1"/>
          </p:cNvSpPr>
          <p:nvPr>
            <p:ph sz="quarter" idx="11"/>
          </p:nvPr>
        </p:nvSpPr>
        <p:spPr/>
        <p:txBody>
          <a:bodyPr>
            <a:normAutofit fontScale="92500" lnSpcReduction="20000"/>
          </a:bodyPr>
          <a:lstStyle/>
          <a:p>
            <a:pPr marL="457200" indent="-457200" fontAlgn="base">
              <a:buFont typeface="Arial" charset="0"/>
              <a:buChar char="•"/>
            </a:pPr>
            <a:r>
              <a:rPr lang="en-US" sz="2700" dirty="0"/>
              <a:t>You can talk to people in person, over the phone, or using the Internet.  </a:t>
            </a:r>
          </a:p>
          <a:p>
            <a:pPr marL="457200" indent="-457200" fontAlgn="base">
              <a:buFont typeface="Arial" charset="0"/>
              <a:buChar char="•"/>
            </a:pPr>
            <a:endParaRPr lang="en-US" sz="100" dirty="0"/>
          </a:p>
          <a:p>
            <a:pPr marL="457200" indent="-457200" fontAlgn="base">
              <a:buFont typeface="Arial" charset="0"/>
              <a:buChar char="•"/>
            </a:pPr>
            <a:r>
              <a:rPr lang="en-US" sz="2700" dirty="0"/>
              <a:t>Make sure you ask permission to record and share a person’s answers to your questions. </a:t>
            </a:r>
          </a:p>
          <a:p>
            <a:pPr marL="457200" indent="-457200" fontAlgn="base">
              <a:buFont typeface="Arial" charset="0"/>
              <a:buChar char="•"/>
            </a:pPr>
            <a:endParaRPr lang="en-US" sz="100" dirty="0"/>
          </a:p>
          <a:p>
            <a:pPr marL="457200" indent="-457200" fontAlgn="base">
              <a:buFont typeface="Arial" charset="0"/>
              <a:buChar char="•"/>
            </a:pPr>
            <a:r>
              <a:rPr lang="en-US" sz="2700" dirty="0"/>
              <a:t>People might be more willing to talk if they can remain </a:t>
            </a:r>
            <a:r>
              <a:rPr lang="en-US" sz="2700" b="1" dirty="0"/>
              <a:t>anonymous</a:t>
            </a:r>
            <a:r>
              <a:rPr lang="en-US" sz="2700" dirty="0"/>
              <a:t>. Anonymous means their name or other identifying information is not shared.  </a:t>
            </a:r>
          </a:p>
          <a:p>
            <a:pPr marL="457200" indent="-457200" fontAlgn="base">
              <a:buFont typeface="Arial" charset="0"/>
              <a:buChar char="•"/>
            </a:pPr>
            <a:endParaRPr lang="en-US" sz="100" dirty="0"/>
          </a:p>
          <a:p>
            <a:pPr marL="457200" indent="-457200" fontAlgn="base">
              <a:buFont typeface="Arial" charset="0"/>
              <a:buChar char="•"/>
            </a:pPr>
            <a:r>
              <a:rPr lang="en-US" sz="2700" dirty="0"/>
              <a:t>A person may have photographs, drawings, or other objects that help them tell their oral history. Ask the person to describe the object and make sure you record their description.  </a:t>
            </a:r>
          </a:p>
          <a:p>
            <a:pPr marL="457200" indent="-457200" fontAlgn="base">
              <a:buFont typeface="Arial" charset="0"/>
              <a:buChar char="•"/>
            </a:pPr>
            <a:endParaRPr lang="en-US" sz="100" dirty="0"/>
          </a:p>
          <a:p>
            <a:pPr marL="457200" indent="-457200" fontAlgn="base">
              <a:buFont typeface="Arial" charset="0"/>
              <a:buChar char="•"/>
            </a:pPr>
            <a:r>
              <a:rPr lang="en-US" sz="2700" dirty="0"/>
              <a:t>Let the person you are talking to answer the questions in the way they want. Be patient. Listen carefully. Understand that they might give answers that you didn’t ask for.  </a:t>
            </a:r>
          </a:p>
        </p:txBody>
      </p:sp>
    </p:spTree>
    <p:extLst>
      <p:ext uri="{BB962C8B-B14F-4D97-AF65-F5344CB8AC3E}">
        <p14:creationId xmlns:p14="http://schemas.microsoft.com/office/powerpoint/2010/main" val="1830854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B3D68-A624-C78A-F8A0-523561D709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AFE6C8-E06A-D34D-D5D0-0B96AB294F3E}"/>
              </a:ext>
            </a:extLst>
          </p:cNvPr>
          <p:cNvSpPr>
            <a:spLocks noGrp="1"/>
          </p:cNvSpPr>
          <p:nvPr>
            <p:ph type="title"/>
          </p:nvPr>
        </p:nvSpPr>
        <p:spPr/>
        <p:txBody>
          <a:bodyPr/>
          <a:lstStyle/>
          <a:p>
            <a:pPr algn="ctr"/>
            <a:r>
              <a:rPr lang="en-US" b="0"/>
              <a:t>Safety tips </a:t>
            </a:r>
            <a:endParaRPr lang="en-US"/>
          </a:p>
        </p:txBody>
      </p:sp>
      <p:sp>
        <p:nvSpPr>
          <p:cNvPr id="2" name="Content Placeholder 1">
            <a:extLst>
              <a:ext uri="{FF2B5EF4-FFF2-40B4-BE49-F238E27FC236}">
                <a16:creationId xmlns:a16="http://schemas.microsoft.com/office/drawing/2014/main" id="{A024A12F-1E6A-BB7B-3BC2-EBE2C4E8CDDE}"/>
              </a:ext>
            </a:extLst>
          </p:cNvPr>
          <p:cNvSpPr>
            <a:spLocks noGrp="1"/>
          </p:cNvSpPr>
          <p:nvPr>
            <p:ph sz="quarter" idx="11"/>
          </p:nvPr>
        </p:nvSpPr>
        <p:spPr/>
        <p:txBody>
          <a:bodyPr>
            <a:normAutofit fontScale="85000" lnSpcReduction="20000"/>
          </a:bodyPr>
          <a:lstStyle/>
          <a:p>
            <a:r>
              <a:rPr lang="en-US" i="1" dirty="0">
                <a:solidFill>
                  <a:srgbClr val="102ACC"/>
                </a:solidFill>
                <a:latin typeface="Aptos" charset="0"/>
              </a:rPr>
              <a:t>Physical Safety Tip: When gathering oral histories, always make sure you feel safe. You can always include a trusted adult or classmate when recording. You might want to suggest recording the oral history in a quiet public place.</a:t>
            </a:r>
            <a:r>
              <a:rPr lang="en-US" dirty="0">
                <a:solidFill>
                  <a:srgbClr val="102ACC"/>
                </a:solidFill>
                <a:latin typeface="Aptos" charset="0"/>
              </a:rPr>
              <a:t> </a:t>
            </a:r>
          </a:p>
          <a:p>
            <a:endParaRPr lang="en-US" dirty="0">
              <a:solidFill>
                <a:srgbClr val="102ACC"/>
              </a:solidFill>
              <a:latin typeface="Aptos" charset="0"/>
            </a:endParaRPr>
          </a:p>
          <a:p>
            <a:pPr fontAlgn="base"/>
            <a:r>
              <a:rPr lang="en-US" i="1" dirty="0">
                <a:solidFill>
                  <a:srgbClr val="870090"/>
                </a:solidFill>
                <a:latin typeface="Aptos" charset="0"/>
              </a:rPr>
              <a:t>Emotional Safety Tip: It can be hard to talk to other people in the community. You may feel shy or nervous. Someone may tell you they don’t want to talk. That’s okay! It doesn’t have anything to do with you. It just means they don’t want to share. You can show respect by thanking them and moving on to another community member. </a:t>
            </a:r>
          </a:p>
          <a:p>
            <a:pPr fontAlgn="base"/>
            <a:r>
              <a:rPr lang="en-US" dirty="0">
                <a:solidFill>
                  <a:srgbClr val="870090"/>
                </a:solidFill>
                <a:latin typeface="Aptos" charset="0"/>
              </a:rPr>
              <a:t> </a:t>
            </a:r>
            <a:endParaRPr lang="en-US" dirty="0">
              <a:solidFill>
                <a:srgbClr val="000000"/>
              </a:solidFill>
              <a:latin typeface="Segoe UI" charset="0"/>
            </a:endParaRPr>
          </a:p>
          <a:p>
            <a:pPr fontAlgn="base"/>
            <a:r>
              <a:rPr lang="en-US" i="1" dirty="0">
                <a:solidFill>
                  <a:srgbClr val="870090"/>
                </a:solidFill>
                <a:latin typeface="Aptos" charset="0"/>
              </a:rPr>
              <a:t>Emotional Safety Tip: Discussing health information is often very personal. Some people may not be comfortable discussing diseases or vaccines they may have had. You should respect people’s wishes if they do not want to discuss health information.</a:t>
            </a:r>
            <a:r>
              <a:rPr lang="en-US" dirty="0">
                <a:solidFill>
                  <a:srgbClr val="870090"/>
                </a:solidFill>
                <a:latin typeface="Aptos" charset="0"/>
              </a:rPr>
              <a:t> </a:t>
            </a:r>
            <a:endParaRPr lang="en-US" dirty="0">
              <a:solidFill>
                <a:srgbClr val="000000"/>
              </a:solidFill>
              <a:latin typeface="Segoe UI" charset="0"/>
            </a:endParaRPr>
          </a:p>
          <a:p>
            <a:endParaRPr lang="en-US" dirty="0"/>
          </a:p>
        </p:txBody>
      </p:sp>
    </p:spTree>
    <p:extLst>
      <p:ext uri="{BB962C8B-B14F-4D97-AF65-F5344CB8AC3E}">
        <p14:creationId xmlns:p14="http://schemas.microsoft.com/office/powerpoint/2010/main" val="1017038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5B754-1C6C-5C55-564B-C534AD80B3C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C51A4B-8F1C-C820-FADA-EE4BC461711B}"/>
              </a:ext>
            </a:extLst>
          </p:cNvPr>
          <p:cNvSpPr>
            <a:spLocks noGrp="1"/>
          </p:cNvSpPr>
          <p:nvPr>
            <p:ph type="title"/>
          </p:nvPr>
        </p:nvSpPr>
        <p:spPr>
          <a:xfrm>
            <a:off x="554477" y="219909"/>
            <a:ext cx="11255457" cy="1325563"/>
          </a:xfrm>
        </p:spPr>
        <p:txBody>
          <a:bodyPr>
            <a:normAutofit/>
          </a:bodyPr>
          <a:lstStyle/>
          <a:p>
            <a:r>
              <a:rPr lang="en-US" b="0" dirty="0"/>
              <a:t>Step 4: Share with your group and discuss </a:t>
            </a:r>
            <a:endParaRPr lang="en-US" dirty="0"/>
          </a:p>
        </p:txBody>
      </p:sp>
      <p:sp>
        <p:nvSpPr>
          <p:cNvPr id="2" name="Content Placeholder 1">
            <a:extLst>
              <a:ext uri="{FF2B5EF4-FFF2-40B4-BE49-F238E27FC236}">
                <a16:creationId xmlns:a16="http://schemas.microsoft.com/office/drawing/2014/main" id="{8DE6D99D-0F9E-D95F-0F4A-D49C8DCD7DEB}"/>
              </a:ext>
            </a:extLst>
          </p:cNvPr>
          <p:cNvSpPr>
            <a:spLocks noGrp="1"/>
          </p:cNvSpPr>
          <p:nvPr>
            <p:ph sz="quarter" idx="11"/>
          </p:nvPr>
        </p:nvSpPr>
        <p:spPr/>
        <p:txBody>
          <a:bodyPr/>
          <a:lstStyle/>
          <a:p>
            <a:pPr fontAlgn="base"/>
            <a:r>
              <a:rPr lang="en-US" dirty="0"/>
              <a:t>Share the recording or the main ideas you collected from your oral history. Pay close attention as other group members share their oral histories. Together discuss: </a:t>
            </a:r>
          </a:p>
          <a:p>
            <a:pPr fontAlgn="base"/>
            <a:endParaRPr lang="en-US" dirty="0"/>
          </a:p>
          <a:p>
            <a:pPr marL="457200" indent="-457200" fontAlgn="base">
              <a:buFont typeface="Arial" charset="0"/>
              <a:buChar char="•"/>
            </a:pPr>
            <a:r>
              <a:rPr lang="en-US" dirty="0"/>
              <a:t>What have we learned about how diseases in our community have changed over time? </a:t>
            </a:r>
          </a:p>
          <a:p>
            <a:pPr marL="457200" indent="-457200" fontAlgn="base">
              <a:buFont typeface="Arial" charset="0"/>
              <a:buChar char="•"/>
            </a:pPr>
            <a:r>
              <a:rPr lang="en-US" dirty="0"/>
              <a:t>What are some of the things that are causing that change? </a:t>
            </a:r>
          </a:p>
          <a:p>
            <a:pPr marL="457200" indent="-457200" fontAlgn="base">
              <a:buFont typeface="Arial" charset="0"/>
              <a:buChar char="•"/>
            </a:pPr>
            <a:r>
              <a:rPr lang="en-US" dirty="0"/>
              <a:t>Do we think most people in our community understand the changes? </a:t>
            </a:r>
          </a:p>
          <a:p>
            <a:endParaRPr lang="en-US" dirty="0"/>
          </a:p>
        </p:txBody>
      </p:sp>
    </p:spTree>
    <p:extLst>
      <p:ext uri="{BB962C8B-B14F-4D97-AF65-F5344CB8AC3E}">
        <p14:creationId xmlns:p14="http://schemas.microsoft.com/office/powerpoint/2010/main" val="2240689381"/>
      </p:ext>
    </p:extLst>
  </p:cSld>
  <p:clrMapOvr>
    <a:masterClrMapping/>
  </p:clrMapOvr>
</p:sld>
</file>

<file path=ppt/theme/theme1.xml><?xml version="1.0" encoding="utf-8"?>
<a:theme xmlns:a="http://schemas.openxmlformats.org/drawingml/2006/main" name="Custom">
  <a:themeElements>
    <a:clrScheme name="whit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3">
      <a:majorFont>
        <a:latin typeface="Rockwel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787325_Lab safety_win32_sl_v3" id="{D64AF424-20BD-49B4-B694-301E69FF220B}" vid="{9707B19F-3C0C-4510-9A4B-339DEF251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4D777B-D8CE-45EA-8FDD-C1BE86991304}">
  <ds:schemaRefs>
    <ds:schemaRef ds:uri="http://purl.org/dc/elements/1.1/"/>
    <ds:schemaRef ds:uri="http://www.w3.org/XML/1998/namespace"/>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230e9df3-be65-4c73-a93b-d1236ebd677e"/>
    <ds:schemaRef ds:uri="71af3243-3dd4-4a8d-8c0d-dd76da1f02a5"/>
    <ds:schemaRef ds:uri="http://schemas.microsoft.com/sharepoint/v3"/>
    <ds:schemaRef ds:uri="http://purl.org/dc/dcmitype/"/>
    <ds:schemaRef ds:uri="http://purl.org/dc/terms/"/>
  </ds:schemaRefs>
</ds:datastoreItem>
</file>

<file path=customXml/itemProps2.xml><?xml version="1.0" encoding="utf-8"?>
<ds:datastoreItem xmlns:ds="http://schemas.openxmlformats.org/officeDocument/2006/customXml" ds:itemID="{2A80BEFE-7C8F-4057-BD8C-435CCDE695C1}">
  <ds:schemaRefs>
    <ds:schemaRef ds:uri="http://schemas.microsoft.com/sharepoint/v3/contenttype/forms"/>
  </ds:schemaRefs>
</ds:datastoreItem>
</file>

<file path=customXml/itemProps3.xml><?xml version="1.0" encoding="utf-8"?>
<ds:datastoreItem xmlns:ds="http://schemas.openxmlformats.org/officeDocument/2006/customXml" ds:itemID="{D08BDDB5-E934-477E-B1FB-ADAB629705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10134</TotalTime>
  <Words>808</Words>
  <Application>Microsoft Office PowerPoint</Application>
  <PresentationFormat>Widescreen</PresentationFormat>
  <Paragraphs>49</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Arial</vt:lpstr>
      <vt:lpstr>Calibri</vt:lpstr>
      <vt:lpstr>Rockwell</vt:lpstr>
      <vt:lpstr>Segoe UI</vt:lpstr>
      <vt:lpstr>Tahoma</vt:lpstr>
      <vt:lpstr>Custom</vt:lpstr>
      <vt:lpstr>Oral History  Investigation Instructions </vt:lpstr>
      <vt:lpstr>What is an oral history?  </vt:lpstr>
      <vt:lpstr>Step 1: Choose your questions  </vt:lpstr>
      <vt:lpstr>Step 2: Choose people to talk to </vt:lpstr>
      <vt:lpstr>Step 3: Make a record of the oral history </vt:lpstr>
      <vt:lpstr>Tips for collecting an oral history </vt:lpstr>
      <vt:lpstr>Safety tips </vt:lpstr>
      <vt:lpstr>Step 4: Share with your group and discuss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
  <cp:lastModifiedBy>Gibson, Heidi</cp:lastModifiedBy>
  <cp:revision>86</cp:revision>
  <dcterms:created xsi:type="dcterms:W3CDTF">2024-12-17T02:33:39Z</dcterms:created>
  <dcterms:modified xsi:type="dcterms:W3CDTF">2025-01-13T17:19:55Z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