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71" r:id="rId5"/>
    <p:sldId id="272" r:id="rId6"/>
    <p:sldId id="283" r:id="rId7"/>
    <p:sldId id="309" r:id="rId8"/>
    <p:sldId id="274" r:id="rId9"/>
    <p:sldId id="276" r:id="rId10"/>
    <p:sldId id="277" r:id="rId11"/>
    <p:sldId id="310" r:id="rId12"/>
    <p:sldId id="278" r:id="rId13"/>
    <p:sldId id="281" r:id="rId14"/>
    <p:sldId id="313" r:id="rId15"/>
    <p:sldId id="282" r:id="rId16"/>
    <p:sldId id="284" r:id="rId17"/>
    <p:sldId id="311" r:id="rId18"/>
    <p:sldId id="314" r:id="rId19"/>
    <p:sldId id="315" r:id="rId20"/>
    <p:sldId id="317" r:id="rId21"/>
    <p:sldId id="291" r:id="rId22"/>
    <p:sldId id="292" r:id="rId23"/>
    <p:sldId id="318" r:id="rId24"/>
    <p:sldId id="293" r:id="rId25"/>
    <p:sldId id="294" r:id="rId26"/>
    <p:sldId id="295" r:id="rId27"/>
    <p:sldId id="296" r:id="rId28"/>
    <p:sldId id="297" r:id="rId29"/>
    <p:sldId id="298" r:id="rId30"/>
    <p:sldId id="312" r:id="rId31"/>
    <p:sldId id="300" r:id="rId32"/>
    <p:sldId id="301" r:id="rId33"/>
    <p:sldId id="302" r:id="rId34"/>
    <p:sldId id="303" r:id="rId35"/>
    <p:sldId id="304" r:id="rId36"/>
    <p:sldId id="305" r:id="rId37"/>
    <p:sldId id="306" r:id="rId38"/>
    <p:sldId id="307" r:id="rId39"/>
    <p:sldId id="308" r:id="rId40"/>
    <p:sldId id="31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FFC000"/>
    <a:srgbClr val="D3A02A"/>
    <a:srgbClr val="EA3F33"/>
    <a:srgbClr val="173668"/>
    <a:srgbClr val="18558B"/>
    <a:srgbClr val="60BB46"/>
    <a:srgbClr val="2B7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DC069-9F10-4612-9FAF-13EEFDB7A513}" v="99" dt="2025-01-13T17:17:46.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5" autoAdjust="0"/>
    <p:restoredTop sz="93120" autoAdjust="0"/>
  </p:normalViewPr>
  <p:slideViewPr>
    <p:cSldViewPr snapToGrid="0">
      <p:cViewPr varScale="1">
        <p:scale>
          <a:sx n="100" d="100"/>
          <a:sy n="100" d="100"/>
        </p:scale>
        <p:origin x="612" y="90"/>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90ADC069-9F10-4612-9FAF-13EEFDB7A513}"/>
    <pc:docChg chg="undo redo custSel addSld delSld modSld modMainMaster">
      <pc:chgData name="Gibson, Heidi" userId="625c5426-83d3-499a-b65b-cae782d30fe8" providerId="ADAL" clId="{90ADC069-9F10-4612-9FAF-13EEFDB7A513}" dt="2025-01-13T17:18:36.487" v="2198" actId="962"/>
      <pc:docMkLst>
        <pc:docMk/>
      </pc:docMkLst>
      <pc:sldChg chg="modSp mod">
        <pc:chgData name="Gibson, Heidi" userId="625c5426-83d3-499a-b65b-cae782d30fe8" providerId="ADAL" clId="{90ADC069-9F10-4612-9FAF-13EEFDB7A513}" dt="2025-01-09T15:47:36.228" v="2182" actId="1076"/>
        <pc:sldMkLst>
          <pc:docMk/>
          <pc:sldMk cId="73394110" sldId="272"/>
        </pc:sldMkLst>
        <pc:spChg chg="mod">
          <ac:chgData name="Gibson, Heidi" userId="625c5426-83d3-499a-b65b-cae782d30fe8" providerId="ADAL" clId="{90ADC069-9F10-4612-9FAF-13EEFDB7A513}" dt="2025-01-09T15:47:36.228" v="2182" actId="1076"/>
          <ac:spMkLst>
            <pc:docMk/>
            <pc:sldMk cId="73394110" sldId="272"/>
            <ac:spMk id="3" creationId="{00000000-0000-0000-0000-000000000000}"/>
          </ac:spMkLst>
        </pc:spChg>
        <pc:spChg chg="mod">
          <ac:chgData name="Gibson, Heidi" userId="625c5426-83d3-499a-b65b-cae782d30fe8" providerId="ADAL" clId="{90ADC069-9F10-4612-9FAF-13EEFDB7A513}" dt="2025-01-08T21:10:04.734" v="9" actId="14100"/>
          <ac:spMkLst>
            <pc:docMk/>
            <pc:sldMk cId="73394110" sldId="272"/>
            <ac:spMk id="4" creationId="{00000000-0000-0000-0000-000000000000}"/>
          </ac:spMkLst>
        </pc:spChg>
        <pc:spChg chg="mod">
          <ac:chgData name="Gibson, Heidi" userId="625c5426-83d3-499a-b65b-cae782d30fe8" providerId="ADAL" clId="{90ADC069-9F10-4612-9FAF-13EEFDB7A513}" dt="2025-01-08T21:10:26.697" v="72" actId="20577"/>
          <ac:spMkLst>
            <pc:docMk/>
            <pc:sldMk cId="73394110" sldId="272"/>
            <ac:spMk id="5" creationId="{00000000-0000-0000-0000-000000000000}"/>
          </ac:spMkLst>
        </pc:spChg>
        <pc:spChg chg="mod">
          <ac:chgData name="Gibson, Heidi" userId="625c5426-83d3-499a-b65b-cae782d30fe8" providerId="ADAL" clId="{90ADC069-9F10-4612-9FAF-13EEFDB7A513}" dt="2025-01-08T21:10:36.673" v="84" actId="20577"/>
          <ac:spMkLst>
            <pc:docMk/>
            <pc:sldMk cId="73394110" sldId="272"/>
            <ac:spMk id="6" creationId="{00000000-0000-0000-0000-000000000000}"/>
          </ac:spMkLst>
        </pc:spChg>
      </pc:sldChg>
      <pc:sldChg chg="modSp mod">
        <pc:chgData name="Gibson, Heidi" userId="625c5426-83d3-499a-b65b-cae782d30fe8" providerId="ADAL" clId="{90ADC069-9F10-4612-9FAF-13EEFDB7A513}" dt="2025-01-09T15:52:29.786" v="2183" actId="207"/>
        <pc:sldMkLst>
          <pc:docMk/>
          <pc:sldMk cId="249101071" sldId="274"/>
        </pc:sldMkLst>
        <pc:spChg chg="mod">
          <ac:chgData name="Gibson, Heidi" userId="625c5426-83d3-499a-b65b-cae782d30fe8" providerId="ADAL" clId="{90ADC069-9F10-4612-9FAF-13EEFDB7A513}" dt="2025-01-08T21:16:18.462" v="221" actId="14100"/>
          <ac:spMkLst>
            <pc:docMk/>
            <pc:sldMk cId="249101071" sldId="274"/>
            <ac:spMk id="2" creationId="{00000000-0000-0000-0000-000000000000}"/>
          </ac:spMkLst>
        </pc:spChg>
        <pc:spChg chg="mod">
          <ac:chgData name="Gibson, Heidi" userId="625c5426-83d3-499a-b65b-cae782d30fe8" providerId="ADAL" clId="{90ADC069-9F10-4612-9FAF-13EEFDB7A513}" dt="2025-01-09T15:52:29.786" v="2183" actId="207"/>
          <ac:spMkLst>
            <pc:docMk/>
            <pc:sldMk cId="249101071" sldId="274"/>
            <ac:spMk id="4" creationId="{E41A8DD9-BA47-EB7D-1917-AFF4566D4532}"/>
          </ac:spMkLst>
        </pc:spChg>
      </pc:sldChg>
      <pc:sldChg chg="addSp delSp modSp mod">
        <pc:chgData name="Gibson, Heidi" userId="625c5426-83d3-499a-b65b-cae782d30fe8" providerId="ADAL" clId="{90ADC069-9F10-4612-9FAF-13EEFDB7A513}" dt="2025-01-08T23:18:05.442" v="1953" actId="962"/>
        <pc:sldMkLst>
          <pc:docMk/>
          <pc:sldMk cId="1677965726" sldId="276"/>
        </pc:sldMkLst>
        <pc:spChg chg="mod">
          <ac:chgData name="Gibson, Heidi" userId="625c5426-83d3-499a-b65b-cae782d30fe8" providerId="ADAL" clId="{90ADC069-9F10-4612-9FAF-13EEFDB7A513}" dt="2025-01-08T21:23:06.260" v="293" actId="1076"/>
          <ac:spMkLst>
            <pc:docMk/>
            <pc:sldMk cId="1677965726" sldId="276"/>
            <ac:spMk id="2" creationId="{00000000-0000-0000-0000-000000000000}"/>
          </ac:spMkLst>
        </pc:spChg>
        <pc:spChg chg="add mod">
          <ac:chgData name="Gibson, Heidi" userId="625c5426-83d3-499a-b65b-cae782d30fe8" providerId="ADAL" clId="{90ADC069-9F10-4612-9FAF-13EEFDB7A513}" dt="2025-01-08T21:24:56.359" v="309" actId="14100"/>
          <ac:spMkLst>
            <pc:docMk/>
            <pc:sldMk cId="1677965726" sldId="276"/>
            <ac:spMk id="6" creationId="{5B5AD9BB-4E3D-A3F9-43DE-94AB7197316D}"/>
          </ac:spMkLst>
        </pc:spChg>
        <pc:picChg chg="add mod">
          <ac:chgData name="Gibson, Heidi" userId="625c5426-83d3-499a-b65b-cae782d30fe8" providerId="ADAL" clId="{90ADC069-9F10-4612-9FAF-13EEFDB7A513}" dt="2025-01-08T23:18:05.442" v="1953" actId="962"/>
          <ac:picMkLst>
            <pc:docMk/>
            <pc:sldMk cId="1677965726" sldId="276"/>
            <ac:picMk id="4" creationId="{F152ABE1-AD08-66FF-C235-75CA26B0B9A8}"/>
          </ac:picMkLst>
        </pc:picChg>
        <pc:picChg chg="add mod">
          <ac:chgData name="Gibson, Heidi" userId="625c5426-83d3-499a-b65b-cae782d30fe8" providerId="ADAL" clId="{90ADC069-9F10-4612-9FAF-13EEFDB7A513}" dt="2025-01-08T21:24:46.100" v="307" actId="1076"/>
          <ac:picMkLst>
            <pc:docMk/>
            <pc:sldMk cId="1677965726" sldId="276"/>
            <ac:picMk id="9" creationId="{548E178B-CE7B-510D-83A3-FBAA89D42497}"/>
          </ac:picMkLst>
        </pc:picChg>
        <pc:picChg chg="add mod">
          <ac:chgData name="Gibson, Heidi" userId="625c5426-83d3-499a-b65b-cae782d30fe8" providerId="ADAL" clId="{90ADC069-9F10-4612-9FAF-13EEFDB7A513}" dt="2025-01-08T21:24:41.190" v="306" actId="1076"/>
          <ac:picMkLst>
            <pc:docMk/>
            <pc:sldMk cId="1677965726" sldId="276"/>
            <ac:picMk id="10" creationId="{CE7D1655-DDA7-46AD-B96D-D80E28C11D1F}"/>
          </ac:picMkLst>
        </pc:picChg>
      </pc:sldChg>
      <pc:sldChg chg="modSp mod">
        <pc:chgData name="Gibson, Heidi" userId="625c5426-83d3-499a-b65b-cae782d30fe8" providerId="ADAL" clId="{90ADC069-9F10-4612-9FAF-13EEFDB7A513}" dt="2025-01-08T21:32:08.222" v="358" actId="1076"/>
        <pc:sldMkLst>
          <pc:docMk/>
          <pc:sldMk cId="1752597152" sldId="277"/>
        </pc:sldMkLst>
        <pc:spChg chg="mod">
          <ac:chgData name="Gibson, Heidi" userId="625c5426-83d3-499a-b65b-cae782d30fe8" providerId="ADAL" clId="{90ADC069-9F10-4612-9FAF-13EEFDB7A513}" dt="2025-01-08T21:31:54.786" v="356" actId="27636"/>
          <ac:spMkLst>
            <pc:docMk/>
            <pc:sldMk cId="1752597152" sldId="277"/>
            <ac:spMk id="2" creationId="{00000000-0000-0000-0000-000000000000}"/>
          </ac:spMkLst>
        </pc:spChg>
        <pc:spChg chg="mod">
          <ac:chgData name="Gibson, Heidi" userId="625c5426-83d3-499a-b65b-cae782d30fe8" providerId="ADAL" clId="{90ADC069-9F10-4612-9FAF-13EEFDB7A513}" dt="2025-01-08T21:31:41.701" v="352" actId="1076"/>
          <ac:spMkLst>
            <pc:docMk/>
            <pc:sldMk cId="1752597152" sldId="277"/>
            <ac:spMk id="5" creationId="{00000000-0000-0000-0000-000000000000}"/>
          </ac:spMkLst>
        </pc:spChg>
        <pc:picChg chg="mod">
          <ac:chgData name="Gibson, Heidi" userId="625c5426-83d3-499a-b65b-cae782d30fe8" providerId="ADAL" clId="{90ADC069-9F10-4612-9FAF-13EEFDB7A513}" dt="2025-01-08T21:32:08.222" v="358" actId="1076"/>
          <ac:picMkLst>
            <pc:docMk/>
            <pc:sldMk cId="1752597152" sldId="277"/>
            <ac:picMk id="4" creationId="{BC8C06FB-1CCC-0222-1970-34B052FFF62E}"/>
          </ac:picMkLst>
        </pc:picChg>
      </pc:sldChg>
      <pc:sldChg chg="delSp modSp mod">
        <pc:chgData name="Gibson, Heidi" userId="625c5426-83d3-499a-b65b-cae782d30fe8" providerId="ADAL" clId="{90ADC069-9F10-4612-9FAF-13EEFDB7A513}" dt="2025-01-08T21:57:44.108" v="753" actId="1076"/>
        <pc:sldMkLst>
          <pc:docMk/>
          <pc:sldMk cId="312571817" sldId="278"/>
        </pc:sldMkLst>
        <pc:spChg chg="mod">
          <ac:chgData name="Gibson, Heidi" userId="625c5426-83d3-499a-b65b-cae782d30fe8" providerId="ADAL" clId="{90ADC069-9F10-4612-9FAF-13EEFDB7A513}" dt="2025-01-08T21:57:44.108" v="753" actId="1076"/>
          <ac:spMkLst>
            <pc:docMk/>
            <pc:sldMk cId="312571817" sldId="278"/>
            <ac:spMk id="10" creationId="{00000000-0000-0000-0000-000000000000}"/>
          </ac:spMkLst>
        </pc:spChg>
      </pc:sldChg>
      <pc:sldChg chg="del">
        <pc:chgData name="Gibson, Heidi" userId="625c5426-83d3-499a-b65b-cae782d30fe8" providerId="ADAL" clId="{90ADC069-9F10-4612-9FAF-13EEFDB7A513}" dt="2025-01-08T21:58:11.997" v="754" actId="47"/>
        <pc:sldMkLst>
          <pc:docMk/>
          <pc:sldMk cId="1569211328" sldId="279"/>
        </pc:sldMkLst>
      </pc:sldChg>
      <pc:sldChg chg="del">
        <pc:chgData name="Gibson, Heidi" userId="625c5426-83d3-499a-b65b-cae782d30fe8" providerId="ADAL" clId="{90ADC069-9F10-4612-9FAF-13EEFDB7A513}" dt="2025-01-08T21:58:16.437" v="755" actId="47"/>
        <pc:sldMkLst>
          <pc:docMk/>
          <pc:sldMk cId="1998989286" sldId="280"/>
        </pc:sldMkLst>
      </pc:sldChg>
      <pc:sldChg chg="addSp modSp mod">
        <pc:chgData name="Gibson, Heidi" userId="625c5426-83d3-499a-b65b-cae782d30fe8" providerId="ADAL" clId="{90ADC069-9F10-4612-9FAF-13EEFDB7A513}" dt="2025-01-08T22:07:13.643" v="877" actId="6549"/>
        <pc:sldMkLst>
          <pc:docMk/>
          <pc:sldMk cId="1064556362" sldId="281"/>
        </pc:sldMkLst>
        <pc:spChg chg="mod">
          <ac:chgData name="Gibson, Heidi" userId="625c5426-83d3-499a-b65b-cae782d30fe8" providerId="ADAL" clId="{90ADC069-9F10-4612-9FAF-13EEFDB7A513}" dt="2025-01-08T22:02:38.771" v="805" actId="1076"/>
          <ac:spMkLst>
            <pc:docMk/>
            <pc:sldMk cId="1064556362" sldId="281"/>
            <ac:spMk id="2" creationId="{00000000-0000-0000-0000-000000000000}"/>
          </ac:spMkLst>
        </pc:spChg>
        <pc:spChg chg="mod">
          <ac:chgData name="Gibson, Heidi" userId="625c5426-83d3-499a-b65b-cae782d30fe8" providerId="ADAL" clId="{90ADC069-9F10-4612-9FAF-13EEFDB7A513}" dt="2025-01-08T22:02:29.843" v="803" actId="1076"/>
          <ac:spMkLst>
            <pc:docMk/>
            <pc:sldMk cId="1064556362" sldId="281"/>
            <ac:spMk id="3" creationId="{00000000-0000-0000-0000-000000000000}"/>
          </ac:spMkLst>
        </pc:spChg>
        <pc:spChg chg="mod">
          <ac:chgData name="Gibson, Heidi" userId="625c5426-83d3-499a-b65b-cae782d30fe8" providerId="ADAL" clId="{90ADC069-9F10-4612-9FAF-13EEFDB7A513}" dt="2025-01-08T22:07:13.643" v="877" actId="6549"/>
          <ac:spMkLst>
            <pc:docMk/>
            <pc:sldMk cId="1064556362" sldId="281"/>
            <ac:spMk id="4" creationId="{4DDDE2E1-6BA0-3098-610E-E87D5AA1C88C}"/>
          </ac:spMkLst>
        </pc:spChg>
        <pc:graphicFrameChg chg="add mod modGraphic">
          <ac:chgData name="Gibson, Heidi" userId="625c5426-83d3-499a-b65b-cae782d30fe8" providerId="ADAL" clId="{90ADC069-9F10-4612-9FAF-13EEFDB7A513}" dt="2025-01-08T22:03:39.381" v="806" actId="207"/>
          <ac:graphicFrameMkLst>
            <pc:docMk/>
            <pc:sldMk cId="1064556362" sldId="281"/>
            <ac:graphicFrameMk id="5" creationId="{5DD2C3A9-A2C2-2869-98D7-1423E4B27778}"/>
          </ac:graphicFrameMkLst>
        </pc:graphicFrameChg>
      </pc:sldChg>
      <pc:sldChg chg="addSp delSp modSp mod">
        <pc:chgData name="Gibson, Heidi" userId="625c5426-83d3-499a-b65b-cae782d30fe8" providerId="ADAL" clId="{90ADC069-9F10-4612-9FAF-13EEFDB7A513}" dt="2025-01-08T23:20:25.208" v="2040"/>
        <pc:sldMkLst>
          <pc:docMk/>
          <pc:sldMk cId="884548789" sldId="282"/>
        </pc:sldMkLst>
        <pc:spChg chg="mod">
          <ac:chgData name="Gibson, Heidi" userId="625c5426-83d3-499a-b65b-cae782d30fe8" providerId="ADAL" clId="{90ADC069-9F10-4612-9FAF-13EEFDB7A513}" dt="2025-01-08T22:09:04.891" v="891" actId="1076"/>
          <ac:spMkLst>
            <pc:docMk/>
            <pc:sldMk cId="884548789" sldId="282"/>
            <ac:spMk id="5" creationId="{00000000-0000-0000-0000-000000000000}"/>
          </ac:spMkLst>
        </pc:spChg>
        <pc:spChg chg="add mod ord">
          <ac:chgData name="Gibson, Heidi" userId="625c5426-83d3-499a-b65b-cae782d30fe8" providerId="ADAL" clId="{90ADC069-9F10-4612-9FAF-13EEFDB7A513}" dt="2025-01-08T23:20:25.208" v="2040"/>
          <ac:spMkLst>
            <pc:docMk/>
            <pc:sldMk cId="884548789" sldId="282"/>
            <ac:spMk id="7" creationId="{991FE3F8-C769-17EA-A7EC-FE8BF1DC5817}"/>
          </ac:spMkLst>
        </pc:spChg>
        <pc:spChg chg="add mod ord">
          <ac:chgData name="Gibson, Heidi" userId="625c5426-83d3-499a-b65b-cae782d30fe8" providerId="ADAL" clId="{90ADC069-9F10-4612-9FAF-13EEFDB7A513}" dt="2025-01-08T23:20:14.229" v="2039"/>
          <ac:spMkLst>
            <pc:docMk/>
            <pc:sldMk cId="884548789" sldId="282"/>
            <ac:spMk id="9" creationId="{F63E22E6-B87B-02D8-E083-FE325BB175AA}"/>
          </ac:spMkLst>
        </pc:spChg>
        <pc:picChg chg="mod">
          <ac:chgData name="Gibson, Heidi" userId="625c5426-83d3-499a-b65b-cae782d30fe8" providerId="ADAL" clId="{90ADC069-9F10-4612-9FAF-13EEFDB7A513}" dt="2025-01-08T22:09:27.763" v="894" actId="1076"/>
          <ac:picMkLst>
            <pc:docMk/>
            <pc:sldMk cId="884548789" sldId="282"/>
            <ac:picMk id="6" creationId="{9FADE8F2-E92E-1BF0-CC4E-92061BE7E993}"/>
          </ac:picMkLst>
        </pc:picChg>
      </pc:sldChg>
      <pc:sldChg chg="modSp mod">
        <pc:chgData name="Gibson, Heidi" userId="625c5426-83d3-499a-b65b-cae782d30fe8" providerId="ADAL" clId="{90ADC069-9F10-4612-9FAF-13EEFDB7A513}" dt="2025-01-08T22:10:51.932" v="950" actId="20577"/>
        <pc:sldMkLst>
          <pc:docMk/>
          <pc:sldMk cId="831382582" sldId="283"/>
        </pc:sldMkLst>
        <pc:spChg chg="mod">
          <ac:chgData name="Gibson, Heidi" userId="625c5426-83d3-499a-b65b-cae782d30fe8" providerId="ADAL" clId="{90ADC069-9F10-4612-9FAF-13EEFDB7A513}" dt="2025-01-08T22:10:51.932" v="950" actId="20577"/>
          <ac:spMkLst>
            <pc:docMk/>
            <pc:sldMk cId="831382582" sldId="283"/>
            <ac:spMk id="2" creationId="{00000000-0000-0000-0000-000000000000}"/>
          </ac:spMkLst>
        </pc:spChg>
        <pc:spChg chg="mod">
          <ac:chgData name="Gibson, Heidi" userId="625c5426-83d3-499a-b65b-cae782d30fe8" providerId="ADAL" clId="{90ADC069-9F10-4612-9FAF-13EEFDB7A513}" dt="2025-01-08T21:11:19.793" v="137" actId="20577"/>
          <ac:spMkLst>
            <pc:docMk/>
            <pc:sldMk cId="831382582" sldId="283"/>
            <ac:spMk id="3" creationId="{00000000-0000-0000-0000-000000000000}"/>
          </ac:spMkLst>
        </pc:spChg>
      </pc:sldChg>
      <pc:sldChg chg="modSp mod">
        <pc:chgData name="Gibson, Heidi" userId="625c5426-83d3-499a-b65b-cae782d30fe8" providerId="ADAL" clId="{90ADC069-9F10-4612-9FAF-13EEFDB7A513}" dt="2025-01-08T22:11:05.728" v="951"/>
        <pc:sldMkLst>
          <pc:docMk/>
          <pc:sldMk cId="977195968" sldId="284"/>
        </pc:sldMkLst>
        <pc:spChg chg="mod">
          <ac:chgData name="Gibson, Heidi" userId="625c5426-83d3-499a-b65b-cae782d30fe8" providerId="ADAL" clId="{90ADC069-9F10-4612-9FAF-13EEFDB7A513}" dt="2025-01-08T22:11:05.728" v="951"/>
          <ac:spMkLst>
            <pc:docMk/>
            <pc:sldMk cId="977195968" sldId="284"/>
            <ac:spMk id="2" creationId="{00000000-0000-0000-0000-000000000000}"/>
          </ac:spMkLst>
        </pc:spChg>
        <pc:spChg chg="mod">
          <ac:chgData name="Gibson, Heidi" userId="625c5426-83d3-499a-b65b-cae782d30fe8" providerId="ADAL" clId="{90ADC069-9F10-4612-9FAF-13EEFDB7A513}" dt="2025-01-08T22:10:39.019" v="943" actId="14100"/>
          <ac:spMkLst>
            <pc:docMk/>
            <pc:sldMk cId="977195968" sldId="284"/>
            <ac:spMk id="3" creationId="{00000000-0000-0000-0000-000000000000}"/>
          </ac:spMkLst>
        </pc:spChg>
      </pc:sldChg>
      <pc:sldChg chg="modSp del mod">
        <pc:chgData name="Gibson, Heidi" userId="625c5426-83d3-499a-b65b-cae782d30fe8" providerId="ADAL" clId="{90ADC069-9F10-4612-9FAF-13EEFDB7A513}" dt="2025-01-08T22:19:40.400" v="999" actId="47"/>
        <pc:sldMkLst>
          <pc:docMk/>
          <pc:sldMk cId="1033933664" sldId="287"/>
        </pc:sldMkLst>
      </pc:sldChg>
      <pc:sldChg chg="del">
        <pc:chgData name="Gibson, Heidi" userId="625c5426-83d3-499a-b65b-cae782d30fe8" providerId="ADAL" clId="{90ADC069-9F10-4612-9FAF-13EEFDB7A513}" dt="2025-01-08T22:19:41.700" v="1000" actId="47"/>
        <pc:sldMkLst>
          <pc:docMk/>
          <pc:sldMk cId="1654263301" sldId="288"/>
        </pc:sldMkLst>
      </pc:sldChg>
      <pc:sldChg chg="del">
        <pc:chgData name="Gibson, Heidi" userId="625c5426-83d3-499a-b65b-cae782d30fe8" providerId="ADAL" clId="{90ADC069-9F10-4612-9FAF-13EEFDB7A513}" dt="2025-01-08T22:19:42.903" v="1001" actId="47"/>
        <pc:sldMkLst>
          <pc:docMk/>
          <pc:sldMk cId="859592937" sldId="289"/>
        </pc:sldMkLst>
      </pc:sldChg>
      <pc:sldChg chg="del">
        <pc:chgData name="Gibson, Heidi" userId="625c5426-83d3-499a-b65b-cae782d30fe8" providerId="ADAL" clId="{90ADC069-9F10-4612-9FAF-13EEFDB7A513}" dt="2025-01-08T22:19:44.005" v="1002" actId="47"/>
        <pc:sldMkLst>
          <pc:docMk/>
          <pc:sldMk cId="877392205" sldId="290"/>
        </pc:sldMkLst>
      </pc:sldChg>
      <pc:sldChg chg="delSp modSp mod">
        <pc:chgData name="Gibson, Heidi" userId="625c5426-83d3-499a-b65b-cae782d30fe8" providerId="ADAL" clId="{90ADC069-9F10-4612-9FAF-13EEFDB7A513}" dt="2025-01-08T22:30:09.290" v="1166" actId="20577"/>
        <pc:sldMkLst>
          <pc:docMk/>
          <pc:sldMk cId="1531229088" sldId="291"/>
        </pc:sldMkLst>
        <pc:spChg chg="mod">
          <ac:chgData name="Gibson, Heidi" userId="625c5426-83d3-499a-b65b-cae782d30fe8" providerId="ADAL" clId="{90ADC069-9F10-4612-9FAF-13EEFDB7A513}" dt="2025-01-08T22:30:09.290" v="1166" actId="20577"/>
          <ac:spMkLst>
            <pc:docMk/>
            <pc:sldMk cId="1531229088" sldId="291"/>
            <ac:spMk id="2" creationId="{00000000-0000-0000-0000-000000000000}"/>
          </ac:spMkLst>
        </pc:spChg>
        <pc:spChg chg="mod">
          <ac:chgData name="Gibson, Heidi" userId="625c5426-83d3-499a-b65b-cae782d30fe8" providerId="ADAL" clId="{90ADC069-9F10-4612-9FAF-13EEFDB7A513}" dt="2025-01-08T22:28:30.794" v="1119" actId="1076"/>
          <ac:spMkLst>
            <pc:docMk/>
            <pc:sldMk cId="1531229088" sldId="291"/>
            <ac:spMk id="3" creationId="{00000000-0000-0000-0000-000000000000}"/>
          </ac:spMkLst>
        </pc:spChg>
      </pc:sldChg>
      <pc:sldChg chg="delSp modSp mod">
        <pc:chgData name="Gibson, Heidi" userId="625c5426-83d3-499a-b65b-cae782d30fe8" providerId="ADAL" clId="{90ADC069-9F10-4612-9FAF-13EEFDB7A513}" dt="2025-01-09T02:42:00.493" v="2132" actId="27636"/>
        <pc:sldMkLst>
          <pc:docMk/>
          <pc:sldMk cId="1490101841" sldId="292"/>
        </pc:sldMkLst>
        <pc:spChg chg="mod">
          <ac:chgData name="Gibson, Heidi" userId="625c5426-83d3-499a-b65b-cae782d30fe8" providerId="ADAL" clId="{90ADC069-9F10-4612-9FAF-13EEFDB7A513}" dt="2025-01-08T22:33:27.563" v="1221" actId="20577"/>
          <ac:spMkLst>
            <pc:docMk/>
            <pc:sldMk cId="1490101841" sldId="292"/>
            <ac:spMk id="2" creationId="{00000000-0000-0000-0000-000000000000}"/>
          </ac:spMkLst>
        </pc:spChg>
        <pc:spChg chg="mod">
          <ac:chgData name="Gibson, Heidi" userId="625c5426-83d3-499a-b65b-cae782d30fe8" providerId="ADAL" clId="{90ADC069-9F10-4612-9FAF-13EEFDB7A513}" dt="2025-01-09T02:42:00.493" v="2132" actId="27636"/>
          <ac:spMkLst>
            <pc:docMk/>
            <pc:sldMk cId="1490101841" sldId="292"/>
            <ac:spMk id="3" creationId="{2922CE14-5313-7B11-21B5-36E25F88F6F6}"/>
          </ac:spMkLst>
        </pc:spChg>
      </pc:sldChg>
      <pc:sldChg chg="modSp mod">
        <pc:chgData name="Gibson, Heidi" userId="625c5426-83d3-499a-b65b-cae782d30fe8" providerId="ADAL" clId="{90ADC069-9F10-4612-9FAF-13EEFDB7A513}" dt="2025-01-08T22:39:32.873" v="1312" actId="20577"/>
        <pc:sldMkLst>
          <pc:docMk/>
          <pc:sldMk cId="755838110" sldId="293"/>
        </pc:sldMkLst>
        <pc:spChg chg="mod">
          <ac:chgData name="Gibson, Heidi" userId="625c5426-83d3-499a-b65b-cae782d30fe8" providerId="ADAL" clId="{90ADC069-9F10-4612-9FAF-13EEFDB7A513}" dt="2025-01-08T22:39:25.596" v="1310" actId="255"/>
          <ac:spMkLst>
            <pc:docMk/>
            <pc:sldMk cId="755838110" sldId="293"/>
            <ac:spMk id="2" creationId="{00000000-0000-0000-0000-000000000000}"/>
          </ac:spMkLst>
        </pc:spChg>
        <pc:spChg chg="mod">
          <ac:chgData name="Gibson, Heidi" userId="625c5426-83d3-499a-b65b-cae782d30fe8" providerId="ADAL" clId="{90ADC069-9F10-4612-9FAF-13EEFDB7A513}" dt="2025-01-08T22:39:32.873" v="1312" actId="20577"/>
          <ac:spMkLst>
            <pc:docMk/>
            <pc:sldMk cId="755838110" sldId="293"/>
            <ac:spMk id="3" creationId="{3CF7CEF4-BBAA-4F0E-0247-D077E6563F33}"/>
          </ac:spMkLst>
        </pc:spChg>
      </pc:sldChg>
      <pc:sldChg chg="delSp modSp mod">
        <pc:chgData name="Gibson, Heidi" userId="625c5426-83d3-499a-b65b-cae782d30fe8" providerId="ADAL" clId="{90ADC069-9F10-4612-9FAF-13EEFDB7A513}" dt="2025-01-08T22:42:30.832" v="1360" actId="255"/>
        <pc:sldMkLst>
          <pc:docMk/>
          <pc:sldMk cId="322584319" sldId="294"/>
        </pc:sldMkLst>
        <pc:spChg chg="mod">
          <ac:chgData name="Gibson, Heidi" userId="625c5426-83d3-499a-b65b-cae782d30fe8" providerId="ADAL" clId="{90ADC069-9F10-4612-9FAF-13EEFDB7A513}" dt="2025-01-08T22:42:30.832" v="1360" actId="255"/>
          <ac:spMkLst>
            <pc:docMk/>
            <pc:sldMk cId="322584319" sldId="294"/>
            <ac:spMk id="2" creationId="{00000000-0000-0000-0000-000000000000}"/>
          </ac:spMkLst>
        </pc:spChg>
        <pc:spChg chg="mod">
          <ac:chgData name="Gibson, Heidi" userId="625c5426-83d3-499a-b65b-cae782d30fe8" providerId="ADAL" clId="{90ADC069-9F10-4612-9FAF-13EEFDB7A513}" dt="2025-01-08T22:39:48.367" v="1328" actId="20577"/>
          <ac:spMkLst>
            <pc:docMk/>
            <pc:sldMk cId="322584319" sldId="294"/>
            <ac:spMk id="4" creationId="{55027541-FA84-D61F-3290-BE39B79ECE69}"/>
          </ac:spMkLst>
        </pc:spChg>
      </pc:sldChg>
      <pc:sldChg chg="modSp mod">
        <pc:chgData name="Gibson, Heidi" userId="625c5426-83d3-499a-b65b-cae782d30fe8" providerId="ADAL" clId="{90ADC069-9F10-4612-9FAF-13EEFDB7A513}" dt="2025-01-08T22:47:07.658" v="1421" actId="948"/>
        <pc:sldMkLst>
          <pc:docMk/>
          <pc:sldMk cId="227199329" sldId="295"/>
        </pc:sldMkLst>
        <pc:spChg chg="mod">
          <ac:chgData name="Gibson, Heidi" userId="625c5426-83d3-499a-b65b-cae782d30fe8" providerId="ADAL" clId="{90ADC069-9F10-4612-9FAF-13EEFDB7A513}" dt="2025-01-08T22:47:07.658" v="1421" actId="948"/>
          <ac:spMkLst>
            <pc:docMk/>
            <pc:sldMk cId="227199329" sldId="295"/>
            <ac:spMk id="2" creationId="{00000000-0000-0000-0000-000000000000}"/>
          </ac:spMkLst>
        </pc:spChg>
        <pc:spChg chg="mod">
          <ac:chgData name="Gibson, Heidi" userId="625c5426-83d3-499a-b65b-cae782d30fe8" providerId="ADAL" clId="{90ADC069-9F10-4612-9FAF-13EEFDB7A513}" dt="2025-01-08T22:44:56.210" v="1406" actId="14100"/>
          <ac:spMkLst>
            <pc:docMk/>
            <pc:sldMk cId="227199329" sldId="295"/>
            <ac:spMk id="3" creationId="{C9CFEAB3-0DDD-5D12-B028-7836DDA667C4}"/>
          </ac:spMkLst>
        </pc:spChg>
      </pc:sldChg>
      <pc:sldChg chg="addSp delSp modSp mod">
        <pc:chgData name="Gibson, Heidi" userId="625c5426-83d3-499a-b65b-cae782d30fe8" providerId="ADAL" clId="{90ADC069-9F10-4612-9FAF-13EEFDB7A513}" dt="2025-01-13T17:18:36.487" v="2198" actId="962"/>
        <pc:sldMkLst>
          <pc:docMk/>
          <pc:sldMk cId="976409459" sldId="296"/>
        </pc:sldMkLst>
        <pc:spChg chg="mod">
          <ac:chgData name="Gibson, Heidi" userId="625c5426-83d3-499a-b65b-cae782d30fe8" providerId="ADAL" clId="{90ADC069-9F10-4612-9FAF-13EEFDB7A513}" dt="2025-01-08T22:49:45.477" v="1454" actId="12"/>
          <ac:spMkLst>
            <pc:docMk/>
            <pc:sldMk cId="976409459" sldId="296"/>
            <ac:spMk id="2" creationId="{00000000-0000-0000-0000-000000000000}"/>
          </ac:spMkLst>
        </pc:spChg>
        <pc:spChg chg="mod">
          <ac:chgData name="Gibson, Heidi" userId="625c5426-83d3-499a-b65b-cae782d30fe8" providerId="ADAL" clId="{90ADC069-9F10-4612-9FAF-13EEFDB7A513}" dt="2025-01-08T22:47:41.625" v="1430" actId="14100"/>
          <ac:spMkLst>
            <pc:docMk/>
            <pc:sldMk cId="976409459" sldId="296"/>
            <ac:spMk id="3" creationId="{0AAEAF22-F5F1-0E0E-1116-D3D71A871A73}"/>
          </ac:spMkLst>
        </pc:spChg>
        <pc:spChg chg="add del mod">
          <ac:chgData name="Gibson, Heidi" userId="625c5426-83d3-499a-b65b-cae782d30fe8" providerId="ADAL" clId="{90ADC069-9F10-4612-9FAF-13EEFDB7A513}" dt="2025-01-13T17:17:38.622" v="2188" actId="478"/>
          <ac:spMkLst>
            <pc:docMk/>
            <pc:sldMk cId="976409459" sldId="296"/>
            <ac:spMk id="5" creationId="{95D51DAE-8CED-D2B4-6A1F-DD48B3BAD069}"/>
          </ac:spMkLst>
        </pc:spChg>
        <pc:picChg chg="add mod">
          <ac:chgData name="Gibson, Heidi" userId="625c5426-83d3-499a-b65b-cae782d30fe8" providerId="ADAL" clId="{90ADC069-9F10-4612-9FAF-13EEFDB7A513}" dt="2025-01-13T17:18:36.487" v="2198" actId="962"/>
          <ac:picMkLst>
            <pc:docMk/>
            <pc:sldMk cId="976409459" sldId="296"/>
            <ac:picMk id="6" creationId="{B05162EC-1F51-D296-B512-7BBB44CD8D55}"/>
          </ac:picMkLst>
        </pc:picChg>
      </pc:sldChg>
      <pc:sldChg chg="modSp mod">
        <pc:chgData name="Gibson, Heidi" userId="625c5426-83d3-499a-b65b-cae782d30fe8" providerId="ADAL" clId="{90ADC069-9F10-4612-9FAF-13EEFDB7A513}" dt="2025-01-08T22:11:12.364" v="952"/>
        <pc:sldMkLst>
          <pc:docMk/>
          <pc:sldMk cId="1388645160" sldId="297"/>
        </pc:sldMkLst>
        <pc:spChg chg="mod">
          <ac:chgData name="Gibson, Heidi" userId="625c5426-83d3-499a-b65b-cae782d30fe8" providerId="ADAL" clId="{90ADC069-9F10-4612-9FAF-13EEFDB7A513}" dt="2025-01-08T22:11:12.364" v="952"/>
          <ac:spMkLst>
            <pc:docMk/>
            <pc:sldMk cId="1388645160" sldId="297"/>
            <ac:spMk id="2" creationId="{00000000-0000-0000-0000-000000000000}"/>
          </ac:spMkLst>
        </pc:spChg>
      </pc:sldChg>
      <pc:sldChg chg="modSp mod">
        <pc:chgData name="Gibson, Heidi" userId="625c5426-83d3-499a-b65b-cae782d30fe8" providerId="ADAL" clId="{90ADC069-9F10-4612-9FAF-13EEFDB7A513}" dt="2025-01-08T22:55:25.850" v="1505" actId="255"/>
        <pc:sldMkLst>
          <pc:docMk/>
          <pc:sldMk cId="2017572474" sldId="298"/>
        </pc:sldMkLst>
        <pc:spChg chg="mod">
          <ac:chgData name="Gibson, Heidi" userId="625c5426-83d3-499a-b65b-cae782d30fe8" providerId="ADAL" clId="{90ADC069-9F10-4612-9FAF-13EEFDB7A513}" dt="2025-01-08T22:55:25.850" v="1505" actId="255"/>
          <ac:spMkLst>
            <pc:docMk/>
            <pc:sldMk cId="2017572474" sldId="298"/>
            <ac:spMk id="2" creationId="{00000000-0000-0000-0000-000000000000}"/>
          </ac:spMkLst>
        </pc:spChg>
        <pc:spChg chg="mod">
          <ac:chgData name="Gibson, Heidi" userId="625c5426-83d3-499a-b65b-cae782d30fe8" providerId="ADAL" clId="{90ADC069-9F10-4612-9FAF-13EEFDB7A513}" dt="2025-01-08T22:54:15.314" v="1490" actId="255"/>
          <ac:spMkLst>
            <pc:docMk/>
            <pc:sldMk cId="2017572474" sldId="298"/>
            <ac:spMk id="3" creationId="{00000000-0000-0000-0000-000000000000}"/>
          </ac:spMkLst>
        </pc:spChg>
      </pc:sldChg>
      <pc:sldChg chg="addSp delSp modSp mod">
        <pc:chgData name="Gibson, Heidi" userId="625c5426-83d3-499a-b65b-cae782d30fe8" providerId="ADAL" clId="{90ADC069-9F10-4612-9FAF-13EEFDB7A513}" dt="2025-01-08T23:23:55.495" v="2057" actId="962"/>
        <pc:sldMkLst>
          <pc:docMk/>
          <pc:sldMk cId="252248477" sldId="300"/>
        </pc:sldMkLst>
        <pc:spChg chg="mod">
          <ac:chgData name="Gibson, Heidi" userId="625c5426-83d3-499a-b65b-cae782d30fe8" providerId="ADAL" clId="{90ADC069-9F10-4612-9FAF-13EEFDB7A513}" dt="2025-01-08T23:04:14.528" v="1660" actId="948"/>
          <ac:spMkLst>
            <pc:docMk/>
            <pc:sldMk cId="252248477" sldId="300"/>
            <ac:spMk id="2" creationId="{00000000-0000-0000-0000-000000000000}"/>
          </ac:spMkLst>
        </pc:spChg>
        <pc:picChg chg="add mod">
          <ac:chgData name="Gibson, Heidi" userId="625c5426-83d3-499a-b65b-cae782d30fe8" providerId="ADAL" clId="{90ADC069-9F10-4612-9FAF-13EEFDB7A513}" dt="2025-01-08T23:23:55.495" v="2057" actId="962"/>
          <ac:picMkLst>
            <pc:docMk/>
            <pc:sldMk cId="252248477" sldId="300"/>
            <ac:picMk id="4" creationId="{20F7FB6D-6CCC-7ACD-CB39-8219D0DF9465}"/>
          </ac:picMkLst>
        </pc:picChg>
      </pc:sldChg>
      <pc:sldChg chg="modSp mod">
        <pc:chgData name="Gibson, Heidi" userId="625c5426-83d3-499a-b65b-cae782d30fe8" providerId="ADAL" clId="{90ADC069-9F10-4612-9FAF-13EEFDB7A513}" dt="2025-01-08T23:02:39.883" v="1657" actId="20577"/>
        <pc:sldMkLst>
          <pc:docMk/>
          <pc:sldMk cId="1149712222" sldId="301"/>
        </pc:sldMkLst>
        <pc:spChg chg="mod">
          <ac:chgData name="Gibson, Heidi" userId="625c5426-83d3-499a-b65b-cae782d30fe8" providerId="ADAL" clId="{90ADC069-9F10-4612-9FAF-13EEFDB7A513}" dt="2025-01-08T23:02:39.883" v="1657" actId="20577"/>
          <ac:spMkLst>
            <pc:docMk/>
            <pc:sldMk cId="1149712222" sldId="301"/>
            <ac:spMk id="2" creationId="{00000000-0000-0000-0000-000000000000}"/>
          </ac:spMkLst>
        </pc:spChg>
        <pc:spChg chg="mod">
          <ac:chgData name="Gibson, Heidi" userId="625c5426-83d3-499a-b65b-cae782d30fe8" providerId="ADAL" clId="{90ADC069-9F10-4612-9FAF-13EEFDB7A513}" dt="2025-01-08T23:02:07.924" v="1651" actId="2711"/>
          <ac:spMkLst>
            <pc:docMk/>
            <pc:sldMk cId="1149712222" sldId="301"/>
            <ac:spMk id="4" creationId="{00000000-0000-0000-0000-000000000000}"/>
          </ac:spMkLst>
        </pc:spChg>
      </pc:sldChg>
      <pc:sldChg chg="modSp mod">
        <pc:chgData name="Gibson, Heidi" userId="625c5426-83d3-499a-b65b-cae782d30fe8" providerId="ADAL" clId="{90ADC069-9F10-4612-9FAF-13EEFDB7A513}" dt="2025-01-08T23:08:14.069" v="1711" actId="20577"/>
        <pc:sldMkLst>
          <pc:docMk/>
          <pc:sldMk cId="359278058" sldId="302"/>
        </pc:sldMkLst>
        <pc:spChg chg="mod">
          <ac:chgData name="Gibson, Heidi" userId="625c5426-83d3-499a-b65b-cae782d30fe8" providerId="ADAL" clId="{90ADC069-9F10-4612-9FAF-13EEFDB7A513}" dt="2025-01-08T23:08:14.069" v="1711" actId="20577"/>
          <ac:spMkLst>
            <pc:docMk/>
            <pc:sldMk cId="359278058" sldId="302"/>
            <ac:spMk id="2" creationId="{00000000-0000-0000-0000-000000000000}"/>
          </ac:spMkLst>
        </pc:spChg>
        <pc:spChg chg="mod">
          <ac:chgData name="Gibson, Heidi" userId="625c5426-83d3-499a-b65b-cae782d30fe8" providerId="ADAL" clId="{90ADC069-9F10-4612-9FAF-13EEFDB7A513}" dt="2025-01-08T23:05:21.305" v="1684" actId="1076"/>
          <ac:spMkLst>
            <pc:docMk/>
            <pc:sldMk cId="359278058" sldId="302"/>
            <ac:spMk id="3" creationId="{00000000-0000-0000-0000-000000000000}"/>
          </ac:spMkLst>
        </pc:spChg>
      </pc:sldChg>
      <pc:sldChg chg="modSp mod">
        <pc:chgData name="Gibson, Heidi" userId="625c5426-83d3-499a-b65b-cae782d30fe8" providerId="ADAL" clId="{90ADC069-9F10-4612-9FAF-13EEFDB7A513}" dt="2025-01-08T23:08:58.903" v="1712" actId="14100"/>
        <pc:sldMkLst>
          <pc:docMk/>
          <pc:sldMk cId="246208913" sldId="305"/>
        </pc:sldMkLst>
        <pc:spChg chg="mod">
          <ac:chgData name="Gibson, Heidi" userId="625c5426-83d3-499a-b65b-cae782d30fe8" providerId="ADAL" clId="{90ADC069-9F10-4612-9FAF-13EEFDB7A513}" dt="2025-01-08T23:08:58.903" v="1712" actId="14100"/>
          <ac:spMkLst>
            <pc:docMk/>
            <pc:sldMk cId="246208913" sldId="305"/>
            <ac:spMk id="2" creationId="{00000000-0000-0000-0000-000000000000}"/>
          </ac:spMkLst>
        </pc:spChg>
      </pc:sldChg>
      <pc:sldChg chg="modSp mod">
        <pc:chgData name="Gibson, Heidi" userId="625c5426-83d3-499a-b65b-cae782d30fe8" providerId="ADAL" clId="{90ADC069-9F10-4612-9FAF-13EEFDB7A513}" dt="2025-01-08T23:27:10.545" v="2088" actId="20577"/>
        <pc:sldMkLst>
          <pc:docMk/>
          <pc:sldMk cId="43312864" sldId="306"/>
        </pc:sldMkLst>
        <pc:spChg chg="mod">
          <ac:chgData name="Gibson, Heidi" userId="625c5426-83d3-499a-b65b-cae782d30fe8" providerId="ADAL" clId="{90ADC069-9F10-4612-9FAF-13EEFDB7A513}" dt="2025-01-08T23:27:10.545" v="2088" actId="20577"/>
          <ac:spMkLst>
            <pc:docMk/>
            <pc:sldMk cId="43312864" sldId="306"/>
            <ac:spMk id="5" creationId="{AA8D0E16-DC68-1B56-5EEE-3134A1E60AA3}"/>
          </ac:spMkLst>
        </pc:spChg>
      </pc:sldChg>
      <pc:sldChg chg="modSp mod">
        <pc:chgData name="Gibson, Heidi" userId="625c5426-83d3-499a-b65b-cae782d30fe8" providerId="ADAL" clId="{90ADC069-9F10-4612-9FAF-13EEFDB7A513}" dt="2025-01-08T23:27:01.149" v="2072" actId="20577"/>
        <pc:sldMkLst>
          <pc:docMk/>
          <pc:sldMk cId="1279288554" sldId="307"/>
        </pc:sldMkLst>
        <pc:spChg chg="mod">
          <ac:chgData name="Gibson, Heidi" userId="625c5426-83d3-499a-b65b-cae782d30fe8" providerId="ADAL" clId="{90ADC069-9F10-4612-9FAF-13EEFDB7A513}" dt="2025-01-08T23:27:01.149" v="2072" actId="20577"/>
          <ac:spMkLst>
            <pc:docMk/>
            <pc:sldMk cId="1279288554" sldId="307"/>
            <ac:spMk id="3" creationId="{DDA74836-8065-0FB8-5497-82396C7660DE}"/>
          </ac:spMkLst>
        </pc:spChg>
        <pc:spChg chg="mod">
          <ac:chgData name="Gibson, Heidi" userId="625c5426-83d3-499a-b65b-cae782d30fe8" providerId="ADAL" clId="{90ADC069-9F10-4612-9FAF-13EEFDB7A513}" dt="2025-01-08T23:09:56.206" v="1766" actId="1076"/>
          <ac:spMkLst>
            <pc:docMk/>
            <pc:sldMk cId="1279288554" sldId="307"/>
            <ac:spMk id="7" creationId="{00000000-0000-0000-0000-000000000000}"/>
          </ac:spMkLst>
        </pc:spChg>
        <pc:spChg chg="mod">
          <ac:chgData name="Gibson, Heidi" userId="625c5426-83d3-499a-b65b-cae782d30fe8" providerId="ADAL" clId="{90ADC069-9F10-4612-9FAF-13EEFDB7A513}" dt="2025-01-08T23:10:04.901" v="1778" actId="20577"/>
          <ac:spMkLst>
            <pc:docMk/>
            <pc:sldMk cId="1279288554" sldId="307"/>
            <ac:spMk id="8" creationId="{00000000-0000-0000-0000-000000000000}"/>
          </ac:spMkLst>
        </pc:spChg>
        <pc:spChg chg="mod">
          <ac:chgData name="Gibson, Heidi" userId="625c5426-83d3-499a-b65b-cae782d30fe8" providerId="ADAL" clId="{90ADC069-9F10-4612-9FAF-13EEFDB7A513}" dt="2025-01-08T23:10:37.225" v="1848" actId="1076"/>
          <ac:spMkLst>
            <pc:docMk/>
            <pc:sldMk cId="1279288554" sldId="307"/>
            <ac:spMk id="9" creationId="{00000000-0000-0000-0000-000000000000}"/>
          </ac:spMkLst>
        </pc:spChg>
        <pc:picChg chg="mod modCrop">
          <ac:chgData name="Gibson, Heidi" userId="625c5426-83d3-499a-b65b-cae782d30fe8" providerId="ADAL" clId="{90ADC069-9F10-4612-9FAF-13EEFDB7A513}" dt="2025-01-08T23:23:21.585" v="2054" actId="962"/>
          <ac:picMkLst>
            <pc:docMk/>
            <pc:sldMk cId="1279288554" sldId="307"/>
            <ac:picMk id="6" creationId="{00000000-0000-0000-0000-000000000000}"/>
          </ac:picMkLst>
        </pc:picChg>
      </pc:sldChg>
      <pc:sldChg chg="modSp mod">
        <pc:chgData name="Gibson, Heidi" userId="625c5426-83d3-499a-b65b-cae782d30fe8" providerId="ADAL" clId="{90ADC069-9F10-4612-9FAF-13EEFDB7A513}" dt="2025-01-08T23:27:18.543" v="2097" actId="20577"/>
        <pc:sldMkLst>
          <pc:docMk/>
          <pc:sldMk cId="301228494" sldId="308"/>
        </pc:sldMkLst>
        <pc:spChg chg="mod">
          <ac:chgData name="Gibson, Heidi" userId="625c5426-83d3-499a-b65b-cae782d30fe8" providerId="ADAL" clId="{90ADC069-9F10-4612-9FAF-13EEFDB7A513}" dt="2025-01-08T23:12:15.319" v="1884" actId="14100"/>
          <ac:spMkLst>
            <pc:docMk/>
            <pc:sldMk cId="301228494" sldId="308"/>
            <ac:spMk id="2" creationId="{00000000-0000-0000-0000-000000000000}"/>
          </ac:spMkLst>
        </pc:spChg>
        <pc:spChg chg="mod">
          <ac:chgData name="Gibson, Heidi" userId="625c5426-83d3-499a-b65b-cae782d30fe8" providerId="ADAL" clId="{90ADC069-9F10-4612-9FAF-13EEFDB7A513}" dt="2025-01-08T23:27:18.543" v="2097" actId="20577"/>
          <ac:spMkLst>
            <pc:docMk/>
            <pc:sldMk cId="301228494" sldId="308"/>
            <ac:spMk id="5" creationId="{B500A0B1-DA0B-3003-F948-201F3E95DCB3}"/>
          </ac:spMkLst>
        </pc:spChg>
      </pc:sldChg>
      <pc:sldChg chg="modSp mod">
        <pc:chgData name="Gibson, Heidi" userId="625c5426-83d3-499a-b65b-cae782d30fe8" providerId="ADAL" clId="{90ADC069-9F10-4612-9FAF-13EEFDB7A513}" dt="2025-01-08T21:14:46.063" v="198" actId="20577"/>
        <pc:sldMkLst>
          <pc:docMk/>
          <pc:sldMk cId="1429276797" sldId="309"/>
        </pc:sldMkLst>
        <pc:spChg chg="mod">
          <ac:chgData name="Gibson, Heidi" userId="625c5426-83d3-499a-b65b-cae782d30fe8" providerId="ADAL" clId="{90ADC069-9F10-4612-9FAF-13EEFDB7A513}" dt="2025-01-08T21:14:46.063" v="198" actId="20577"/>
          <ac:spMkLst>
            <pc:docMk/>
            <pc:sldMk cId="1429276797" sldId="309"/>
            <ac:spMk id="2" creationId="{8344F75E-0A53-6697-8D98-BB41054899A7}"/>
          </ac:spMkLst>
        </pc:spChg>
        <pc:spChg chg="mod">
          <ac:chgData name="Gibson, Heidi" userId="625c5426-83d3-499a-b65b-cae782d30fe8" providerId="ADAL" clId="{90ADC069-9F10-4612-9FAF-13EEFDB7A513}" dt="2025-01-08T21:11:46.654" v="142" actId="6549"/>
          <ac:spMkLst>
            <pc:docMk/>
            <pc:sldMk cId="1429276797" sldId="309"/>
            <ac:spMk id="3" creationId="{4CDD5613-3F9B-80BE-9DCF-0FBEEA234EAA}"/>
          </ac:spMkLst>
        </pc:spChg>
      </pc:sldChg>
      <pc:sldChg chg="addSp delSp modSp mod">
        <pc:chgData name="Gibson, Heidi" userId="625c5426-83d3-499a-b65b-cae782d30fe8" providerId="ADAL" clId="{90ADC069-9F10-4612-9FAF-13EEFDB7A513}" dt="2025-01-09T15:52:44.002" v="2184" actId="207"/>
        <pc:sldMkLst>
          <pc:docMk/>
          <pc:sldMk cId="1135553507" sldId="310"/>
        </pc:sldMkLst>
        <pc:spChg chg="mod">
          <ac:chgData name="Gibson, Heidi" userId="625c5426-83d3-499a-b65b-cae782d30fe8" providerId="ADAL" clId="{90ADC069-9F10-4612-9FAF-13EEFDB7A513}" dt="2025-01-08T21:53:54.327" v="661" actId="14100"/>
          <ac:spMkLst>
            <pc:docMk/>
            <pc:sldMk cId="1135553507" sldId="310"/>
            <ac:spMk id="2" creationId="{80270430-DB69-071C-CFC6-58E9FD937ACC}"/>
          </ac:spMkLst>
        </pc:spChg>
        <pc:spChg chg="mod">
          <ac:chgData name="Gibson, Heidi" userId="625c5426-83d3-499a-b65b-cae782d30fe8" providerId="ADAL" clId="{90ADC069-9F10-4612-9FAF-13EEFDB7A513}" dt="2025-01-09T15:52:44.002" v="2184" actId="207"/>
          <ac:spMkLst>
            <pc:docMk/>
            <pc:sldMk cId="1135553507" sldId="310"/>
            <ac:spMk id="3" creationId="{AF161D01-3513-B5AE-1271-C95911CA8314}"/>
          </ac:spMkLst>
        </pc:spChg>
        <pc:spChg chg="add mod">
          <ac:chgData name="Gibson, Heidi" userId="625c5426-83d3-499a-b65b-cae782d30fe8" providerId="ADAL" clId="{90ADC069-9F10-4612-9FAF-13EEFDB7A513}" dt="2025-01-08T21:54:43.293" v="707" actId="1035"/>
          <ac:spMkLst>
            <pc:docMk/>
            <pc:sldMk cId="1135553507" sldId="310"/>
            <ac:spMk id="6" creationId="{E241DB5F-00F3-C61D-D188-68B6D7AD5713}"/>
          </ac:spMkLst>
        </pc:spChg>
        <pc:spChg chg="add mod">
          <ac:chgData name="Gibson, Heidi" userId="625c5426-83d3-499a-b65b-cae782d30fe8" providerId="ADAL" clId="{90ADC069-9F10-4612-9FAF-13EEFDB7A513}" dt="2025-01-08T21:54:43.293" v="707" actId="1035"/>
          <ac:spMkLst>
            <pc:docMk/>
            <pc:sldMk cId="1135553507" sldId="310"/>
            <ac:spMk id="8" creationId="{CA2381DB-DAF9-4039-533E-D3F60E02A4CD}"/>
          </ac:spMkLst>
        </pc:spChg>
        <pc:spChg chg="add mod">
          <ac:chgData name="Gibson, Heidi" userId="625c5426-83d3-499a-b65b-cae782d30fe8" providerId="ADAL" clId="{90ADC069-9F10-4612-9FAF-13EEFDB7A513}" dt="2025-01-08T21:54:43.293" v="707" actId="1035"/>
          <ac:spMkLst>
            <pc:docMk/>
            <pc:sldMk cId="1135553507" sldId="310"/>
            <ac:spMk id="10" creationId="{6726DA7C-6D20-1CC1-037E-25BA3B03EE0E}"/>
          </ac:spMkLst>
        </pc:spChg>
        <pc:spChg chg="add mod">
          <ac:chgData name="Gibson, Heidi" userId="625c5426-83d3-499a-b65b-cae782d30fe8" providerId="ADAL" clId="{90ADC069-9F10-4612-9FAF-13EEFDB7A513}" dt="2025-01-08T21:52:42.436" v="632" actId="1076"/>
          <ac:spMkLst>
            <pc:docMk/>
            <pc:sldMk cId="1135553507" sldId="310"/>
            <ac:spMk id="11" creationId="{EA2C6268-C303-4E8B-E541-3EA1C8318B0E}"/>
          </ac:spMkLst>
        </pc:spChg>
      </pc:sldChg>
      <pc:sldChg chg="addSp delSp modSp mod">
        <pc:chgData name="Gibson, Heidi" userId="625c5426-83d3-499a-b65b-cae782d30fe8" providerId="ADAL" clId="{90ADC069-9F10-4612-9FAF-13EEFDB7A513}" dt="2025-01-08T22:19:18.622" v="997" actId="22"/>
        <pc:sldMkLst>
          <pc:docMk/>
          <pc:sldMk cId="3548019939" sldId="311"/>
        </pc:sldMkLst>
        <pc:spChg chg="mod">
          <ac:chgData name="Gibson, Heidi" userId="625c5426-83d3-499a-b65b-cae782d30fe8" providerId="ADAL" clId="{90ADC069-9F10-4612-9FAF-13EEFDB7A513}" dt="2025-01-08T22:12:31.002" v="991" actId="27636"/>
          <ac:spMkLst>
            <pc:docMk/>
            <pc:sldMk cId="3548019939" sldId="311"/>
            <ac:spMk id="2" creationId="{FA4AEFB5-D794-A465-101C-EBE3917F395B}"/>
          </ac:spMkLst>
        </pc:spChg>
        <pc:spChg chg="mod">
          <ac:chgData name="Gibson, Heidi" userId="625c5426-83d3-499a-b65b-cae782d30fe8" providerId="ADAL" clId="{90ADC069-9F10-4612-9FAF-13EEFDB7A513}" dt="2025-01-08T22:11:52.505" v="953"/>
          <ac:spMkLst>
            <pc:docMk/>
            <pc:sldMk cId="3548019939" sldId="311"/>
            <ac:spMk id="3" creationId="{7EC61346-F738-FFBA-CDEE-E79B6688D2B5}"/>
          </ac:spMkLst>
        </pc:spChg>
      </pc:sldChg>
      <pc:sldChg chg="addSp delSp modSp mod">
        <pc:chgData name="Gibson, Heidi" userId="625c5426-83d3-499a-b65b-cae782d30fe8" providerId="ADAL" clId="{90ADC069-9F10-4612-9FAF-13EEFDB7A513}" dt="2025-01-13T16:58:03.117" v="2187" actId="1076"/>
        <pc:sldMkLst>
          <pc:docMk/>
          <pc:sldMk cId="1814893947" sldId="312"/>
        </pc:sldMkLst>
        <pc:spChg chg="mod">
          <ac:chgData name="Gibson, Heidi" userId="625c5426-83d3-499a-b65b-cae782d30fe8" providerId="ADAL" clId="{90ADC069-9F10-4612-9FAF-13EEFDB7A513}" dt="2025-01-08T23:04:45.010" v="1664" actId="1076"/>
          <ac:spMkLst>
            <pc:docMk/>
            <pc:sldMk cId="1814893947" sldId="312"/>
            <ac:spMk id="2" creationId="{2820B5A1-4529-D147-981B-754AF95E946E}"/>
          </ac:spMkLst>
        </pc:spChg>
        <pc:spChg chg="mod">
          <ac:chgData name="Gibson, Heidi" userId="625c5426-83d3-499a-b65b-cae782d30fe8" providerId="ADAL" clId="{90ADC069-9F10-4612-9FAF-13EEFDB7A513}" dt="2025-01-08T22:56:33.232" v="1551" actId="14100"/>
          <ac:spMkLst>
            <pc:docMk/>
            <pc:sldMk cId="1814893947" sldId="312"/>
            <ac:spMk id="3" creationId="{30209840-0C09-6414-B73C-22DE0946745F}"/>
          </ac:spMkLst>
        </pc:spChg>
        <pc:spChg chg="mod">
          <ac:chgData name="Gibson, Heidi" userId="625c5426-83d3-499a-b65b-cae782d30fe8" providerId="ADAL" clId="{90ADC069-9F10-4612-9FAF-13EEFDB7A513}" dt="2025-01-08T23:04:54.911" v="1666" actId="1076"/>
          <ac:spMkLst>
            <pc:docMk/>
            <pc:sldMk cId="1814893947" sldId="312"/>
            <ac:spMk id="5" creationId="{F7BF767B-9614-CC92-30AB-6097F2850788}"/>
          </ac:spMkLst>
        </pc:spChg>
        <pc:picChg chg="add mod ord">
          <ac:chgData name="Gibson, Heidi" userId="625c5426-83d3-499a-b65b-cae782d30fe8" providerId="ADAL" clId="{90ADC069-9F10-4612-9FAF-13EEFDB7A513}" dt="2025-01-13T16:58:03.117" v="2187" actId="1076"/>
          <ac:picMkLst>
            <pc:docMk/>
            <pc:sldMk cId="1814893947" sldId="312"/>
            <ac:picMk id="7" creationId="{B5083648-27C6-611C-8CEC-FF9CC770C4BA}"/>
          </ac:picMkLst>
        </pc:picChg>
      </pc:sldChg>
      <pc:sldChg chg="addSp modSp new mod">
        <pc:chgData name="Gibson, Heidi" userId="625c5426-83d3-499a-b65b-cae782d30fe8" providerId="ADAL" clId="{90ADC069-9F10-4612-9FAF-13EEFDB7A513}" dt="2025-01-08T23:22:13.530" v="2044" actId="962"/>
        <pc:sldMkLst>
          <pc:docMk/>
          <pc:sldMk cId="1849159137" sldId="313"/>
        </pc:sldMkLst>
        <pc:spChg chg="mod">
          <ac:chgData name="Gibson, Heidi" userId="625c5426-83d3-499a-b65b-cae782d30fe8" providerId="ADAL" clId="{90ADC069-9F10-4612-9FAF-13EEFDB7A513}" dt="2025-01-08T22:05:33.651" v="862" actId="14100"/>
          <ac:spMkLst>
            <pc:docMk/>
            <pc:sldMk cId="1849159137" sldId="313"/>
            <ac:spMk id="2" creationId="{1865D767-D28E-4409-1918-3934F888563F}"/>
          </ac:spMkLst>
        </pc:spChg>
        <pc:spChg chg="mod ord">
          <ac:chgData name="Gibson, Heidi" userId="625c5426-83d3-499a-b65b-cae782d30fe8" providerId="ADAL" clId="{90ADC069-9F10-4612-9FAF-13EEFDB7A513}" dt="2025-01-08T23:19:19.031" v="1956"/>
          <ac:spMkLst>
            <pc:docMk/>
            <pc:sldMk cId="1849159137" sldId="313"/>
            <ac:spMk id="3" creationId="{CEA77014-6D58-0FE3-568C-955CA26D940D}"/>
          </ac:spMkLst>
        </pc:spChg>
        <pc:picChg chg="add mod ord modCrop">
          <ac:chgData name="Gibson, Heidi" userId="625c5426-83d3-499a-b65b-cae782d30fe8" providerId="ADAL" clId="{90ADC069-9F10-4612-9FAF-13EEFDB7A513}" dt="2025-01-08T23:22:13.530" v="2044" actId="962"/>
          <ac:picMkLst>
            <pc:docMk/>
            <pc:sldMk cId="1849159137" sldId="313"/>
            <ac:picMk id="5" creationId="{08F3283F-10D8-EA6A-4600-EE39818A9690}"/>
          </ac:picMkLst>
        </pc:picChg>
      </pc:sldChg>
      <pc:sldChg chg="addSp delSp modSp add mod">
        <pc:chgData name="Gibson, Heidi" userId="625c5426-83d3-499a-b65b-cae782d30fe8" providerId="ADAL" clId="{90ADC069-9F10-4612-9FAF-13EEFDB7A513}" dt="2025-01-09T02:56:40.589" v="2180" actId="14100"/>
        <pc:sldMkLst>
          <pc:docMk/>
          <pc:sldMk cId="1188931974" sldId="314"/>
        </pc:sldMkLst>
        <pc:spChg chg="mod">
          <ac:chgData name="Gibson, Heidi" userId="625c5426-83d3-499a-b65b-cae782d30fe8" providerId="ADAL" clId="{90ADC069-9F10-4612-9FAF-13EEFDB7A513}" dt="2025-01-09T02:56:40.589" v="2180" actId="14100"/>
          <ac:spMkLst>
            <pc:docMk/>
            <pc:sldMk cId="1188931974" sldId="314"/>
            <ac:spMk id="2" creationId="{00000000-0000-0000-0000-000000000000}"/>
          </ac:spMkLst>
        </pc:spChg>
        <pc:spChg chg="mod">
          <ac:chgData name="Gibson, Heidi" userId="625c5426-83d3-499a-b65b-cae782d30fe8" providerId="ADAL" clId="{90ADC069-9F10-4612-9FAF-13EEFDB7A513}" dt="2025-01-08T22:19:53.857" v="1019" actId="20577"/>
          <ac:spMkLst>
            <pc:docMk/>
            <pc:sldMk cId="1188931974" sldId="314"/>
            <ac:spMk id="3" creationId="{00000000-0000-0000-0000-000000000000}"/>
          </ac:spMkLst>
        </pc:spChg>
        <pc:spChg chg="add mod">
          <ac:chgData name="Gibson, Heidi" userId="625c5426-83d3-499a-b65b-cae782d30fe8" providerId="ADAL" clId="{90ADC069-9F10-4612-9FAF-13EEFDB7A513}" dt="2025-01-08T22:22:04.963" v="1050" actId="14100"/>
          <ac:spMkLst>
            <pc:docMk/>
            <pc:sldMk cId="1188931974" sldId="314"/>
            <ac:spMk id="6" creationId="{0FF95AE7-AE4A-843F-0931-F6CFFB92A2D9}"/>
          </ac:spMkLst>
        </pc:spChg>
        <pc:picChg chg="add mod">
          <ac:chgData name="Gibson, Heidi" userId="625c5426-83d3-499a-b65b-cae782d30fe8" providerId="ADAL" clId="{90ADC069-9F10-4612-9FAF-13EEFDB7A513}" dt="2025-01-08T23:23:40.735" v="2055" actId="962"/>
          <ac:picMkLst>
            <pc:docMk/>
            <pc:sldMk cId="1188931974" sldId="314"/>
            <ac:picMk id="7" creationId="{3979B0A6-BB69-6933-55A7-324E492A572B}"/>
          </ac:picMkLst>
        </pc:picChg>
      </pc:sldChg>
      <pc:sldChg chg="addSp delSp modSp add mod">
        <pc:chgData name="Gibson, Heidi" userId="625c5426-83d3-499a-b65b-cae782d30fe8" providerId="ADAL" clId="{90ADC069-9F10-4612-9FAF-13EEFDB7A513}" dt="2025-01-08T23:22:45.155" v="2048" actId="962"/>
        <pc:sldMkLst>
          <pc:docMk/>
          <pc:sldMk cId="2724597375" sldId="315"/>
        </pc:sldMkLst>
        <pc:spChg chg="mod">
          <ac:chgData name="Gibson, Heidi" userId="625c5426-83d3-499a-b65b-cae782d30fe8" providerId="ADAL" clId="{90ADC069-9F10-4612-9FAF-13EEFDB7A513}" dt="2025-01-08T22:23:48.514" v="1060" actId="14100"/>
          <ac:spMkLst>
            <pc:docMk/>
            <pc:sldMk cId="2724597375" sldId="315"/>
            <ac:spMk id="2" creationId="{00000000-0000-0000-0000-000000000000}"/>
          </ac:spMkLst>
        </pc:spChg>
        <pc:picChg chg="add mod">
          <ac:chgData name="Gibson, Heidi" userId="625c5426-83d3-499a-b65b-cae782d30fe8" providerId="ADAL" clId="{90ADC069-9F10-4612-9FAF-13EEFDB7A513}" dt="2025-01-08T23:22:45.155" v="2048" actId="962"/>
          <ac:picMkLst>
            <pc:docMk/>
            <pc:sldMk cId="2724597375" sldId="315"/>
            <ac:picMk id="4" creationId="{B89604C2-AAF1-4A7B-60DA-644DE40A4E03}"/>
          </ac:picMkLst>
        </pc:picChg>
      </pc:sldChg>
      <pc:sldChg chg="add del">
        <pc:chgData name="Gibson, Heidi" userId="625c5426-83d3-499a-b65b-cae782d30fe8" providerId="ADAL" clId="{90ADC069-9F10-4612-9FAF-13EEFDB7A513}" dt="2025-01-08T22:25:29.435" v="1071" actId="47"/>
        <pc:sldMkLst>
          <pc:docMk/>
          <pc:sldMk cId="110738498" sldId="316"/>
        </pc:sldMkLst>
      </pc:sldChg>
      <pc:sldChg chg="addSp modSp add mod">
        <pc:chgData name="Gibson, Heidi" userId="625c5426-83d3-499a-b65b-cae782d30fe8" providerId="ADAL" clId="{90ADC069-9F10-4612-9FAF-13EEFDB7A513}" dt="2025-01-08T22:27:48.889" v="1111" actId="1076"/>
        <pc:sldMkLst>
          <pc:docMk/>
          <pc:sldMk cId="1003834090" sldId="317"/>
        </pc:sldMkLst>
        <pc:spChg chg="mod">
          <ac:chgData name="Gibson, Heidi" userId="625c5426-83d3-499a-b65b-cae782d30fe8" providerId="ADAL" clId="{90ADC069-9F10-4612-9FAF-13EEFDB7A513}" dt="2025-01-08T22:27:48.889" v="1111" actId="1076"/>
          <ac:spMkLst>
            <pc:docMk/>
            <pc:sldMk cId="1003834090" sldId="317"/>
            <ac:spMk id="2" creationId="{00000000-0000-0000-0000-000000000000}"/>
          </ac:spMkLst>
        </pc:spChg>
        <pc:spChg chg="mod">
          <ac:chgData name="Gibson, Heidi" userId="625c5426-83d3-499a-b65b-cae782d30fe8" providerId="ADAL" clId="{90ADC069-9F10-4612-9FAF-13EEFDB7A513}" dt="2025-01-08T22:25:33.513" v="1072" actId="20577"/>
          <ac:spMkLst>
            <pc:docMk/>
            <pc:sldMk cId="1003834090" sldId="317"/>
            <ac:spMk id="3" creationId="{A37386FD-C382-8E15-5A34-B03CE8987B47}"/>
          </ac:spMkLst>
        </pc:spChg>
        <pc:spChg chg="add mod">
          <ac:chgData name="Gibson, Heidi" userId="625c5426-83d3-499a-b65b-cae782d30fe8" providerId="ADAL" clId="{90ADC069-9F10-4612-9FAF-13EEFDB7A513}" dt="2025-01-08T22:26:27.509" v="1081"/>
          <ac:spMkLst>
            <pc:docMk/>
            <pc:sldMk cId="1003834090" sldId="317"/>
            <ac:spMk id="5" creationId="{613A4907-0FBD-6829-FD35-5B1DBBD0D8F5}"/>
          </ac:spMkLst>
        </pc:spChg>
        <pc:picChg chg="mod">
          <ac:chgData name="Gibson, Heidi" userId="625c5426-83d3-499a-b65b-cae782d30fe8" providerId="ADAL" clId="{90ADC069-9F10-4612-9FAF-13EEFDB7A513}" dt="2025-01-08T22:26:03.786" v="1076" actId="1076"/>
          <ac:picMkLst>
            <pc:docMk/>
            <pc:sldMk cId="1003834090" sldId="317"/>
            <ac:picMk id="4" creationId="{BC8C06FB-1CCC-0222-1970-34B052FFF62E}"/>
          </ac:picMkLst>
        </pc:picChg>
      </pc:sldChg>
      <pc:sldChg chg="delSp modSp add mod">
        <pc:chgData name="Gibson, Heidi" userId="625c5426-83d3-499a-b65b-cae782d30fe8" providerId="ADAL" clId="{90ADC069-9F10-4612-9FAF-13EEFDB7A513}" dt="2025-01-09T02:42:00.509" v="2133" actId="27636"/>
        <pc:sldMkLst>
          <pc:docMk/>
          <pc:sldMk cId="3599541349" sldId="318"/>
        </pc:sldMkLst>
        <pc:spChg chg="mod">
          <ac:chgData name="Gibson, Heidi" userId="625c5426-83d3-499a-b65b-cae782d30fe8" providerId="ADAL" clId="{90ADC069-9F10-4612-9FAF-13EEFDB7A513}" dt="2025-01-08T22:37:21.394" v="1283" actId="14100"/>
          <ac:spMkLst>
            <pc:docMk/>
            <pc:sldMk cId="3599541349" sldId="318"/>
            <ac:spMk id="2" creationId="{030DB933-E6A7-44FE-D2B6-10C32AC70042}"/>
          </ac:spMkLst>
        </pc:spChg>
        <pc:spChg chg="mod">
          <ac:chgData name="Gibson, Heidi" userId="625c5426-83d3-499a-b65b-cae782d30fe8" providerId="ADAL" clId="{90ADC069-9F10-4612-9FAF-13EEFDB7A513}" dt="2025-01-09T02:42:00.509" v="2133" actId="27636"/>
          <ac:spMkLst>
            <pc:docMk/>
            <pc:sldMk cId="3599541349" sldId="318"/>
            <ac:spMk id="3" creationId="{9A37ECA8-D999-94AD-4233-E0B136E753CC}"/>
          </ac:spMkLst>
        </pc:spChg>
        <pc:picChg chg="mod">
          <ac:chgData name="Gibson, Heidi" userId="625c5426-83d3-499a-b65b-cae782d30fe8" providerId="ADAL" clId="{90ADC069-9F10-4612-9FAF-13EEFDB7A513}" dt="2025-01-08T22:37:24.848" v="1284" actId="14100"/>
          <ac:picMkLst>
            <pc:docMk/>
            <pc:sldMk cId="3599541349" sldId="318"/>
            <ac:picMk id="26625" creationId="{84B3FEB7-7C9F-1D4F-B286-45B3AEA83797}"/>
          </ac:picMkLst>
        </pc:picChg>
      </pc:sldChg>
      <pc:sldChg chg="modSp new mod">
        <pc:chgData name="Gibson, Heidi" userId="625c5426-83d3-499a-b65b-cae782d30fe8" providerId="ADAL" clId="{90ADC069-9F10-4612-9FAF-13EEFDB7A513}" dt="2025-01-08T23:17:48.354" v="1952" actId="20577"/>
        <pc:sldMkLst>
          <pc:docMk/>
          <pc:sldMk cId="646194475" sldId="319"/>
        </pc:sldMkLst>
        <pc:spChg chg="mod">
          <ac:chgData name="Gibson, Heidi" userId="625c5426-83d3-499a-b65b-cae782d30fe8" providerId="ADAL" clId="{90ADC069-9F10-4612-9FAF-13EEFDB7A513}" dt="2025-01-08T23:17:48.354" v="1952" actId="20577"/>
          <ac:spMkLst>
            <pc:docMk/>
            <pc:sldMk cId="646194475" sldId="319"/>
            <ac:spMk id="2" creationId="{75116A97-8640-4D6D-B43B-EA18E10F8E27}"/>
          </ac:spMkLst>
        </pc:spChg>
        <pc:spChg chg="mod">
          <ac:chgData name="Gibson, Heidi" userId="625c5426-83d3-499a-b65b-cae782d30fe8" providerId="ADAL" clId="{90ADC069-9F10-4612-9FAF-13EEFDB7A513}" dt="2025-01-08T23:17:15.296" v="1944" actId="255"/>
          <ac:spMkLst>
            <pc:docMk/>
            <pc:sldMk cId="646194475" sldId="319"/>
            <ac:spMk id="3" creationId="{1BA6F8AD-A007-74D3-C76E-9333DADECDC7}"/>
          </ac:spMkLst>
        </pc:spChg>
      </pc:sldChg>
      <pc:sldChg chg="new del">
        <pc:chgData name="Gibson, Heidi" userId="625c5426-83d3-499a-b65b-cae782d30fe8" providerId="ADAL" clId="{90ADC069-9F10-4612-9FAF-13EEFDB7A513}" dt="2025-01-08T23:13:09.306" v="1886" actId="47"/>
        <pc:sldMkLst>
          <pc:docMk/>
          <pc:sldMk cId="831019687" sldId="319"/>
        </pc:sldMkLst>
      </pc:sldChg>
      <pc:sldMasterChg chg="modSldLayout">
        <pc:chgData name="Gibson, Heidi" userId="625c5426-83d3-499a-b65b-cae782d30fe8" providerId="ADAL" clId="{90ADC069-9F10-4612-9FAF-13EEFDB7A513}" dt="2025-01-09T02:48:16.917" v="2179" actId="1076"/>
        <pc:sldMasterMkLst>
          <pc:docMk/>
          <pc:sldMasterMk cId="4122039451" sldId="2147483648"/>
        </pc:sldMasterMkLst>
        <pc:sldLayoutChg chg="addSp delSp modSp mod">
          <pc:chgData name="Gibson, Heidi" userId="625c5426-83d3-499a-b65b-cae782d30fe8" providerId="ADAL" clId="{90ADC069-9F10-4612-9FAF-13EEFDB7A513}" dt="2025-01-09T02:48:16.917" v="2179" actId="1076"/>
          <pc:sldLayoutMkLst>
            <pc:docMk/>
            <pc:sldMasterMk cId="4122039451" sldId="2147483648"/>
            <pc:sldLayoutMk cId="0" sldId="2147483670"/>
          </pc:sldLayoutMkLst>
          <pc:picChg chg="add mod">
            <ac:chgData name="Gibson, Heidi" userId="625c5426-83d3-499a-b65b-cae782d30fe8" providerId="ADAL" clId="{90ADC069-9F10-4612-9FAF-13EEFDB7A513}" dt="2025-01-09T02:47:00.503" v="2169" actId="1076"/>
            <ac:picMkLst>
              <pc:docMk/>
              <pc:sldMasterMk cId="4122039451" sldId="2147483648"/>
              <pc:sldLayoutMk cId="0" sldId="2147483670"/>
              <ac:picMk id="3" creationId="{E83BFFAA-2E8B-7A9F-1CAA-732E27504638}"/>
            </ac:picMkLst>
          </pc:picChg>
          <pc:picChg chg="add mod">
            <ac:chgData name="Gibson, Heidi" userId="625c5426-83d3-499a-b65b-cae782d30fe8" providerId="ADAL" clId="{90ADC069-9F10-4612-9FAF-13EEFDB7A513}" dt="2025-01-09T02:47:28.420" v="2175" actId="14100"/>
            <ac:picMkLst>
              <pc:docMk/>
              <pc:sldMasterMk cId="4122039451" sldId="2147483648"/>
              <pc:sldLayoutMk cId="0" sldId="2147483670"/>
              <ac:picMk id="4" creationId="{D1F81F66-2ECE-B80E-A1E4-C6F00FDEE45C}"/>
            </ac:picMkLst>
          </pc:picChg>
          <pc:picChg chg="add mod">
            <ac:chgData name="Gibson, Heidi" userId="625c5426-83d3-499a-b65b-cae782d30fe8" providerId="ADAL" clId="{90ADC069-9F10-4612-9FAF-13EEFDB7A513}" dt="2025-01-09T02:48:16.917" v="2179" actId="1076"/>
            <ac:picMkLst>
              <pc:docMk/>
              <pc:sldMasterMk cId="4122039451" sldId="2147483648"/>
              <pc:sldLayoutMk cId="0" sldId="2147483670"/>
              <ac:picMk id="5" creationId="{C7E10E21-F5D0-63EB-D3CB-2366399B1817}"/>
            </ac:picMkLst>
          </pc:picChg>
        </pc:sldLayoutChg>
        <pc:sldLayoutChg chg="modSp mod">
          <pc:chgData name="Gibson, Heidi" userId="625c5426-83d3-499a-b65b-cae782d30fe8" providerId="ADAL" clId="{90ADC069-9F10-4612-9FAF-13EEFDB7A513}" dt="2025-01-09T02:39:00.253" v="2103" actId="14100"/>
          <pc:sldLayoutMkLst>
            <pc:docMk/>
            <pc:sldMasterMk cId="4122039451" sldId="2147483648"/>
            <pc:sldLayoutMk cId="0" sldId="2147483674"/>
          </pc:sldLayoutMkLst>
          <pc:spChg chg="mod">
            <ac:chgData name="Gibson, Heidi" userId="625c5426-83d3-499a-b65b-cae782d30fe8" providerId="ADAL" clId="{90ADC069-9F10-4612-9FAF-13EEFDB7A513}" dt="2025-01-09T02:38:48.535" v="2101" actId="122"/>
            <ac:spMkLst>
              <pc:docMk/>
              <pc:sldMasterMk cId="4122039451" sldId="2147483648"/>
              <pc:sldLayoutMk cId="0" sldId="2147483674"/>
              <ac:spMk id="2" creationId="{CB78FBD4-A1C2-377C-79FC-ED614BC8320E}"/>
            </ac:spMkLst>
          </pc:spChg>
          <pc:spChg chg="mod">
            <ac:chgData name="Gibson, Heidi" userId="625c5426-83d3-499a-b65b-cae782d30fe8" providerId="ADAL" clId="{90ADC069-9F10-4612-9FAF-13EEFDB7A513}" dt="2025-01-09T02:39:00.253" v="2103" actId="14100"/>
            <ac:spMkLst>
              <pc:docMk/>
              <pc:sldMasterMk cId="4122039451" sldId="2147483648"/>
              <pc:sldLayoutMk cId="0" sldId="2147483674"/>
              <ac:spMk id="5" creationId="{BCB137BB-D176-29BA-51A9-8D59FA6D0017}"/>
            </ac:spMkLst>
          </pc:spChg>
          <pc:spChg chg="mod">
            <ac:chgData name="Gibson, Heidi" userId="625c5426-83d3-499a-b65b-cae782d30fe8" providerId="ADAL" clId="{90ADC069-9F10-4612-9FAF-13EEFDB7A513}" dt="2025-01-09T02:38:55.649" v="2102" actId="207"/>
            <ac:spMkLst>
              <pc:docMk/>
              <pc:sldMasterMk cId="4122039451" sldId="2147483648"/>
              <pc:sldLayoutMk cId="0" sldId="2147483674"/>
              <ac:spMk id="20" creationId="{5D140298-3E00-4E73-B947-697E69282864}"/>
            </ac:spMkLst>
          </pc:spChg>
        </pc:sldLayoutChg>
        <pc:sldLayoutChg chg="modSp mod">
          <pc:chgData name="Gibson, Heidi" userId="625c5426-83d3-499a-b65b-cae782d30fe8" providerId="ADAL" clId="{90ADC069-9F10-4612-9FAF-13EEFDB7A513}" dt="2025-01-09T02:41:11.069" v="2122" actId="14100"/>
          <pc:sldLayoutMkLst>
            <pc:docMk/>
            <pc:sldMasterMk cId="4122039451" sldId="2147483648"/>
            <pc:sldLayoutMk cId="0" sldId="2147483678"/>
          </pc:sldLayoutMkLst>
          <pc:spChg chg="mod">
            <ac:chgData name="Gibson, Heidi" userId="625c5426-83d3-499a-b65b-cae782d30fe8" providerId="ADAL" clId="{90ADC069-9F10-4612-9FAF-13EEFDB7A513}" dt="2025-01-09T02:40:54.213" v="2118" actId="14100"/>
            <ac:spMkLst>
              <pc:docMk/>
              <pc:sldMasterMk cId="4122039451" sldId="2147483648"/>
              <pc:sldLayoutMk cId="0" sldId="2147483678"/>
              <ac:spMk id="3" creationId="{504A5E7F-EE5D-60D8-F4EB-5C9241121EFA}"/>
            </ac:spMkLst>
          </pc:spChg>
          <pc:spChg chg="mod">
            <ac:chgData name="Gibson, Heidi" userId="625c5426-83d3-499a-b65b-cae782d30fe8" providerId="ADAL" clId="{90ADC069-9F10-4612-9FAF-13EEFDB7A513}" dt="2025-01-09T02:41:11.069" v="2122" actId="14100"/>
            <ac:spMkLst>
              <pc:docMk/>
              <pc:sldMasterMk cId="4122039451" sldId="2147483648"/>
              <pc:sldLayoutMk cId="0" sldId="2147483678"/>
              <ac:spMk id="5" creationId="{BCB137BB-D176-29BA-51A9-8D59FA6D0017}"/>
            </ac:spMkLst>
          </pc:spChg>
          <pc:spChg chg="mod">
            <ac:chgData name="Gibson, Heidi" userId="625c5426-83d3-499a-b65b-cae782d30fe8" providerId="ADAL" clId="{90ADC069-9F10-4612-9FAF-13EEFDB7A513}" dt="2025-01-09T02:41:08.325" v="2121" actId="14100"/>
            <ac:spMkLst>
              <pc:docMk/>
              <pc:sldMasterMk cId="4122039451" sldId="2147483648"/>
              <pc:sldLayoutMk cId="0" sldId="2147483678"/>
              <ac:spMk id="20" creationId="{5D140298-3E00-4E73-B947-697E69282864}"/>
            </ac:spMkLst>
          </pc:spChg>
        </pc:sldLayoutChg>
        <pc:sldLayoutChg chg="modSp mod">
          <pc:chgData name="Gibson, Heidi" userId="625c5426-83d3-499a-b65b-cae782d30fe8" providerId="ADAL" clId="{90ADC069-9F10-4612-9FAF-13EEFDB7A513}" dt="2025-01-09T02:44:14.597" v="2147" actId="14100"/>
          <pc:sldLayoutMkLst>
            <pc:docMk/>
            <pc:sldMasterMk cId="4122039451" sldId="2147483648"/>
            <pc:sldLayoutMk cId="0" sldId="2147483679"/>
          </pc:sldLayoutMkLst>
          <pc:spChg chg="mod">
            <ac:chgData name="Gibson, Heidi" userId="625c5426-83d3-499a-b65b-cae782d30fe8" providerId="ADAL" clId="{90ADC069-9F10-4612-9FAF-13EEFDB7A513}" dt="2025-01-09T02:44:14.597" v="2147" actId="14100"/>
            <ac:spMkLst>
              <pc:docMk/>
              <pc:sldMasterMk cId="4122039451" sldId="2147483648"/>
              <pc:sldLayoutMk cId="0" sldId="2147483679"/>
              <ac:spMk id="2" creationId="{49D722AC-C477-02A7-6BA4-D5B60200E098}"/>
            </ac:spMkLst>
          </pc:spChg>
        </pc:sldLayoutChg>
        <pc:sldLayoutChg chg="modSp mod">
          <pc:chgData name="Gibson, Heidi" userId="625c5426-83d3-499a-b65b-cae782d30fe8" providerId="ADAL" clId="{90ADC069-9F10-4612-9FAF-13EEFDB7A513}" dt="2025-01-09T02:40:15.933" v="2115" actId="14100"/>
          <pc:sldLayoutMkLst>
            <pc:docMk/>
            <pc:sldMasterMk cId="4122039451" sldId="2147483648"/>
            <pc:sldLayoutMk cId="0" sldId="2147483680"/>
          </pc:sldLayoutMkLst>
          <pc:spChg chg="mod">
            <ac:chgData name="Gibson, Heidi" userId="625c5426-83d3-499a-b65b-cae782d30fe8" providerId="ADAL" clId="{90ADC069-9F10-4612-9FAF-13EEFDB7A513}" dt="2025-01-09T02:39:42.357" v="2109" actId="14100"/>
            <ac:spMkLst>
              <pc:docMk/>
              <pc:sldMasterMk cId="4122039451" sldId="2147483648"/>
              <pc:sldLayoutMk cId="0" sldId="2147483680"/>
              <ac:spMk id="5" creationId="{BCB137BB-D176-29BA-51A9-8D59FA6D0017}"/>
            </ac:spMkLst>
          </pc:spChg>
          <pc:spChg chg="mod">
            <ac:chgData name="Gibson, Heidi" userId="625c5426-83d3-499a-b65b-cae782d30fe8" providerId="ADAL" clId="{90ADC069-9F10-4612-9FAF-13EEFDB7A513}" dt="2025-01-09T02:40:15.933" v="2115" actId="14100"/>
            <ac:spMkLst>
              <pc:docMk/>
              <pc:sldMasterMk cId="4122039451" sldId="2147483648"/>
              <pc:sldLayoutMk cId="0" sldId="2147483680"/>
              <ac:spMk id="20" creationId="{5D140298-3E00-4E73-B947-697E69282864}"/>
            </ac:spMkLst>
          </pc:spChg>
        </pc:sldLayoutChg>
        <pc:sldLayoutChg chg="modSp mod">
          <pc:chgData name="Gibson, Heidi" userId="625c5426-83d3-499a-b65b-cae782d30fe8" providerId="ADAL" clId="{90ADC069-9F10-4612-9FAF-13EEFDB7A513}" dt="2025-01-09T02:42:06.405" v="2134" actId="14100"/>
          <pc:sldLayoutMkLst>
            <pc:docMk/>
            <pc:sldMasterMk cId="4122039451" sldId="2147483648"/>
            <pc:sldLayoutMk cId="0" sldId="2147483681"/>
          </pc:sldLayoutMkLst>
          <pc:spChg chg="mod">
            <ac:chgData name="Gibson, Heidi" userId="625c5426-83d3-499a-b65b-cae782d30fe8" providerId="ADAL" clId="{90ADC069-9F10-4612-9FAF-13EEFDB7A513}" dt="2025-01-09T02:42:06.405" v="2134" actId="14100"/>
            <ac:spMkLst>
              <pc:docMk/>
              <pc:sldMasterMk cId="4122039451" sldId="2147483648"/>
              <pc:sldLayoutMk cId="0" sldId="2147483681"/>
              <ac:spMk id="5" creationId="{BCB137BB-D176-29BA-51A9-8D59FA6D0017}"/>
            </ac:spMkLst>
          </pc:spChg>
          <pc:spChg chg="mod">
            <ac:chgData name="Gibson, Heidi" userId="625c5426-83d3-499a-b65b-cae782d30fe8" providerId="ADAL" clId="{90ADC069-9F10-4612-9FAF-13EEFDB7A513}" dt="2025-01-09T02:41:50.853" v="2130" actId="14100"/>
            <ac:spMkLst>
              <pc:docMk/>
              <pc:sldMasterMk cId="4122039451" sldId="2147483648"/>
              <pc:sldLayoutMk cId="0" sldId="2147483681"/>
              <ac:spMk id="13" creationId="{FEC25703-917A-4EFC-591E-AB786C42F627}"/>
            </ac:spMkLst>
          </pc:spChg>
          <pc:spChg chg="mod">
            <ac:chgData name="Gibson, Heidi" userId="625c5426-83d3-499a-b65b-cae782d30fe8" providerId="ADAL" clId="{90ADC069-9F10-4612-9FAF-13EEFDB7A513}" dt="2025-01-09T02:41:48.262" v="2129" actId="14100"/>
            <ac:spMkLst>
              <pc:docMk/>
              <pc:sldMasterMk cId="4122039451" sldId="2147483648"/>
              <pc:sldLayoutMk cId="0" sldId="2147483681"/>
              <ac:spMk id="20" creationId="{5D140298-3E00-4E73-B947-697E69282864}"/>
            </ac:spMkLst>
          </pc:spChg>
        </pc:sldLayoutChg>
        <pc:sldLayoutChg chg="modSp mod">
          <pc:chgData name="Gibson, Heidi" userId="625c5426-83d3-499a-b65b-cae782d30fe8" providerId="ADAL" clId="{90ADC069-9F10-4612-9FAF-13EEFDB7A513}" dt="2025-01-09T02:45:25.749" v="2161" actId="14100"/>
          <pc:sldLayoutMkLst>
            <pc:docMk/>
            <pc:sldMasterMk cId="4122039451" sldId="2147483648"/>
            <pc:sldLayoutMk cId="0" sldId="2147483682"/>
          </pc:sldLayoutMkLst>
          <pc:spChg chg="mod">
            <ac:chgData name="Gibson, Heidi" userId="625c5426-83d3-499a-b65b-cae782d30fe8" providerId="ADAL" clId="{90ADC069-9F10-4612-9FAF-13EEFDB7A513}" dt="2025-01-09T02:44:34.693" v="2152" actId="14100"/>
            <ac:spMkLst>
              <pc:docMk/>
              <pc:sldMasterMk cId="4122039451" sldId="2147483648"/>
              <pc:sldLayoutMk cId="0" sldId="2147483682"/>
              <ac:spMk id="5" creationId="{BCB137BB-D176-29BA-51A9-8D59FA6D0017}"/>
            </ac:spMkLst>
          </pc:spChg>
          <pc:spChg chg="mod">
            <ac:chgData name="Gibson, Heidi" userId="625c5426-83d3-499a-b65b-cae782d30fe8" providerId="ADAL" clId="{90ADC069-9F10-4612-9FAF-13EEFDB7A513}" dt="2025-01-09T02:45:25.749" v="2161" actId="14100"/>
            <ac:spMkLst>
              <pc:docMk/>
              <pc:sldMasterMk cId="4122039451" sldId="2147483648"/>
              <pc:sldLayoutMk cId="0" sldId="2147483682"/>
              <ac:spMk id="8" creationId="{F3C31276-56F8-2EA0-2F94-6CA03E998A14}"/>
            </ac:spMkLst>
          </pc:spChg>
          <pc:spChg chg="mod">
            <ac:chgData name="Gibson, Heidi" userId="625c5426-83d3-499a-b65b-cae782d30fe8" providerId="ADAL" clId="{90ADC069-9F10-4612-9FAF-13EEFDB7A513}" dt="2025-01-09T02:45:22.156" v="2160" actId="14100"/>
            <ac:spMkLst>
              <pc:docMk/>
              <pc:sldMasterMk cId="4122039451" sldId="2147483648"/>
              <pc:sldLayoutMk cId="0" sldId="2147483682"/>
              <ac:spMk id="20" creationId="{5D140298-3E00-4E73-B947-697E69282864}"/>
            </ac:spMkLst>
          </pc:spChg>
        </pc:sldLayoutChg>
        <pc:sldLayoutChg chg="modSp mod">
          <pc:chgData name="Gibson, Heidi" userId="625c5426-83d3-499a-b65b-cae782d30fe8" providerId="ADAL" clId="{90ADC069-9F10-4612-9FAF-13EEFDB7A513}" dt="2025-01-09T02:40:09.117" v="2114" actId="14100"/>
          <pc:sldLayoutMkLst>
            <pc:docMk/>
            <pc:sldMasterMk cId="4122039451" sldId="2147483648"/>
            <pc:sldLayoutMk cId="0" sldId="2147483683"/>
          </pc:sldLayoutMkLst>
          <pc:spChg chg="mod">
            <ac:chgData name="Gibson, Heidi" userId="625c5426-83d3-499a-b65b-cae782d30fe8" providerId="ADAL" clId="{90ADC069-9F10-4612-9FAF-13EEFDB7A513}" dt="2025-01-09T02:40:03.525" v="2112" actId="14100"/>
            <ac:spMkLst>
              <pc:docMk/>
              <pc:sldMasterMk cId="4122039451" sldId="2147483648"/>
              <pc:sldLayoutMk cId="0" sldId="2147483683"/>
              <ac:spMk id="5" creationId="{BCB137BB-D176-29BA-51A9-8D59FA6D0017}"/>
            </ac:spMkLst>
          </pc:spChg>
          <pc:spChg chg="mod">
            <ac:chgData name="Gibson, Heidi" userId="625c5426-83d3-499a-b65b-cae782d30fe8" providerId="ADAL" clId="{90ADC069-9F10-4612-9FAF-13EEFDB7A513}" dt="2025-01-09T02:40:09.117" v="2114" actId="14100"/>
            <ac:spMkLst>
              <pc:docMk/>
              <pc:sldMasterMk cId="4122039451" sldId="2147483648"/>
              <pc:sldLayoutMk cId="0" sldId="2147483683"/>
              <ac:spMk id="20" creationId="{5D140298-3E00-4E73-B947-697E69282864}"/>
            </ac:spMkLst>
          </pc:spChg>
        </pc:sldLayoutChg>
        <pc:sldLayoutChg chg="modSp mod">
          <pc:chgData name="Gibson, Heidi" userId="625c5426-83d3-499a-b65b-cae782d30fe8" providerId="ADAL" clId="{90ADC069-9F10-4612-9FAF-13EEFDB7A513}" dt="2025-01-09T02:42:34.885" v="2139" actId="14100"/>
          <pc:sldLayoutMkLst>
            <pc:docMk/>
            <pc:sldMasterMk cId="4122039451" sldId="2147483648"/>
            <pc:sldLayoutMk cId="0" sldId="2147483684"/>
          </pc:sldLayoutMkLst>
          <pc:spChg chg="mod">
            <ac:chgData name="Gibson, Heidi" userId="625c5426-83d3-499a-b65b-cae782d30fe8" providerId="ADAL" clId="{90ADC069-9F10-4612-9FAF-13EEFDB7A513}" dt="2025-01-09T02:42:30.510" v="2138" actId="14100"/>
            <ac:spMkLst>
              <pc:docMk/>
              <pc:sldMasterMk cId="4122039451" sldId="2147483648"/>
              <pc:sldLayoutMk cId="0" sldId="2147483684"/>
              <ac:spMk id="5" creationId="{BCB137BB-D176-29BA-51A9-8D59FA6D0017}"/>
            </ac:spMkLst>
          </pc:spChg>
          <pc:spChg chg="mod">
            <ac:chgData name="Gibson, Heidi" userId="625c5426-83d3-499a-b65b-cae782d30fe8" providerId="ADAL" clId="{90ADC069-9F10-4612-9FAF-13EEFDB7A513}" dt="2025-01-09T02:42:34.885" v="2139" actId="14100"/>
            <ac:spMkLst>
              <pc:docMk/>
              <pc:sldMasterMk cId="4122039451" sldId="2147483648"/>
              <pc:sldLayoutMk cId="0" sldId="2147483684"/>
              <ac:spMk id="20" creationId="{5D140298-3E00-4E73-B947-697E69282864}"/>
            </ac:spMkLst>
          </pc:spChg>
        </pc:sldLayoutChg>
        <pc:sldLayoutChg chg="modSp mod">
          <pc:chgData name="Gibson, Heidi" userId="625c5426-83d3-499a-b65b-cae782d30fe8" providerId="ADAL" clId="{90ADC069-9F10-4612-9FAF-13EEFDB7A513}" dt="2025-01-09T02:45:49.821" v="2163" actId="14100"/>
          <pc:sldLayoutMkLst>
            <pc:docMk/>
            <pc:sldMasterMk cId="4122039451" sldId="2147483648"/>
            <pc:sldLayoutMk cId="0" sldId="2147483685"/>
          </pc:sldLayoutMkLst>
          <pc:spChg chg="mod">
            <ac:chgData name="Gibson, Heidi" userId="625c5426-83d3-499a-b65b-cae782d30fe8" providerId="ADAL" clId="{90ADC069-9F10-4612-9FAF-13EEFDB7A513}" dt="2025-01-09T02:44:59.781" v="2156" actId="14100"/>
            <ac:spMkLst>
              <pc:docMk/>
              <pc:sldMasterMk cId="4122039451" sldId="2147483648"/>
              <pc:sldLayoutMk cId="0" sldId="2147483685"/>
              <ac:spMk id="5" creationId="{BCB137BB-D176-29BA-51A9-8D59FA6D0017}"/>
            </ac:spMkLst>
          </pc:spChg>
          <pc:spChg chg="mod">
            <ac:chgData name="Gibson, Heidi" userId="625c5426-83d3-499a-b65b-cae782d30fe8" providerId="ADAL" clId="{90ADC069-9F10-4612-9FAF-13EEFDB7A513}" dt="2025-01-09T02:45:49.821" v="2163" actId="14100"/>
            <ac:spMkLst>
              <pc:docMk/>
              <pc:sldMasterMk cId="4122039451" sldId="2147483648"/>
              <pc:sldLayoutMk cId="0" sldId="2147483685"/>
              <ac:spMk id="8" creationId="{A0C07ADA-E2CC-4336-0BEA-AD5C61627852}"/>
            </ac:spMkLst>
          </pc:spChg>
          <pc:spChg chg="mod">
            <ac:chgData name="Gibson, Heidi" userId="625c5426-83d3-499a-b65b-cae782d30fe8" providerId="ADAL" clId="{90ADC069-9F10-4612-9FAF-13EEFDB7A513}" dt="2025-01-09T02:45:44.277" v="2162" actId="14100"/>
            <ac:spMkLst>
              <pc:docMk/>
              <pc:sldMasterMk cId="4122039451" sldId="2147483648"/>
              <pc:sldLayoutMk cId="0" sldId="2147483685"/>
              <ac:spMk id="20" creationId="{5D140298-3E00-4E73-B947-697E69282864}"/>
            </ac:spMkLst>
          </pc:spChg>
        </pc:sldLayoutChg>
        <pc:sldLayoutChg chg="modSp mod">
          <pc:chgData name="Gibson, Heidi" userId="625c5426-83d3-499a-b65b-cae782d30fe8" providerId="ADAL" clId="{90ADC069-9F10-4612-9FAF-13EEFDB7A513}" dt="2025-01-09T02:42:00.478" v="2131" actId="14100"/>
          <pc:sldLayoutMkLst>
            <pc:docMk/>
            <pc:sldMasterMk cId="4122039451" sldId="2147483648"/>
            <pc:sldLayoutMk cId="3829841630" sldId="2147483689"/>
          </pc:sldLayoutMkLst>
          <pc:spChg chg="mod">
            <ac:chgData name="Gibson, Heidi" userId="625c5426-83d3-499a-b65b-cae782d30fe8" providerId="ADAL" clId="{90ADC069-9F10-4612-9FAF-13EEFDB7A513}" dt="2025-01-09T02:42:00.478" v="2131" actId="14100"/>
            <ac:spMkLst>
              <pc:docMk/>
              <pc:sldMasterMk cId="4122039451" sldId="2147483648"/>
              <pc:sldLayoutMk cId="3829841630" sldId="2147483689"/>
              <ac:spMk id="13" creationId="{FEC25703-917A-4EFC-591E-AB786C42F627}"/>
            </ac:spMkLst>
          </pc:spChg>
        </pc:sldLayoutChg>
        <pc:sldLayoutChg chg="modSp mod">
          <pc:chgData name="Gibson, Heidi" userId="625c5426-83d3-499a-b65b-cae782d30fe8" providerId="ADAL" clId="{90ADC069-9F10-4612-9FAF-13EEFDB7A513}" dt="2025-01-09T02:39:13.179" v="2106" actId="122"/>
          <pc:sldLayoutMkLst>
            <pc:docMk/>
            <pc:sldMasterMk cId="4122039451" sldId="2147483648"/>
            <pc:sldLayoutMk cId="2634383156" sldId="2147483690"/>
          </pc:sldLayoutMkLst>
          <pc:spChg chg="mod">
            <ac:chgData name="Gibson, Heidi" userId="625c5426-83d3-499a-b65b-cae782d30fe8" providerId="ADAL" clId="{90ADC069-9F10-4612-9FAF-13EEFDB7A513}" dt="2025-01-09T02:39:13.179" v="2106" actId="122"/>
            <ac:spMkLst>
              <pc:docMk/>
              <pc:sldMasterMk cId="4122039451" sldId="2147483648"/>
              <pc:sldLayoutMk cId="2634383156" sldId="2147483690"/>
              <ac:spMk id="2" creationId="{CB78FBD4-A1C2-377C-79FC-ED614BC8320E}"/>
            </ac:spMkLst>
          </pc:spChg>
        </pc:sldLayoutChg>
        <pc:sldLayoutChg chg="modSp mod">
          <pc:chgData name="Gibson, Heidi" userId="625c5426-83d3-499a-b65b-cae782d30fe8" providerId="ADAL" clId="{90ADC069-9F10-4612-9FAF-13EEFDB7A513}" dt="2025-01-09T02:41:25.079" v="2124" actId="122"/>
          <pc:sldLayoutMkLst>
            <pc:docMk/>
            <pc:sldMasterMk cId="4122039451" sldId="2147483648"/>
            <pc:sldLayoutMk cId="856489036" sldId="2147483692"/>
          </pc:sldLayoutMkLst>
          <pc:spChg chg="mod">
            <ac:chgData name="Gibson, Heidi" userId="625c5426-83d3-499a-b65b-cae782d30fe8" providerId="ADAL" clId="{90ADC069-9F10-4612-9FAF-13EEFDB7A513}" dt="2025-01-09T02:41:25.079" v="2124" actId="122"/>
            <ac:spMkLst>
              <pc:docMk/>
              <pc:sldMasterMk cId="4122039451" sldId="2147483648"/>
              <pc:sldLayoutMk cId="856489036" sldId="2147483692"/>
              <ac:spMk id="3" creationId="{504A5E7F-EE5D-60D8-F4EB-5C9241121EFA}"/>
            </ac:spMkLst>
          </pc:spChg>
        </pc:sldLayoutChg>
        <pc:sldLayoutChg chg="modSp mod">
          <pc:chgData name="Gibson, Heidi" userId="625c5426-83d3-499a-b65b-cae782d30fe8" providerId="ADAL" clId="{90ADC069-9F10-4612-9FAF-13EEFDB7A513}" dt="2025-01-09T02:43:46.925" v="2145" actId="14100"/>
          <pc:sldLayoutMkLst>
            <pc:docMk/>
            <pc:sldMasterMk cId="4122039451" sldId="2147483648"/>
            <pc:sldLayoutMk cId="1632506912" sldId="2147483694"/>
          </pc:sldLayoutMkLst>
          <pc:spChg chg="mod">
            <ac:chgData name="Gibson, Heidi" userId="625c5426-83d3-499a-b65b-cae782d30fe8" providerId="ADAL" clId="{90ADC069-9F10-4612-9FAF-13EEFDB7A513}" dt="2025-01-09T02:43:46.925" v="2145" actId="14100"/>
            <ac:spMkLst>
              <pc:docMk/>
              <pc:sldMasterMk cId="4122039451" sldId="2147483648"/>
              <pc:sldLayoutMk cId="1632506912" sldId="2147483694"/>
              <ac:spMk id="2" creationId="{49D722AC-C477-02A7-6BA4-D5B60200E098}"/>
            </ac:spMkLst>
          </pc:spChg>
          <pc:spChg chg="mod">
            <ac:chgData name="Gibson, Heidi" userId="625c5426-83d3-499a-b65b-cae782d30fe8" providerId="ADAL" clId="{90ADC069-9F10-4612-9FAF-13EEFDB7A513}" dt="2025-01-09T02:43:37.711" v="2143" actId="14100"/>
            <ac:spMkLst>
              <pc:docMk/>
              <pc:sldMasterMk cId="4122039451" sldId="2147483648"/>
              <pc:sldLayoutMk cId="1632506912" sldId="2147483694"/>
              <ac:spMk id="5" creationId="{BCB137BB-D176-29BA-51A9-8D59FA6D0017}"/>
            </ac:spMkLst>
          </pc:spChg>
          <pc:spChg chg="mod">
            <ac:chgData name="Gibson, Heidi" userId="625c5426-83d3-499a-b65b-cae782d30fe8" providerId="ADAL" clId="{90ADC069-9F10-4612-9FAF-13EEFDB7A513}" dt="2025-01-09T02:43:34.588" v="2142" actId="207"/>
            <ac:spMkLst>
              <pc:docMk/>
              <pc:sldMasterMk cId="4122039451" sldId="2147483648"/>
              <pc:sldLayoutMk cId="1632506912" sldId="2147483694"/>
              <ac:spMk id="20" creationId="{5D140298-3E00-4E73-B947-697E69282864}"/>
            </ac:spMkLst>
          </pc:spChg>
        </pc:sldLayoutChg>
        <pc:sldLayoutChg chg="modSp mod">
          <pc:chgData name="Gibson, Heidi" userId="625c5426-83d3-499a-b65b-cae782d30fe8" providerId="ADAL" clId="{90ADC069-9F10-4612-9FAF-13EEFDB7A513}" dt="2025-01-09T02:45:56.052" v="2164" actId="14100"/>
          <pc:sldLayoutMkLst>
            <pc:docMk/>
            <pc:sldMasterMk cId="4122039451" sldId="2147483648"/>
            <pc:sldLayoutMk cId="942296063" sldId="2147483696"/>
          </pc:sldLayoutMkLst>
          <pc:spChg chg="mod">
            <ac:chgData name="Gibson, Heidi" userId="625c5426-83d3-499a-b65b-cae782d30fe8" providerId="ADAL" clId="{90ADC069-9F10-4612-9FAF-13EEFDB7A513}" dt="2025-01-09T02:45:56.052" v="2164" actId="14100"/>
            <ac:spMkLst>
              <pc:docMk/>
              <pc:sldMasterMk cId="4122039451" sldId="2147483648"/>
              <pc:sldLayoutMk cId="942296063" sldId="2147483696"/>
              <ac:spMk id="8" creationId="{A0C07ADA-E2CC-4336-0BEA-AD5C61627852}"/>
            </ac:spMkLst>
          </pc:spChg>
        </pc:sldLayoutChg>
        <pc:sldLayoutChg chg="addSp delSp modSp mod">
          <pc:chgData name="Gibson, Heidi" userId="625c5426-83d3-499a-b65b-cae782d30fe8" providerId="ADAL" clId="{90ADC069-9F10-4612-9FAF-13EEFDB7A513}" dt="2025-01-08T23:15:30.967" v="1936" actId="20577"/>
          <pc:sldLayoutMkLst>
            <pc:docMk/>
            <pc:sldMasterMk cId="4122039451" sldId="2147483648"/>
            <pc:sldLayoutMk cId="3787456711" sldId="2147483698"/>
          </pc:sldLayoutMkLst>
          <pc:spChg chg="mod">
            <ac:chgData name="Gibson, Heidi" userId="625c5426-83d3-499a-b65b-cae782d30fe8" providerId="ADAL" clId="{90ADC069-9F10-4612-9FAF-13EEFDB7A513}" dt="2025-01-08T23:13:51.777" v="1894" actId="20577"/>
            <ac:spMkLst>
              <pc:docMk/>
              <pc:sldMasterMk cId="4122039451" sldId="2147483648"/>
              <pc:sldLayoutMk cId="3787456711" sldId="2147483698"/>
              <ac:spMk id="2" creationId="{C6AAE108-9C7F-4CDC-AD71-B576580A199F}"/>
            </ac:spMkLst>
          </pc:spChg>
          <pc:spChg chg="add mod">
            <ac:chgData name="Gibson, Heidi" userId="625c5426-83d3-499a-b65b-cae782d30fe8" providerId="ADAL" clId="{90ADC069-9F10-4612-9FAF-13EEFDB7A513}" dt="2025-01-08T23:15:30.967" v="1936" actId="20577"/>
            <ac:spMkLst>
              <pc:docMk/>
              <pc:sldMasterMk cId="4122039451" sldId="2147483648"/>
              <pc:sldLayoutMk cId="3787456711" sldId="2147483698"/>
              <ac:spMk id="4" creationId="{36E95231-6C47-A4AB-146A-3B3BC7F2A29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dirty="0"/>
          </a:p>
        </p:txBody>
      </p:sp>
    </p:spTree>
    <p:extLst>
      <p:ext uri="{BB962C8B-B14F-4D97-AF65-F5344CB8AC3E}">
        <p14:creationId xmlns:p14="http://schemas.microsoft.com/office/powerpoint/2010/main" val="164431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63034"/>
            <a:ext cx="10924717" cy="413720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4938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35567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4913"/>
            <a:ext cx="8756044" cy="599555"/>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802313" y="323849"/>
            <a:ext cx="8756045"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9194071"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06735"/>
            <a:ext cx="10924717" cy="411672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66581"/>
            <a:ext cx="9628528" cy="55987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263806"/>
            <a:ext cx="10924717" cy="4036431"/>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402672"/>
            <a:ext cx="7221166" cy="545942"/>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802313" y="-15006"/>
            <a:ext cx="7221167"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636668" y="-15006"/>
            <a:ext cx="7439488"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95130"/>
            <a:ext cx="10924717" cy="4205107"/>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2962"/>
            <a:ext cx="8756044" cy="519508"/>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8756044"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766762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4008"/>
            <a:ext cx="10924717" cy="421944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3146" y="1391213"/>
            <a:ext cx="9650663" cy="478636"/>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641401"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534870"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37874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59619"/>
            <a:ext cx="10924717" cy="4240618"/>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045041" y="-8893"/>
            <a:ext cx="7368466"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53358"/>
            <a:ext cx="10924717" cy="407009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39687" y="1435578"/>
            <a:ext cx="9499663"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sec.si.edu/sustainability-lesson-set-health-diseas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the Environment  </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r>
              <a:rPr lang="en-US" dirty="0"/>
              <a:t>Discover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39687" y="1317508"/>
            <a:ext cx="7221166" cy="568013"/>
          </a:xfrm>
        </p:spPr>
        <p:txBody>
          <a:bodyPr/>
          <a:lstStyle/>
          <a:p>
            <a:r>
              <a:rPr lang="en-US" dirty="0"/>
              <a:t>Apply Your Learning to Your Community! </a:t>
            </a:r>
          </a:p>
        </p:txBody>
      </p:sp>
      <p:sp>
        <p:nvSpPr>
          <p:cNvPr id="2" name="Content Placeholder 1"/>
          <p:cNvSpPr>
            <a:spLocks noGrp="1"/>
          </p:cNvSpPr>
          <p:nvPr>
            <p:ph sz="quarter" idx="11"/>
          </p:nvPr>
        </p:nvSpPr>
        <p:spPr>
          <a:xfrm>
            <a:off x="539687" y="2066925"/>
            <a:ext cx="7454424" cy="4220004"/>
          </a:xfrm>
        </p:spPr>
        <p:txBody>
          <a:bodyPr>
            <a:normAutofit lnSpcReduction="10000"/>
          </a:bodyPr>
          <a:lstStyle/>
          <a:p>
            <a:pPr marL="0" lvl="0" indent="0">
              <a:buNone/>
            </a:pPr>
            <a:r>
              <a:rPr lang="en-US" dirty="0"/>
              <a:t>Every day people are affected by the people, places, and things in their community. People are also affected by their own behaviors. Some of these effects help keep you healthy and happy. Some of these effects may harm your physical or mental health.</a:t>
            </a:r>
          </a:p>
          <a:p>
            <a:pPr lvl="0"/>
            <a:r>
              <a:rPr lang="en-US" dirty="0"/>
              <a:t>Discuss with a partner some of the things you do related to your health almost every day. For example, maybe you wash your hands or exercise. </a:t>
            </a:r>
          </a:p>
          <a:p>
            <a:r>
              <a:rPr lang="en-US" dirty="0"/>
              <a:t>With others in your group, create a chart like this one: </a:t>
            </a:r>
            <a:r>
              <a:rPr lang="en-US" b="1" dirty="0">
                <a:hlinkClick r:id="rId2"/>
              </a:rPr>
              <a:t>Resource: Health and Happiness Chart</a:t>
            </a:r>
            <a:endParaRPr lang="en-US" b="1" dirty="0"/>
          </a:p>
          <a:p>
            <a:endParaRPr lang="en-US" dirty="0"/>
          </a:p>
        </p:txBody>
      </p:sp>
      <p:graphicFrame>
        <p:nvGraphicFramePr>
          <p:cNvPr id="5" name="Table 4">
            <a:extLst>
              <a:ext uri="{FF2B5EF4-FFF2-40B4-BE49-F238E27FC236}">
                <a16:creationId xmlns:a16="http://schemas.microsoft.com/office/drawing/2014/main" id="{5DD2C3A9-A2C2-2869-98D7-1423E4B27778}"/>
              </a:ext>
            </a:extLst>
          </p:cNvPr>
          <p:cNvGraphicFramePr>
            <a:graphicFrameLocks noGrp="1"/>
          </p:cNvGraphicFramePr>
          <p:nvPr>
            <p:extLst>
              <p:ext uri="{D42A27DB-BD31-4B8C-83A1-F6EECF244321}">
                <p14:modId xmlns:p14="http://schemas.microsoft.com/office/powerpoint/2010/main" val="1592105019"/>
              </p:ext>
            </p:extLst>
          </p:nvPr>
        </p:nvGraphicFramePr>
        <p:xfrm>
          <a:off x="7981951" y="2066925"/>
          <a:ext cx="4086223" cy="4352925"/>
        </p:xfrm>
        <a:graphic>
          <a:graphicData uri="http://schemas.openxmlformats.org/drawingml/2006/table">
            <a:tbl>
              <a:tblPr firstRow="1" firstCol="1" bandRow="1">
                <a:tableStyleId>{5C22544A-7EE6-4342-B048-85BDC9FD1C3A}</a:tableStyleId>
              </a:tblPr>
              <a:tblGrid>
                <a:gridCol w="1217126">
                  <a:extLst>
                    <a:ext uri="{9D8B030D-6E8A-4147-A177-3AD203B41FA5}">
                      <a16:colId xmlns:a16="http://schemas.microsoft.com/office/drawing/2014/main" val="3126902071"/>
                    </a:ext>
                  </a:extLst>
                </a:gridCol>
                <a:gridCol w="1376642">
                  <a:extLst>
                    <a:ext uri="{9D8B030D-6E8A-4147-A177-3AD203B41FA5}">
                      <a16:colId xmlns:a16="http://schemas.microsoft.com/office/drawing/2014/main" val="70417200"/>
                    </a:ext>
                  </a:extLst>
                </a:gridCol>
                <a:gridCol w="1492455">
                  <a:extLst>
                    <a:ext uri="{9D8B030D-6E8A-4147-A177-3AD203B41FA5}">
                      <a16:colId xmlns:a16="http://schemas.microsoft.com/office/drawing/2014/main" val="3023796525"/>
                    </a:ext>
                  </a:extLst>
                </a:gridCol>
              </a:tblGrid>
              <a:tr h="870585">
                <a:tc>
                  <a:txBody>
                    <a:bodyPr/>
                    <a:lstStyle/>
                    <a:p>
                      <a:pPr marL="0" marR="0">
                        <a:spcAft>
                          <a:spcPts val="465"/>
                        </a:spcAft>
                      </a:pPr>
                      <a:r>
                        <a:rPr lang="en-US" sz="1400" dirty="0">
                          <a:solidFill>
                            <a:schemeClr val="tx1"/>
                          </a:solidFill>
                          <a:effectLst/>
                        </a:rPr>
                        <a:t> </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spcAft>
                          <a:spcPts val="465"/>
                        </a:spcAft>
                      </a:pPr>
                      <a:r>
                        <a:rPr lang="en-US" sz="1400" dirty="0">
                          <a:solidFill>
                            <a:schemeClr val="tx1"/>
                          </a:solidFill>
                          <a:effectLst/>
                        </a:rPr>
                        <a:t>Helps Health</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spcAft>
                          <a:spcPts val="465"/>
                        </a:spcAft>
                      </a:pPr>
                      <a:r>
                        <a:rPr lang="en-US" sz="1400" dirty="0">
                          <a:solidFill>
                            <a:schemeClr val="tx1"/>
                          </a:solidFill>
                          <a:effectLst/>
                        </a:rPr>
                        <a:t>Harms Health</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31013786"/>
                  </a:ext>
                </a:extLst>
              </a:tr>
              <a:tr h="1741170">
                <a:tc>
                  <a:txBody>
                    <a:bodyPr/>
                    <a:lstStyle/>
                    <a:p>
                      <a:pPr marL="0" marR="0">
                        <a:spcAft>
                          <a:spcPts val="465"/>
                        </a:spcAft>
                      </a:pPr>
                      <a:r>
                        <a:rPr lang="en-US" sz="1400" dirty="0">
                          <a:solidFill>
                            <a:schemeClr val="tx1"/>
                          </a:solidFill>
                          <a:effectLst/>
                        </a:rPr>
                        <a:t>Personal Behaviors </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Aft>
                          <a:spcPts val="465"/>
                        </a:spcAft>
                      </a:pPr>
                      <a:r>
                        <a:rPr lang="en-US" sz="1400">
                          <a:solidFill>
                            <a:schemeClr val="tx1"/>
                          </a:solidFill>
                          <a:effectLst/>
                        </a:rPr>
                        <a:t> </a:t>
                      </a:r>
                      <a:endParaRPr lang="en-US" sz="120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Aft>
                          <a:spcPts val="465"/>
                        </a:spcAft>
                      </a:pPr>
                      <a:r>
                        <a:rPr lang="en-US" sz="1400" dirty="0">
                          <a:solidFill>
                            <a:schemeClr val="tx1"/>
                          </a:solidFill>
                          <a:effectLst/>
                        </a:rPr>
                        <a:t> </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938009"/>
                  </a:ext>
                </a:extLst>
              </a:tr>
              <a:tr h="1741170">
                <a:tc>
                  <a:txBody>
                    <a:bodyPr/>
                    <a:lstStyle/>
                    <a:p>
                      <a:pPr marL="0" marR="0">
                        <a:spcAft>
                          <a:spcPts val="465"/>
                        </a:spcAft>
                      </a:pPr>
                      <a:r>
                        <a:rPr lang="en-US" sz="1400">
                          <a:solidFill>
                            <a:schemeClr val="tx1"/>
                          </a:solidFill>
                          <a:effectLst/>
                        </a:rPr>
                        <a:t>Community Behaviors</a:t>
                      </a:r>
                      <a:endParaRPr lang="en-US" sz="120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Aft>
                          <a:spcPts val="465"/>
                        </a:spcAft>
                      </a:pPr>
                      <a:r>
                        <a:rPr lang="en-US" sz="1400" dirty="0">
                          <a:solidFill>
                            <a:schemeClr val="tx1"/>
                          </a:solidFill>
                          <a:effectLst/>
                        </a:rPr>
                        <a:t> </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Aft>
                          <a:spcPts val="465"/>
                        </a:spcAft>
                      </a:pPr>
                      <a:r>
                        <a:rPr lang="en-US" sz="1400" dirty="0">
                          <a:solidFill>
                            <a:schemeClr val="tx1"/>
                          </a:solidFill>
                          <a:effectLst/>
                        </a:rPr>
                        <a:t> </a:t>
                      </a:r>
                      <a:endParaRPr lang="en-US" sz="1200" dirty="0">
                        <a:solidFill>
                          <a:schemeClr val="tx1"/>
                        </a:solidFill>
                        <a:effectLst/>
                        <a:latin typeface="Myriad Pro"/>
                        <a:ea typeface="Aptos" panose="020B0004020202020204" pitchFamily="34" charset="0"/>
                        <a:cs typeface="Myriad Pr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2608510"/>
                  </a:ext>
                </a:extLst>
              </a:tr>
            </a:tbl>
          </a:graphicData>
        </a:graphic>
      </p:graphicFrame>
    </p:spTree>
    <p:extLst>
      <p:ext uri="{BB962C8B-B14F-4D97-AF65-F5344CB8AC3E}">
        <p14:creationId xmlns:p14="http://schemas.microsoft.com/office/powerpoint/2010/main" val="106455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77014-6D58-0FE3-568C-955CA26D940D}"/>
              </a:ext>
            </a:extLst>
          </p:cNvPr>
          <p:cNvSpPr>
            <a:spLocks noGrp="1"/>
          </p:cNvSpPr>
          <p:nvPr>
            <p:ph type="title"/>
          </p:nvPr>
        </p:nvSpPr>
        <p:spPr/>
        <p:txBody>
          <a:bodyPr/>
          <a:lstStyle/>
          <a:p>
            <a:r>
              <a:rPr lang="en-US" dirty="0"/>
              <a:t>Discover Extension, slide 2</a:t>
            </a:r>
          </a:p>
        </p:txBody>
      </p:sp>
      <p:pic>
        <p:nvPicPr>
          <p:cNvPr id="5" name="Picture 4" descr="Emotional Safety Tip: Some people blame other individuals or groups for the spread of disease. However, most people are not trying to make others ill. Make sure you support your community by sharing knowledge, not blame.">
            <a:extLst>
              <a:ext uri="{FF2B5EF4-FFF2-40B4-BE49-F238E27FC236}">
                <a16:creationId xmlns:a16="http://schemas.microsoft.com/office/drawing/2014/main" id="{08F3283F-10D8-EA6A-4600-EE39818A9690}"/>
              </a:ext>
            </a:extLst>
          </p:cNvPr>
          <p:cNvPicPr>
            <a:picLocks noChangeAspect="1"/>
          </p:cNvPicPr>
          <p:nvPr/>
        </p:nvPicPr>
        <p:blipFill>
          <a:blip r:embed="rId2"/>
          <a:srcRect l="13906" t="49105" r="54153" b="29500"/>
          <a:stretch/>
        </p:blipFill>
        <p:spPr>
          <a:xfrm>
            <a:off x="722911" y="1809345"/>
            <a:ext cx="9792690" cy="2049777"/>
          </a:xfrm>
          <a:prstGeom prst="rect">
            <a:avLst/>
          </a:prstGeom>
        </p:spPr>
      </p:pic>
      <p:sp>
        <p:nvSpPr>
          <p:cNvPr id="2" name="Content Placeholder 1">
            <a:extLst>
              <a:ext uri="{FF2B5EF4-FFF2-40B4-BE49-F238E27FC236}">
                <a16:creationId xmlns:a16="http://schemas.microsoft.com/office/drawing/2014/main" id="{1865D767-D28E-4409-1918-3934F888563F}"/>
              </a:ext>
            </a:extLst>
          </p:cNvPr>
          <p:cNvSpPr>
            <a:spLocks noGrp="1"/>
          </p:cNvSpPr>
          <p:nvPr>
            <p:ph sz="quarter" idx="11"/>
          </p:nvPr>
        </p:nvSpPr>
        <p:spPr>
          <a:xfrm>
            <a:off x="527526" y="4076699"/>
            <a:ext cx="10924717" cy="2246755"/>
          </a:xfrm>
        </p:spPr>
        <p:txBody>
          <a:bodyPr/>
          <a:lstStyle/>
          <a:p>
            <a:pPr>
              <a:buFont typeface="+mj-lt"/>
              <a:buAutoNum type="arabicPeriod" startAt="3"/>
            </a:pPr>
            <a:r>
              <a:rPr lang="en-US" dirty="0"/>
              <a:t>What would your community be like if it always did things to help people’s health and happiness?</a:t>
            </a:r>
          </a:p>
          <a:p>
            <a:pPr>
              <a:buFont typeface="+mj-lt"/>
              <a:buAutoNum type="arabicPeriod" startAt="3"/>
            </a:pPr>
            <a:r>
              <a:rPr lang="en-US" dirty="0"/>
              <a:t>Make a poster, put on a performance, or use another method to share with others your ideas about a healthy and happy community for the future.</a:t>
            </a:r>
          </a:p>
        </p:txBody>
      </p:sp>
    </p:spTree>
    <p:extLst>
      <p:ext uri="{BB962C8B-B14F-4D97-AF65-F5344CB8AC3E}">
        <p14:creationId xmlns:p14="http://schemas.microsoft.com/office/powerpoint/2010/main" val="184915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63E22E6-B87B-02D8-E083-FE325BB175AA}"/>
              </a:ext>
            </a:extLst>
          </p:cNvPr>
          <p:cNvSpPr>
            <a:spLocks noGrp="1"/>
          </p:cNvSpPr>
          <p:nvPr>
            <p:ph type="title"/>
          </p:nvPr>
        </p:nvSpPr>
        <p:spPr/>
        <p:txBody>
          <a:bodyPr/>
          <a:lstStyle/>
          <a:p>
            <a:r>
              <a:rPr lang="en-US" dirty="0"/>
              <a:t>Discover Extension, slide 3</a:t>
            </a:r>
          </a:p>
        </p:txBody>
      </p:sp>
      <p:sp>
        <p:nvSpPr>
          <p:cNvPr id="2" name="Content Placeholder 1"/>
          <p:cNvSpPr>
            <a:spLocks noGrp="1"/>
          </p:cNvSpPr>
          <p:nvPr>
            <p:ph sz="quarter" idx="11"/>
          </p:nvPr>
        </p:nvSpPr>
        <p:spPr>
          <a:xfrm>
            <a:off x="259897" y="1591728"/>
            <a:ext cx="10422971" cy="3973444"/>
          </a:xfrm>
        </p:spPr>
        <p:txBody>
          <a:bodyPr/>
          <a:lstStyle/>
          <a:p>
            <a:pPr lvl="0">
              <a:buFont typeface="+mj-lt"/>
              <a:buAutoNum type="arabicPeriod" startAt="3"/>
            </a:pPr>
            <a:r>
              <a:rPr lang="en-US" dirty="0"/>
              <a:t>Share your ideas about a happier and healthier community with someone else in your community. </a:t>
            </a:r>
            <a:endParaRPr lang="en-US" sz="2000" dirty="0"/>
          </a:p>
        </p:txBody>
      </p:sp>
      <p:sp>
        <p:nvSpPr>
          <p:cNvPr id="5" name="Content Placeholder 1"/>
          <p:cNvSpPr txBox="1">
            <a:spLocks/>
          </p:cNvSpPr>
          <p:nvPr/>
        </p:nvSpPr>
        <p:spPr>
          <a:xfrm>
            <a:off x="259897" y="1885415"/>
            <a:ext cx="11694210" cy="3741698"/>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a:buFont typeface="+mj-lt"/>
              <a:buAutoNum type="arabicPeriod" startAt="4"/>
            </a:pPr>
            <a:r>
              <a:rPr lang="en-US" dirty="0"/>
              <a:t>Examine the mood board below. </a:t>
            </a:r>
            <a:endParaRPr lang="en-US" sz="2000" dirty="0"/>
          </a:p>
          <a:p>
            <a:pPr lvl="1"/>
            <a:r>
              <a:rPr lang="en-US" dirty="0"/>
              <a:t>When you think about the way your community helps or harms your</a:t>
            </a:r>
          </a:p>
          <a:p>
            <a:pPr lvl="1"/>
            <a:r>
              <a:rPr lang="en-US" dirty="0"/>
              <a:t>health and happiness right now, which of the mood board symbols best shows how you feel? </a:t>
            </a:r>
            <a:endParaRPr lang="en-US" sz="2000" dirty="0"/>
          </a:p>
          <a:p>
            <a:pPr lvl="1"/>
            <a:r>
              <a:rPr lang="en-US" dirty="0"/>
              <a:t>When you think about a healthy and happy community for the future, which of the mood board symbols best shows how you feel?</a:t>
            </a:r>
            <a:endParaRPr lang="en-US" sz="2000" dirty="0"/>
          </a:p>
          <a:p>
            <a:pPr>
              <a:buAutoNum type="arabicPeriod" startAt="4"/>
            </a:pPr>
            <a:endParaRPr lang="en-US" dirty="0"/>
          </a:p>
        </p:txBody>
      </p:sp>
      <p:sp>
        <p:nvSpPr>
          <p:cNvPr id="7" name="Subtitle 2">
            <a:extLst>
              <a:ext uri="{FF2B5EF4-FFF2-40B4-BE49-F238E27FC236}">
                <a16:creationId xmlns:a16="http://schemas.microsoft.com/office/drawing/2014/main" id="{991FE3F8-C769-17EA-A7EC-FE8BF1DC5817}"/>
              </a:ext>
            </a:extLst>
          </p:cNvPr>
          <p:cNvSpPr txBox="1">
            <a:spLocks/>
          </p:cNvSpPr>
          <p:nvPr/>
        </p:nvSpPr>
        <p:spPr>
          <a:xfrm>
            <a:off x="4824412" y="4563937"/>
            <a:ext cx="2543175"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Moodboard</a:t>
            </a:r>
          </a:p>
        </p:txBody>
      </p:sp>
      <p:pic>
        <p:nvPicPr>
          <p:cNvPr id="6" name="Picture 5"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71911" y="5034526"/>
            <a:ext cx="7670182" cy="1185174"/>
          </a:xfrm>
          <a:prstGeom prst="rect">
            <a:avLst/>
          </a:prstGeom>
        </p:spPr>
      </p:pic>
    </p:spTree>
    <p:extLst>
      <p:ext uri="{BB962C8B-B14F-4D97-AF65-F5344CB8AC3E}">
        <p14:creationId xmlns:p14="http://schemas.microsoft.com/office/powerpoint/2010/main" val="88454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a:t>
            </a:r>
            <a:r>
              <a:rPr lang="en-US" sz="3600" dirty="0"/>
              <a:t>Disease</a:t>
            </a:r>
            <a:br>
              <a:rPr lang="en-US" dirty="0"/>
            </a:br>
            <a:r>
              <a:rPr lang="en-US" dirty="0"/>
              <a:t>Understand</a:t>
            </a:r>
          </a:p>
        </p:txBody>
      </p:sp>
      <p:sp>
        <p:nvSpPr>
          <p:cNvPr id="3" name="Subtitle 2"/>
          <p:cNvSpPr>
            <a:spLocks noGrp="1"/>
          </p:cNvSpPr>
          <p:nvPr>
            <p:ph type="subTitle" idx="1"/>
          </p:nvPr>
        </p:nvSpPr>
        <p:spPr>
          <a:xfrm>
            <a:off x="2937389" y="4327244"/>
            <a:ext cx="9254611" cy="607910"/>
          </a:xfrm>
        </p:spPr>
        <p:txBody>
          <a:bodyPr/>
          <a:lstStyle/>
          <a:p>
            <a:r>
              <a:rPr lang="en-US" dirty="0"/>
              <a:t>How can stop disease from spreading in our community?</a:t>
            </a:r>
          </a:p>
          <a:p>
            <a:endParaRPr lang="en-US" dirty="0"/>
          </a:p>
        </p:txBody>
      </p:sp>
    </p:spTree>
    <p:extLst>
      <p:ext uri="{BB962C8B-B14F-4D97-AF65-F5344CB8AC3E}">
        <p14:creationId xmlns:p14="http://schemas.microsoft.com/office/powerpoint/2010/main" val="97719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describe and analyze how infectious disease spreads in a community and identify methods and actions to limit infection.</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lnSpcReduction="10000"/>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Reading (optional):</a:t>
            </a:r>
            <a:r>
              <a:rPr lang="en-US" sz="2200" dirty="0">
                <a:solidFill>
                  <a:srgbClr val="000000"/>
                </a:solidFill>
                <a:effectLst/>
                <a:ea typeface="Aptos" panose="020B0004020202020204" pitchFamily="34" charset="0"/>
                <a:cs typeface="Times New Roman" panose="02020603050405020304" pitchFamily="18" charset="0"/>
              </a:rPr>
              <a:t> A </a:t>
            </a:r>
            <a:r>
              <a:rPr lang="en-US" sz="2200" dirty="0">
                <a:effectLst/>
                <a:ea typeface="Aptos" panose="020B0004020202020204" pitchFamily="34" charset="0"/>
                <a:cs typeface="Times New Roman" panose="02020603050405020304" pitchFamily="18" charset="0"/>
              </a:rPr>
              <a:t>1-page reading detailing how infectious disease is spread and reflection on ways that spread can be limited.</a:t>
            </a:r>
            <a:endParaRPr lang="en-US" sz="2200" dirty="0">
              <a:ea typeface="Aptos" panose="020B0004020202020204" pitchFamily="34" charset="0"/>
              <a:cs typeface="Times New Roman" panose="02020603050405020304" pitchFamily="18" charset="0"/>
            </a:endParaRPr>
          </a:p>
          <a:p>
            <a:pPr marL="342900" marR="0" lvl="0" indent="-342900">
              <a:lnSpc>
                <a:spcPct val="107000"/>
              </a:lnSpc>
              <a:spcBef>
                <a:spcPts val="1200"/>
              </a:spcBef>
              <a:buFont typeface="Symbol" panose="05050102010706020507" pitchFamily="18" charset="2"/>
              <a:buChar char=""/>
            </a:pPr>
            <a:endParaRPr lang="en-US" sz="2200" dirty="0">
              <a:effectLst/>
              <a:ea typeface="Aptos" panose="020B0004020202020204" pitchFamily="34" charset="0"/>
              <a:cs typeface="Times New Roman" panose="02020603050405020304" pitchFamily="18"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Investigation: </a:t>
            </a:r>
            <a:r>
              <a:rPr lang="en-US" sz="2200" dirty="0">
                <a:solidFill>
                  <a:srgbClr val="000000"/>
                </a:solidFill>
                <a:effectLst/>
                <a:ea typeface="Aptos" panose="020B0004020202020204" pitchFamily="34" charset="0"/>
                <a:cs typeface="Times New Roman" panose="02020603050405020304" pitchFamily="18" charset="0"/>
              </a:rPr>
              <a:t>Students can choose to create a hands-on model of herd immunity or analyze a case study on disease-monitoring through wastewater analysis.</a:t>
            </a:r>
            <a:r>
              <a:rPr lang="en-US" sz="2200" b="1" dirty="0">
                <a:solidFill>
                  <a:srgbClr val="000000"/>
                </a:solidFill>
                <a:effectLst/>
                <a:ea typeface="Aptos" panose="020B0004020202020204" pitchFamily="34" charset="0"/>
                <a:cs typeface="Times New Roman" panose="02020603050405020304" pitchFamily="18" charset="0"/>
              </a:rPr>
              <a:t> </a:t>
            </a:r>
          </a:p>
          <a:p>
            <a:pPr marL="342900" marR="0" lvl="0" indent="-342900">
              <a:buFont typeface="Symbol" panose="05050102010706020507" pitchFamily="18" charset="2"/>
              <a:buChar char=""/>
            </a:pPr>
            <a:endParaRPr lang="en-US" sz="2200" dirty="0">
              <a:effectLst/>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Investigation Extension (optional): </a:t>
            </a:r>
            <a:r>
              <a:rPr lang="en-US" sz="2200" dirty="0">
                <a:solidFill>
                  <a:srgbClr val="000000"/>
                </a:solidFill>
                <a:effectLst/>
                <a:ea typeface="Aptos" panose="020B0004020202020204" pitchFamily="34" charset="0"/>
                <a:cs typeface="Times New Roman" panose="02020603050405020304" pitchFamily="18" charset="0"/>
              </a:rPr>
              <a:t>Students can extend their learning by researching health statistics for their local area and creatively communicating those statistics to their community.</a:t>
            </a:r>
            <a:endParaRPr lang="en-US" sz="2200" dirty="0">
              <a:effectLst/>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4801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Spreading Disease</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357416" y="2020270"/>
            <a:ext cx="7300684" cy="2313606"/>
          </a:xfrm>
        </p:spPr>
        <p:txBody>
          <a:bodyPr>
            <a:normAutofit lnSpcReduction="10000"/>
          </a:bodyPr>
          <a:lstStyle/>
          <a:p>
            <a:r>
              <a:rPr lang="en-US" dirty="0"/>
              <a:t>Have you ever caught a ball? Maybe someone threw it to you and then you had it. Disease can be similar in the way it moves between people. Have you ever “caught” a cold? Colds and other diseases can start with one person and be “caught” by another. </a:t>
            </a:r>
          </a:p>
        </p:txBody>
      </p:sp>
      <p:sp>
        <p:nvSpPr>
          <p:cNvPr id="6" name="Content Placeholder 1">
            <a:extLst>
              <a:ext uri="{FF2B5EF4-FFF2-40B4-BE49-F238E27FC236}">
                <a16:creationId xmlns:a16="http://schemas.microsoft.com/office/drawing/2014/main" id="{0FF95AE7-AE4A-843F-0931-F6CFFB92A2D9}"/>
              </a:ext>
              <a:ext uri="{C183D7F6-B498-43B3-948B-1728B52AA6E4}">
                <adec:decorative xmlns:adec="http://schemas.microsoft.com/office/drawing/2017/decorative" val="0"/>
              </a:ext>
            </a:extLst>
          </p:cNvPr>
          <p:cNvSpPr txBox="1">
            <a:spLocks/>
          </p:cNvSpPr>
          <p:nvPr/>
        </p:nvSpPr>
        <p:spPr>
          <a:xfrm>
            <a:off x="357416" y="4410075"/>
            <a:ext cx="11301184" cy="440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Some infectious diseases are caused by the spread of viruses. For example, when someone who is infected with a virus coughs, sometimes that cough pushes small pieces of virus out of their body and into the air, and someone else can be infected by breathing in those small pieces.</a:t>
            </a:r>
          </a:p>
        </p:txBody>
      </p:sp>
      <p:pic>
        <p:nvPicPr>
          <p:cNvPr id="7" name="Picture 6">
            <a:extLst>
              <a:ext uri="{FF2B5EF4-FFF2-40B4-BE49-F238E27FC236}">
                <a16:creationId xmlns:a16="http://schemas.microsoft.com/office/drawing/2014/main" id="{3979B0A6-BB69-6933-55A7-324E492A572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59"/>
          <a:stretch/>
        </p:blipFill>
        <p:spPr bwMode="auto">
          <a:xfrm>
            <a:off x="8124826" y="1962152"/>
            <a:ext cx="3262952" cy="2313606"/>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931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802314" y="10155"/>
            <a:ext cx="10515600" cy="913770"/>
          </a:xfrm>
        </p:spPr>
        <p:txBody>
          <a:bodyPr vert="horz" lIns="91440" tIns="45720" rIns="91440" bIns="45720" rtlCol="0" anchor="b">
            <a:normAutofit/>
          </a:bodyPr>
          <a:lstStyle/>
          <a:p>
            <a:r>
              <a:rPr lang="en-US" dirty="0"/>
              <a:t>Understand Reading, slide 2</a:t>
            </a:r>
          </a:p>
        </p:txBody>
      </p:sp>
      <p:sp>
        <p:nvSpPr>
          <p:cNvPr id="2" name="Content Placeholder 1"/>
          <p:cNvSpPr>
            <a:spLocks noGrp="1"/>
          </p:cNvSpPr>
          <p:nvPr>
            <p:ph sz="quarter" idx="11"/>
          </p:nvPr>
        </p:nvSpPr>
        <p:spPr>
          <a:xfrm>
            <a:off x="633641" y="1934305"/>
            <a:ext cx="10986859" cy="2199546"/>
          </a:xfrm>
        </p:spPr>
        <p:txBody>
          <a:bodyPr/>
          <a:lstStyle/>
          <a:p>
            <a:r>
              <a:rPr lang="en-US" dirty="0"/>
              <a:t>There are some everyday behaviors that can help people stop spreading diseases. Some examples are washing your hands, covering a cough, and not sharing cups. Also, you usually cannot spread a disease if you haven’t caught it yourself. So when you stay healthy, you are also keeping others in your community healthy. </a:t>
            </a:r>
          </a:p>
        </p:txBody>
      </p:sp>
      <p:pic>
        <p:nvPicPr>
          <p:cNvPr id="4" name="Picture 3" descr="A person washing their hands with soap and water in a sink.">
            <a:extLst>
              <a:ext uri="{FF2B5EF4-FFF2-40B4-BE49-F238E27FC236}">
                <a16:creationId xmlns:a16="http://schemas.microsoft.com/office/drawing/2014/main" id="{B89604C2-AAF1-4A7B-60DA-644DE40A4E03}"/>
              </a:ext>
            </a:extLst>
          </p:cNvPr>
          <p:cNvPicPr>
            <a:picLocks noChangeAspect="1"/>
          </p:cNvPicPr>
          <p:nvPr/>
        </p:nvPicPr>
        <p:blipFill rotWithShape="1">
          <a:blip r:embed="rId2">
            <a:extLst>
              <a:ext uri="{28A0092B-C50C-407E-A947-70E740481C1C}">
                <a14:useLocalDpi xmlns:a14="http://schemas.microsoft.com/office/drawing/2010/main" val="0"/>
              </a:ext>
            </a:extLst>
          </a:blip>
          <a:srcRect l="4843" t="6610" r="16829" b="16778"/>
          <a:stretch/>
        </p:blipFill>
        <p:spPr bwMode="auto">
          <a:xfrm>
            <a:off x="4191000" y="4067176"/>
            <a:ext cx="4048125" cy="2634881"/>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4597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2802314" y="10155"/>
            <a:ext cx="10515600"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554862" y="1790700"/>
            <a:ext cx="11351109" cy="2990849"/>
          </a:xfrm>
        </p:spPr>
        <p:txBody>
          <a:bodyPr>
            <a:normAutofit/>
          </a:bodyPr>
          <a:lstStyle/>
          <a:p>
            <a:r>
              <a:rPr lang="en-US" sz="2600" dirty="0"/>
              <a:t>For some diseases, your body can remember them if you have either had the disease or had a vaccine to teach your body how to recognize and fight the disease. If your body remembers a disease and can fight it off, you are immune to that disease. That means you cannot be infected with it. As more and more people become immune, fewer people can be infected and the disease spreads less and less. If enough people are immune, the disease stops spreading completely.</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29" y="4305300"/>
            <a:ext cx="2145538" cy="2145538"/>
          </a:xfrm>
          <a:prstGeom prst="rect">
            <a:avLst/>
          </a:prstGeom>
        </p:spPr>
      </p:pic>
      <p:sp>
        <p:nvSpPr>
          <p:cNvPr id="5" name="Content Placeholder 1">
            <a:extLst>
              <a:ext uri="{FF2B5EF4-FFF2-40B4-BE49-F238E27FC236}">
                <a16:creationId xmlns:a16="http://schemas.microsoft.com/office/drawing/2014/main" id="{613A4907-0FBD-6829-FD35-5B1DBBD0D8F5}"/>
              </a:ext>
            </a:extLst>
          </p:cNvPr>
          <p:cNvSpPr txBox="1">
            <a:spLocks/>
          </p:cNvSpPr>
          <p:nvPr/>
        </p:nvSpPr>
        <p:spPr>
          <a:xfrm>
            <a:off x="2583967" y="4457700"/>
            <a:ext cx="8915400" cy="240982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Community connection:</a:t>
            </a:r>
            <a:r>
              <a:rPr lang="en-US" dirty="0"/>
              <a:t> Discuss as a group:</a:t>
            </a:r>
          </a:p>
          <a:p>
            <a:r>
              <a:rPr lang="en-US" dirty="0"/>
              <a:t>• What are some things you or others in your community</a:t>
            </a:r>
          </a:p>
          <a:p>
            <a:r>
              <a:rPr lang="en-US" dirty="0"/>
              <a:t>do to stay healthy?</a:t>
            </a:r>
          </a:p>
          <a:p>
            <a:r>
              <a:rPr lang="en-US" dirty="0"/>
              <a:t>• Do you think everyone in your community knows how to</a:t>
            </a:r>
          </a:p>
          <a:p>
            <a:r>
              <a:rPr lang="en-US" dirty="0"/>
              <a:t>stay healthy?</a:t>
            </a:r>
          </a:p>
        </p:txBody>
      </p:sp>
    </p:spTree>
    <p:extLst>
      <p:ext uri="{BB962C8B-B14F-4D97-AF65-F5344CB8AC3E}">
        <p14:creationId xmlns:p14="http://schemas.microsoft.com/office/powerpoint/2010/main" val="100383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029527" y="1"/>
            <a:ext cx="10515600"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1790700" y="1278270"/>
            <a:ext cx="10201275" cy="838175"/>
          </a:xfrm>
        </p:spPr>
        <p:txBody>
          <a:bodyPr>
            <a:normAutofit/>
          </a:bodyPr>
          <a:lstStyle/>
          <a:p>
            <a:r>
              <a:rPr lang="en-US" dirty="0"/>
              <a:t>How can we stop disease from spreading in our community?</a:t>
            </a:r>
          </a:p>
        </p:txBody>
      </p:sp>
      <p:sp>
        <p:nvSpPr>
          <p:cNvPr id="2" name="Content Placeholder 1"/>
          <p:cNvSpPr>
            <a:spLocks noGrp="1"/>
          </p:cNvSpPr>
          <p:nvPr>
            <p:ph sz="quarter" idx="11"/>
          </p:nvPr>
        </p:nvSpPr>
        <p:spPr>
          <a:xfrm>
            <a:off x="652691" y="1869593"/>
            <a:ext cx="10339159" cy="4407382"/>
          </a:xfrm>
        </p:spPr>
        <p:txBody>
          <a:bodyPr>
            <a:normAutofit lnSpcReduction="10000"/>
          </a:bodyPr>
          <a:lstStyle/>
          <a:p>
            <a:pPr marL="0" lvl="0" indent="0">
              <a:buNone/>
            </a:pPr>
            <a:r>
              <a:rPr lang="en-US" dirty="0"/>
              <a:t>You may think understanding the spread of disease is something only doctors do, but really, many of us notice the spread of common diseases all the time.</a:t>
            </a:r>
          </a:p>
          <a:p>
            <a:r>
              <a:rPr lang="en-US" dirty="0"/>
              <a:t>By yourself, think about ways you know what might have caused an illness. Imagine your friend has a runny nose. A few days later the noses of the people who were sitting next to your friend also start running. Would you have an idea of how those people “caught” a runny nose? If so, congratulations! You just identified the spread of disease.</a:t>
            </a:r>
          </a:p>
          <a:p>
            <a:r>
              <a:rPr lang="en-US" dirty="0"/>
              <a:t>Turn to a partner and discuss:</a:t>
            </a:r>
          </a:p>
          <a:p>
            <a:pPr marL="914400" lvl="1" indent="-457200">
              <a:buFont typeface="+mj-lt"/>
              <a:buAutoNum type="alphaLcPeriod"/>
            </a:pPr>
            <a:r>
              <a:rPr lang="en-US" dirty="0"/>
              <a:t>When is the last time you “caught” a cold?</a:t>
            </a:r>
          </a:p>
          <a:p>
            <a:pPr marL="914400" lvl="1" indent="-457200">
              <a:buFont typeface="+mj-lt"/>
              <a:buAutoNum type="alphaLcPeriod"/>
            </a:pPr>
            <a:r>
              <a:rPr lang="en-US" dirty="0"/>
              <a:t>Did others around you “catch” a cold at the same time?</a:t>
            </a:r>
          </a:p>
        </p:txBody>
      </p:sp>
    </p:spTree>
    <p:extLst>
      <p:ext uri="{BB962C8B-B14F-4D97-AF65-F5344CB8AC3E}">
        <p14:creationId xmlns:p14="http://schemas.microsoft.com/office/powerpoint/2010/main" val="1531229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2</a:t>
            </a:r>
          </a:p>
        </p:txBody>
      </p:sp>
      <p:sp>
        <p:nvSpPr>
          <p:cNvPr id="2" name="Content Placeholder 1"/>
          <p:cNvSpPr>
            <a:spLocks noGrp="1"/>
          </p:cNvSpPr>
          <p:nvPr>
            <p:ph sz="quarter" idx="11"/>
          </p:nvPr>
        </p:nvSpPr>
        <p:spPr>
          <a:xfrm>
            <a:off x="214541" y="2047875"/>
            <a:ext cx="10924717" cy="4810125"/>
          </a:xfrm>
        </p:spPr>
        <p:txBody>
          <a:bodyPr>
            <a:normAutofit/>
          </a:bodyPr>
          <a:lstStyle/>
          <a:p>
            <a:pPr>
              <a:buFont typeface="+mj-lt"/>
              <a:buAutoNum type="arabicPeriod" startAt="3"/>
            </a:pPr>
            <a:r>
              <a:rPr lang="en-US" sz="2800" dirty="0"/>
              <a:t>As a group, discuss how you think these different people might help keep your community healthy:</a:t>
            </a:r>
          </a:p>
          <a:p>
            <a:pPr>
              <a:buFont typeface="+mj-lt"/>
              <a:buAutoNum type="arabicPeriod" startAt="3"/>
            </a:pPr>
            <a:endParaRPr lang="en-US" sz="2800" dirty="0"/>
          </a:p>
          <a:p>
            <a:pPr marL="1257300" lvl="2" indent="-342900">
              <a:buFont typeface="+mj-lt"/>
              <a:buAutoNum type="alphaLcPeriod"/>
            </a:pPr>
            <a:r>
              <a:rPr lang="en-US" sz="2800" b="0" i="0" u="none" strike="noStrike" baseline="0" dirty="0">
                <a:latin typeface="Gotham-Book"/>
              </a:rPr>
              <a:t>An individual</a:t>
            </a:r>
          </a:p>
          <a:p>
            <a:pPr marL="1257300" lvl="2" indent="-342900">
              <a:buFont typeface="+mj-lt"/>
              <a:buAutoNum type="alphaLcPeriod"/>
            </a:pPr>
            <a:r>
              <a:rPr lang="en-US" sz="2800" b="0" i="0" u="none" strike="noStrike" baseline="0" dirty="0">
                <a:latin typeface="Gotham-Book"/>
              </a:rPr>
              <a:t>A doctor</a:t>
            </a:r>
          </a:p>
          <a:p>
            <a:pPr marL="1257300" lvl="2" indent="-342900">
              <a:buFont typeface="+mj-lt"/>
              <a:buAutoNum type="alphaLcPeriod"/>
            </a:pPr>
            <a:r>
              <a:rPr lang="en-US" sz="2800" b="0" i="0" u="none" strike="noStrike" baseline="0" dirty="0">
                <a:latin typeface="Gotham-Book"/>
              </a:rPr>
              <a:t>A researcher</a:t>
            </a:r>
          </a:p>
          <a:p>
            <a:pPr marL="1257300" lvl="2" indent="-342900">
              <a:buFont typeface="+mj-lt"/>
              <a:buAutoNum type="alphaLcPeriod"/>
            </a:pPr>
            <a:r>
              <a:rPr lang="en-US" sz="2800" b="0" i="0" u="none" strike="noStrike" baseline="0" dirty="0">
                <a:latin typeface="Gotham-Book"/>
              </a:rPr>
              <a:t>A community leader</a:t>
            </a:r>
          </a:p>
          <a:p>
            <a:pPr marL="1257300" lvl="2" indent="-342900">
              <a:buFont typeface="+mj-lt"/>
              <a:buAutoNum type="alphaLcPeriod"/>
            </a:pPr>
            <a:r>
              <a:rPr lang="en-US" sz="2800" b="0" i="0" u="none" strike="noStrike" baseline="0" dirty="0">
                <a:latin typeface="Gotham-Book"/>
              </a:rPr>
              <a:t>Other people or groups</a:t>
            </a:r>
            <a:endParaRPr lang="en-US" sz="2800" dirty="0"/>
          </a:p>
          <a:p>
            <a:pPr marL="971550" lvl="2" indent="-342900"/>
            <a:endParaRPr lang="en-US" dirty="0"/>
          </a:p>
        </p:txBody>
      </p:sp>
    </p:spTree>
    <p:extLst>
      <p:ext uri="{BB962C8B-B14F-4D97-AF65-F5344CB8AC3E}">
        <p14:creationId xmlns:p14="http://schemas.microsoft.com/office/powerpoint/2010/main" val="149010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8" y="1100249"/>
            <a:ext cx="11493551" cy="861646"/>
          </a:xfrm>
        </p:spPr>
        <p:txBody>
          <a:bodyPr/>
          <a:lstStyle/>
          <a:p>
            <a:r>
              <a:rPr lang="en-US" b="1" dirty="0"/>
              <a:t>Essential Understanding: </a:t>
            </a:r>
            <a:r>
              <a:rPr lang="en-US" dirty="0"/>
              <a:t>Disease affects individuals and communities. We can each take actions to protect our own health and the health of others in our community.</a:t>
            </a:r>
          </a:p>
        </p:txBody>
      </p:sp>
      <p:sp>
        <p:nvSpPr>
          <p:cNvPr id="4" name="Text Placeholder 3"/>
          <p:cNvSpPr>
            <a:spLocks noGrp="1"/>
          </p:cNvSpPr>
          <p:nvPr>
            <p:ph type="body" sz="quarter" idx="11"/>
          </p:nvPr>
        </p:nvSpPr>
        <p:spPr>
          <a:xfrm>
            <a:off x="733505" y="4650240"/>
            <a:ext cx="3200320" cy="560223"/>
          </a:xfrm>
        </p:spPr>
        <p:txBody>
          <a:bodyPr/>
          <a:lstStyle/>
          <a:p>
            <a:pPr>
              <a:lnSpc>
                <a:spcPct val="100000"/>
              </a:lnSpc>
            </a:pPr>
            <a:r>
              <a:rPr lang="en-US" b="1" dirty="0"/>
              <a:t>Discover: </a:t>
            </a:r>
            <a:r>
              <a:rPr lang="en-US" dirty="0"/>
              <a:t>What diseases affect my community now and in the past?</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stop disease from spreading in our community? </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community’s health? </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80E-01CA-9218-5D4B-8076B2E71B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37ECA8-D999-94AD-4233-E0B136E753CC}"/>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3</a:t>
            </a:r>
          </a:p>
        </p:txBody>
      </p:sp>
      <p:sp>
        <p:nvSpPr>
          <p:cNvPr id="2" name="Content Placeholder 1">
            <a:extLst>
              <a:ext uri="{FF2B5EF4-FFF2-40B4-BE49-F238E27FC236}">
                <a16:creationId xmlns:a16="http://schemas.microsoft.com/office/drawing/2014/main" id="{030DB933-E6A7-44FE-D2B6-10C32AC70042}"/>
              </a:ext>
            </a:extLst>
          </p:cNvPr>
          <p:cNvSpPr>
            <a:spLocks noGrp="1"/>
          </p:cNvSpPr>
          <p:nvPr>
            <p:ph sz="quarter" idx="11"/>
          </p:nvPr>
        </p:nvSpPr>
        <p:spPr>
          <a:xfrm>
            <a:off x="214542" y="1704975"/>
            <a:ext cx="9910534" cy="5153025"/>
          </a:xfrm>
        </p:spPr>
        <p:txBody>
          <a:bodyPr>
            <a:normAutofit/>
          </a:bodyPr>
          <a:lstStyle/>
          <a:p>
            <a:pPr>
              <a:buFont typeface="+mj-lt"/>
              <a:buAutoNum type="arabicPeriod" startAt="4"/>
            </a:pPr>
            <a:r>
              <a:rPr lang="en-US" dirty="0"/>
              <a:t>Make a choice: Now you will investigate more about how individuals and researchers work to keep communities healthy. Your whole group can do one or both of these investigations, or you can split into two smaller groups and have each smaller group do one. Choose whether you are interested in:</a:t>
            </a:r>
          </a:p>
          <a:p>
            <a:pPr marL="914400" lvl="1" indent="-457200">
              <a:buFont typeface="+mj-lt"/>
              <a:buAutoNum type="alphaLcPeriod"/>
            </a:pPr>
            <a:r>
              <a:rPr lang="en-US" dirty="0"/>
              <a:t>Modeling how herd immunity works to understand how communities can work to limit the spread of disease </a:t>
            </a:r>
          </a:p>
          <a:p>
            <a:pPr marL="457200" lvl="1" indent="0">
              <a:buNone/>
            </a:pPr>
            <a:r>
              <a:rPr lang="en-US" dirty="0"/>
              <a:t>	</a:t>
            </a:r>
            <a:r>
              <a:rPr lang="en-US" b="1" dirty="0">
                <a:hlinkClick r:id="rId2"/>
              </a:rPr>
              <a:t>Resource: Herd Immunity Modeling slides</a:t>
            </a:r>
            <a:endParaRPr lang="en-US" b="1" dirty="0"/>
          </a:p>
          <a:p>
            <a:pPr marL="914400" lvl="1" indent="-457200">
              <a:buFont typeface="+mj-lt"/>
              <a:buAutoNum type="alphaLcPeriod"/>
            </a:pPr>
            <a:r>
              <a:rPr lang="en-US" dirty="0"/>
              <a:t>Using data from a case study to understand how technology can help monitor the spread of disease </a:t>
            </a:r>
          </a:p>
          <a:p>
            <a:pPr marL="457200" lvl="1" indent="0">
              <a:buNone/>
            </a:pPr>
            <a:r>
              <a:rPr lang="en-US" dirty="0"/>
              <a:t>	</a:t>
            </a:r>
            <a:r>
              <a:rPr lang="en-US" b="1" dirty="0">
                <a:hlinkClick r:id="rId2"/>
              </a:rPr>
              <a:t>Resource: Disease Monitoring Instructions slides</a:t>
            </a:r>
            <a:endParaRPr lang="en-US" b="1" dirty="0"/>
          </a:p>
        </p:txBody>
      </p:sp>
      <p:pic>
        <p:nvPicPr>
          <p:cNvPr id="26625" name="Picture 1">
            <a:extLst>
              <a:ext uri="{FF2B5EF4-FFF2-40B4-BE49-F238E27FC236}">
                <a16:creationId xmlns:a16="http://schemas.microsoft.com/office/drawing/2014/main" id="{84B3FEB7-7C9F-1D4F-B286-45B3AEA837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076" y="3554503"/>
            <a:ext cx="1691775" cy="20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4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4</a:t>
            </a:r>
          </a:p>
        </p:txBody>
      </p:sp>
      <p:sp>
        <p:nvSpPr>
          <p:cNvPr id="2" name="Content Placeholder 1"/>
          <p:cNvSpPr>
            <a:spLocks noGrp="1"/>
          </p:cNvSpPr>
          <p:nvPr>
            <p:ph sz="quarter" idx="11"/>
          </p:nvPr>
        </p:nvSpPr>
        <p:spPr>
          <a:xfrm>
            <a:off x="633641" y="2400299"/>
            <a:ext cx="10924717" cy="3899937"/>
          </a:xfrm>
        </p:spPr>
        <p:txBody>
          <a:bodyPr>
            <a:normAutofit/>
          </a:bodyPr>
          <a:lstStyle/>
          <a:p>
            <a:pPr lvl="0">
              <a:buFont typeface="+mj-lt"/>
              <a:buAutoNum type="arabicPeriod" startAt="3"/>
            </a:pPr>
            <a:r>
              <a:rPr lang="en-US" sz="2800" dirty="0"/>
              <a:t>Come back together with your team and discuss:</a:t>
            </a:r>
          </a:p>
          <a:p>
            <a:pPr lvl="0">
              <a:buFont typeface="+mj-lt"/>
              <a:buAutoNum type="arabicPeriod" startAt="3"/>
            </a:pPr>
            <a:endParaRPr lang="en-US" sz="2800" dirty="0"/>
          </a:p>
          <a:p>
            <a:pPr marL="914400" lvl="1" indent="-457200">
              <a:buFont typeface="+mj-lt"/>
              <a:buAutoNum type="alphaLcPeriod"/>
            </a:pPr>
            <a:r>
              <a:rPr lang="en-US" sz="2800" dirty="0"/>
              <a:t>How could the information you examined help your community make decisions to limit the spread of disease?</a:t>
            </a:r>
          </a:p>
          <a:p>
            <a:pPr marL="914400" lvl="1" indent="-457200">
              <a:buFont typeface="+mj-lt"/>
              <a:buAutoNum type="alphaLcPeriod"/>
            </a:pPr>
            <a:r>
              <a:rPr lang="en-US" sz="2800" dirty="0"/>
              <a:t>Is there other information you would want to help you make that decision? If so, what else would you like to know?</a:t>
            </a:r>
          </a:p>
          <a:p>
            <a:pPr>
              <a:buAutoNum type="arabicPeriod" startAt="3"/>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781174"/>
            <a:ext cx="10924717" cy="4314825"/>
          </a:xfrm>
        </p:spPr>
        <p:txBody>
          <a:bodyPr>
            <a:normAutofit/>
          </a:bodyPr>
          <a:lstStyle/>
          <a:p>
            <a:pPr marL="0" lvl="0" indent="0">
              <a:buNone/>
            </a:pPr>
            <a:r>
              <a:rPr lang="en-US" dirty="0"/>
              <a:t>There are many ways to think about the health of your community. Often people collect data, or pieces of information, about people in the community to better understand the health of the community as a whole. Data might include information about people, their habits and behaviors, the diseases they have, and many other things.</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Think about what you would need to understand the overall health of people in your community. Discuss with your team:</a:t>
            </a: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What types of data could be gathered that could tell you about the health of people in your community?</a:t>
            </a: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Can you think of any ways to measure whether the people in your community are healthy?</a:t>
            </a:r>
          </a:p>
          <a:p>
            <a:endParaRPr lang="en-US" dirty="0"/>
          </a:p>
        </p:txBody>
      </p:sp>
    </p:spTree>
    <p:extLst>
      <p:ext uri="{BB962C8B-B14F-4D97-AF65-F5344CB8AC3E}">
        <p14:creationId xmlns:p14="http://schemas.microsoft.com/office/powerpoint/2010/main" val="32258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Research Extension, slide 2</a:t>
            </a:r>
          </a:p>
        </p:txBody>
      </p:sp>
      <p:sp>
        <p:nvSpPr>
          <p:cNvPr id="2" name="Content Placeholder 1"/>
          <p:cNvSpPr>
            <a:spLocks noGrp="1"/>
          </p:cNvSpPr>
          <p:nvPr>
            <p:ph sz="quarter" idx="11"/>
          </p:nvPr>
        </p:nvSpPr>
        <p:spPr/>
        <p:txBody>
          <a:bodyPr>
            <a:normAutofit/>
          </a:bodyPr>
          <a:lstStyle/>
          <a:p>
            <a:pPr marR="0" lvl="0">
              <a:spcBef>
                <a:spcPts val="1200"/>
              </a:spcBef>
              <a:buFont typeface="+mj-lt"/>
              <a:buAutoNum type="arabicPeriod" startAt="2"/>
            </a:pPr>
            <a:r>
              <a:rPr lang="en-US" dirty="0">
                <a:effectLst/>
                <a:ea typeface="Aptos" panose="020B0004020202020204" pitchFamily="34" charset="0"/>
                <a:cs typeface="Times New Roman" panose="02020603050405020304" pitchFamily="18" charset="0"/>
              </a:rPr>
              <a:t>You can find out more about the health of people in your community by researching health statistics. You can use health statistics to investigate the most common causes of health issues for your community.</a:t>
            </a:r>
            <a:r>
              <a:rPr lang="en-US" dirty="0">
                <a:ea typeface="Aptos" panose="020B0004020202020204" pitchFamily="34" charset="0"/>
                <a:cs typeface="Times New Roman" panose="02020603050405020304" pitchFamily="18" charset="0"/>
              </a:rPr>
              <a:t> </a:t>
            </a:r>
          </a:p>
          <a:p>
            <a:pPr marL="0" marR="0" lvl="0" indent="0">
              <a:spcBef>
                <a:spcPts val="1200"/>
              </a:spcBef>
              <a:buNone/>
            </a:pPr>
            <a:r>
              <a:rPr lang="en-US" sz="2400" b="1" dirty="0">
                <a:effectLst/>
                <a:ea typeface="Aptos" panose="020B0004020202020204" pitchFamily="34" charset="0"/>
                <a:cs typeface="Times New Roman" panose="02020603050405020304" pitchFamily="18" charset="0"/>
              </a:rPr>
              <a:t>      </a:t>
            </a:r>
            <a:r>
              <a:rPr lang="en-US" sz="2400" b="1" dirty="0">
                <a:effectLst/>
                <a:ea typeface="Aptos" panose="020B0004020202020204" pitchFamily="34" charset="0"/>
                <a:cs typeface="Times New Roman" panose="02020603050405020304" pitchFamily="18" charset="0"/>
                <a:hlinkClick r:id="rId2"/>
              </a:rPr>
              <a:t>Resource:</a:t>
            </a:r>
            <a:r>
              <a:rPr lang="en-US" sz="2400" dirty="0">
                <a:effectLst/>
                <a:ea typeface="Aptos" panose="020B0004020202020204" pitchFamily="34" charset="0"/>
                <a:cs typeface="Times New Roman" panose="02020603050405020304" pitchFamily="18" charset="0"/>
                <a:hlinkClick r:id="rId2"/>
              </a:rPr>
              <a:t> </a:t>
            </a:r>
            <a:r>
              <a:rPr lang="en-US" sz="2400" b="1" dirty="0">
                <a:effectLst/>
                <a:ea typeface="Aptos" panose="020B0004020202020204" pitchFamily="34" charset="0"/>
                <a:cs typeface="Times New Roman" panose="02020603050405020304" pitchFamily="18" charset="0"/>
                <a:hlinkClick r:id="rId2"/>
              </a:rPr>
              <a:t>Health Statistics Investigation slides</a:t>
            </a:r>
            <a:endParaRPr lang="en-US" sz="2400" b="1" dirty="0">
              <a:effectLst/>
              <a:ea typeface="Aptos" panose="020B0004020202020204" pitchFamily="34" charset="0"/>
              <a:cs typeface="Times New Roman" panose="02020603050405020304" pitchFamily="18" charset="0"/>
            </a:endParaRPr>
          </a:p>
          <a:p>
            <a:pPr marL="628650" lvl="2" indent="0">
              <a:spcBef>
                <a:spcPts val="1200"/>
              </a:spcBef>
              <a:buNone/>
            </a:pPr>
            <a:endParaRPr lang="en-US" b="1" dirty="0">
              <a:ea typeface="Aptos" panose="020B0004020202020204" pitchFamily="34" charset="0"/>
              <a:cs typeface="Times New Roman" panose="02020603050405020304" pitchFamily="18" charset="0"/>
            </a:endParaRPr>
          </a:p>
          <a:p>
            <a:pPr marL="548640" marR="0" lvl="0">
              <a:spcBef>
                <a:spcPts val="1200"/>
              </a:spcBef>
              <a:spcAft>
                <a:spcPts val="600"/>
              </a:spcAft>
              <a:buFont typeface="+mj-lt"/>
              <a:buAutoNum type="alphaLcPeriod" startAt="2"/>
            </a:pPr>
            <a:r>
              <a:rPr lang="en-US" dirty="0">
                <a:effectLst/>
                <a:ea typeface="Aptos" panose="020B0004020202020204" pitchFamily="34" charset="0"/>
                <a:cs typeface="Times New Roman" panose="02020603050405020304" pitchFamily="18" charset="0"/>
              </a:rPr>
              <a:t>Examine the statistics you gathered. With your group, discuss:</a:t>
            </a:r>
          </a:p>
          <a:p>
            <a:pPr marL="822960" lvl="1">
              <a:spcBef>
                <a:spcPts val="1200"/>
              </a:spcBef>
              <a:buFont typeface="+mj-lt"/>
              <a:buAutoNum type="alphaLcPeriod"/>
            </a:pPr>
            <a:r>
              <a:rPr lang="en-US" dirty="0">
                <a:effectLst/>
                <a:ea typeface="Aptos" panose="020B0004020202020204" pitchFamily="34" charset="0"/>
                <a:cs typeface="Times New Roman" panose="02020603050405020304" pitchFamily="18" charset="0"/>
              </a:rPr>
              <a:t>Were there statistics that surprised you?</a:t>
            </a:r>
          </a:p>
          <a:p>
            <a:pPr marL="822960" lvl="1">
              <a:spcBef>
                <a:spcPts val="1200"/>
              </a:spcBef>
              <a:buFont typeface="+mj-lt"/>
              <a:buAutoNum type="alphaLcPeriod"/>
            </a:pPr>
            <a:r>
              <a:rPr lang="en-US" dirty="0">
                <a:effectLst/>
                <a:ea typeface="Aptos" panose="020B0004020202020204" pitchFamily="34" charset="0"/>
                <a:cs typeface="Times New Roman" panose="02020603050405020304" pitchFamily="18" charset="0"/>
              </a:rPr>
              <a:t>Are there ways you would like to change the health statistics in your community?</a:t>
            </a:r>
          </a:p>
          <a:p>
            <a:pPr>
              <a:buAutoNum type="arabicPeriod" startAt="3"/>
            </a:pPr>
            <a:endParaRPr lang="en-US" dirty="0"/>
          </a:p>
        </p:txBody>
      </p:sp>
    </p:spTree>
    <p:extLst>
      <p:ext uri="{BB962C8B-B14F-4D97-AF65-F5344CB8AC3E}">
        <p14:creationId xmlns:p14="http://schemas.microsoft.com/office/powerpoint/2010/main" val="22719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Research Extension, slide 3</a:t>
            </a:r>
          </a:p>
        </p:txBody>
      </p:sp>
      <p:sp>
        <p:nvSpPr>
          <p:cNvPr id="2" name="Content Placeholder 1"/>
          <p:cNvSpPr>
            <a:spLocks noGrp="1"/>
          </p:cNvSpPr>
          <p:nvPr>
            <p:ph sz="quarter" idx="11"/>
          </p:nvPr>
        </p:nvSpPr>
        <p:spPr>
          <a:xfrm>
            <a:off x="527526" y="1457325"/>
            <a:ext cx="7302024" cy="4542280"/>
          </a:xfrm>
        </p:spPr>
        <p:txBody>
          <a:bodyPr>
            <a:noAutofit/>
          </a:bodyPr>
          <a:lstStyle/>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Design a way to share with other people in your community the statistics you think are important. You could consider creating:</a:t>
            </a:r>
          </a:p>
          <a:p>
            <a:pPr marR="0" lvl="1">
              <a:buSzPts val="1400"/>
            </a:pPr>
            <a:r>
              <a:rPr lang="en-US" dirty="0">
                <a:effectLst/>
                <a:ea typeface="Aptos" panose="020B0004020202020204" pitchFamily="34" charset="0"/>
                <a:cs typeface="Times New Roman" panose="02020603050405020304" pitchFamily="18" charset="0"/>
              </a:rPr>
              <a:t>An infographic using the health statistics you collected</a:t>
            </a:r>
          </a:p>
          <a:p>
            <a:pPr marR="0" lvl="1">
              <a:buSzPts val="1400"/>
            </a:pPr>
            <a:r>
              <a:rPr lang="en-US" dirty="0">
                <a:effectLst/>
                <a:ea typeface="Aptos" panose="020B0004020202020204" pitchFamily="34" charset="0"/>
                <a:cs typeface="Times New Roman" panose="02020603050405020304" pitchFamily="18" charset="0"/>
              </a:rPr>
              <a:t>A story about someone with this problem</a:t>
            </a:r>
          </a:p>
          <a:p>
            <a:pPr marR="0" lvl="1">
              <a:buSzPts val="1400"/>
            </a:pPr>
            <a:r>
              <a:rPr lang="en-US" dirty="0">
                <a:effectLst/>
                <a:ea typeface="Aptos" panose="020B0004020202020204" pitchFamily="34" charset="0"/>
                <a:cs typeface="Times New Roman" panose="02020603050405020304" pitchFamily="18" charset="0"/>
              </a:rPr>
              <a:t>A podcast interviewing an expert</a:t>
            </a:r>
          </a:p>
          <a:p>
            <a:pPr marR="0" lvl="1">
              <a:buSzPts val="1400"/>
            </a:pPr>
            <a:r>
              <a:rPr lang="en-US" dirty="0">
                <a:effectLst/>
                <a:ea typeface="Aptos" panose="020B0004020202020204" pitchFamily="34" charset="0"/>
                <a:cs typeface="Times New Roman" panose="02020603050405020304" pitchFamily="18" charset="0"/>
              </a:rPr>
              <a:t>Another communication method</a:t>
            </a:r>
          </a:p>
          <a:p>
            <a:pPr marL="342900" marR="0" lvl="0" indent="-342900">
              <a:spcAft>
                <a:spcPts val="1200"/>
              </a:spcAft>
              <a:buFont typeface="+mj-lt"/>
              <a:buAutoNum type="arabicPeriod" startAt="4"/>
            </a:pPr>
            <a:r>
              <a:rPr lang="en-US" dirty="0">
                <a:effectLst/>
                <a:ea typeface="Aptos" panose="020B0004020202020204" pitchFamily="34" charset="0"/>
                <a:cs typeface="Times New Roman" panose="02020603050405020304" pitchFamily="18" charset="0"/>
              </a:rPr>
              <a:t>If you have time, put your communication strategy into action and share information about health problems in your community with others in your class, school, or larger community.</a:t>
            </a:r>
          </a:p>
        </p:txBody>
      </p:sp>
      <p:pic>
        <p:nvPicPr>
          <p:cNvPr id="6" name="Picture 5" descr="Two people sitting at a table recording a podcast with microphones&#10;&#10;">
            <a:extLst>
              <a:ext uri="{FF2B5EF4-FFF2-40B4-BE49-F238E27FC236}">
                <a16:creationId xmlns:a16="http://schemas.microsoft.com/office/drawing/2014/main" id="{B05162EC-1F51-D296-B512-7BBB44CD8D55}"/>
              </a:ext>
            </a:extLst>
          </p:cNvPr>
          <p:cNvPicPr>
            <a:picLocks noChangeAspect="1"/>
          </p:cNvPicPr>
          <p:nvPr/>
        </p:nvPicPr>
        <p:blipFill>
          <a:blip r:embed="rId2"/>
          <a:stretch>
            <a:fillRect/>
          </a:stretch>
        </p:blipFill>
        <p:spPr>
          <a:xfrm>
            <a:off x="7859315" y="2257425"/>
            <a:ext cx="3805159" cy="2733675"/>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a:t>
            </a:r>
            <a:r>
              <a:rPr lang="en-US" sz="3600" dirty="0"/>
              <a:t>Disease</a:t>
            </a:r>
            <a:br>
              <a:rPr lang="en-US" dirty="0"/>
            </a:br>
            <a:r>
              <a:rPr lang="en-US" dirty="0"/>
              <a:t>Act</a:t>
            </a:r>
          </a:p>
        </p:txBody>
      </p:sp>
      <p:sp>
        <p:nvSpPr>
          <p:cNvPr id="3" name="Subtitle 2"/>
          <p:cNvSpPr>
            <a:spLocks noGrp="1"/>
          </p:cNvSpPr>
          <p:nvPr>
            <p:ph type="subTitle" idx="1"/>
          </p:nvPr>
        </p:nvSpPr>
        <p:spPr>
          <a:xfrm>
            <a:off x="2841313" y="4344909"/>
            <a:ext cx="8576939" cy="607910"/>
          </a:xfrm>
        </p:spPr>
        <p:txBody>
          <a:bodyPr/>
          <a:lstStyle/>
          <a:p>
            <a:r>
              <a:rPr lang="en-US"/>
              <a:t>How will we act to improve our environmental health?</a:t>
            </a:r>
          </a:p>
        </p:txBody>
      </p:sp>
    </p:spTree>
    <p:extLst>
      <p:ext uri="{BB962C8B-B14F-4D97-AF65-F5344CB8AC3E}">
        <p14:creationId xmlns:p14="http://schemas.microsoft.com/office/powerpoint/2010/main" val="138864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r>
              <a:rPr lang="en-US" dirty="0"/>
              <a:t>Act Overview</a:t>
            </a:r>
          </a:p>
        </p:txBody>
      </p:sp>
      <p:sp>
        <p:nvSpPr>
          <p:cNvPr id="3" name="Subtitle 2"/>
          <p:cNvSpPr>
            <a:spLocks noGrp="1"/>
          </p:cNvSpPr>
          <p:nvPr>
            <p:ph type="subTitle" idx="1"/>
          </p:nvPr>
        </p:nvSpPr>
        <p:spPr/>
        <p:txBody>
          <a:bodyPr>
            <a:normAutofit/>
          </a:bodyPr>
          <a:lstStyle/>
          <a:p>
            <a:r>
              <a:rPr lang="en-US" dirty="0"/>
              <a:t>Learning Objective: </a:t>
            </a:r>
          </a:p>
          <a:p>
            <a:r>
              <a:rPr lang="en-US" b="0" dirty="0"/>
              <a:t>We will apply what we have learned by choosing and implementing actions to solve a problem related to disease in our community.</a:t>
            </a:r>
          </a:p>
        </p:txBody>
      </p:sp>
      <p:sp>
        <p:nvSpPr>
          <p:cNvPr id="2" name="Content Placeholder 1"/>
          <p:cNvSpPr>
            <a:spLocks noGrp="1"/>
          </p:cNvSpPr>
          <p:nvPr>
            <p:ph sz="quarter" idx="11"/>
          </p:nvPr>
        </p:nvSpPr>
        <p:spPr>
          <a:xfrm>
            <a:off x="4431552" y="1679170"/>
            <a:ext cx="7191488" cy="5178829"/>
          </a:xfrm>
        </p:spPr>
        <p:txBody>
          <a:bodyPr>
            <a:noAutofit/>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Act Reading (optional):</a:t>
            </a:r>
            <a:r>
              <a:rPr lang="en-US" sz="2200" dirty="0">
                <a:solidFill>
                  <a:srgbClr val="000000"/>
                </a:solidFill>
                <a:effectLst/>
                <a:ea typeface="Aptos" panose="020B0004020202020204" pitchFamily="34" charset="0"/>
                <a:cs typeface="Times New Roman" panose="02020603050405020304" pitchFamily="18" charset="0"/>
              </a:rPr>
              <a:t> A </a:t>
            </a:r>
            <a:r>
              <a:rPr lang="en-US" sz="2200" dirty="0">
                <a:effectLst/>
                <a:ea typeface="Aptos" panose="020B0004020202020204" pitchFamily="34" charset="0"/>
                <a:cs typeface="Times New Roman" panose="02020603050405020304" pitchFamily="18" charset="0"/>
              </a:rPr>
              <a:t>1-page reading from field expert Leila Carvalho sharing details of how everyday actions can lead to an increase in personal and community health.</a:t>
            </a:r>
          </a:p>
          <a:p>
            <a:pPr marL="342900" marR="0" lvl="0" indent="-342900">
              <a:lnSpc>
                <a:spcPct val="107000"/>
              </a:lnSpc>
              <a:spcBef>
                <a:spcPts val="1200"/>
              </a:spcBef>
              <a:buFont typeface="Symbol" panose="05050102010706020507" pitchFamily="18" charset="2"/>
              <a:buChar char=""/>
            </a:pPr>
            <a:endParaRPr lang="en-US" sz="1050" dirty="0">
              <a:effectLst/>
              <a:ea typeface="Aptos" panose="020B0004020202020204" pitchFamily="34" charset="0"/>
              <a:cs typeface="Times New Roman" panose="02020603050405020304" pitchFamily="18"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Act Investigation: </a:t>
            </a:r>
            <a:r>
              <a:rPr lang="en-US" sz="2200" dirty="0">
                <a:solidFill>
                  <a:srgbClr val="000000"/>
                </a:solidFill>
                <a:effectLst/>
                <a:ea typeface="Aptos" panose="020B0004020202020204" pitchFamily="34" charset="0"/>
                <a:cs typeface="Times New Roman" panose="02020603050405020304" pitchFamily="18" charset="0"/>
              </a:rPr>
              <a:t>Students build consensus around a group action and complete a detailed action plan.</a:t>
            </a:r>
            <a:r>
              <a:rPr lang="en-US" sz="2200" b="1" dirty="0">
                <a:solidFill>
                  <a:srgbClr val="000000"/>
                </a:solidFill>
                <a:effectLst/>
                <a:ea typeface="Aptos" panose="020B0004020202020204" pitchFamily="34" charset="0"/>
                <a:cs typeface="Times New Roman" panose="02020603050405020304" pitchFamily="18" charset="0"/>
              </a:rPr>
              <a:t> </a:t>
            </a:r>
          </a:p>
          <a:p>
            <a:pPr marL="342900" marR="0" lvl="0" indent="-342900">
              <a:buFont typeface="Symbol" panose="05050102010706020507" pitchFamily="18" charset="2"/>
              <a:buChar char=""/>
            </a:pPr>
            <a:endParaRPr lang="en-US" sz="1000" dirty="0">
              <a:effectLst/>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Act Investigation Extension (optional): </a:t>
            </a:r>
            <a:r>
              <a:rPr lang="en-US" sz="2200" dirty="0">
                <a:solidFill>
                  <a:srgbClr val="000000"/>
                </a:solidFill>
                <a:effectLst/>
                <a:ea typeface="Aptos" panose="020B0004020202020204" pitchFamily="34" charset="0"/>
                <a:cs typeface="Times New Roman" panose="02020603050405020304" pitchFamily="18" charset="0"/>
              </a:rPr>
              <a:t>Students implement their action plan and evaluate which Smithsonian Science for Global Goals community research guide might best support their additional areas of interest.</a:t>
            </a:r>
            <a:endParaRPr lang="en-US" sz="22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17572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r>
              <a:rPr lang="en-US" dirty="0"/>
              <a:t>Act Reading</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00187"/>
            <a:ext cx="7221166" cy="509563"/>
          </a:xfrm>
        </p:spPr>
        <p:txBody>
          <a:bodyPr>
            <a:normAutofit/>
          </a:bodyPr>
          <a:lstStyle/>
          <a:p>
            <a:r>
              <a:rPr lang="en-US" dirty="0"/>
              <a:t>Pathways to Everyday Health</a:t>
            </a:r>
          </a:p>
          <a:p>
            <a:endParaRPr lang="en-US" dirty="0"/>
          </a:p>
        </p:txBody>
      </p:sp>
      <p:pic>
        <p:nvPicPr>
          <p:cNvPr id="7" name="Picture 6" descr="Headshot of Leila Carvalho">
            <a:extLst>
              <a:ext uri="{FF2B5EF4-FFF2-40B4-BE49-F238E27FC236}">
                <a16:creationId xmlns:a16="http://schemas.microsoft.com/office/drawing/2014/main" id="{B5083648-27C6-611C-8CEC-FF9CC770C4BA}"/>
              </a:ext>
            </a:extLst>
          </p:cNvPr>
          <p:cNvPicPr>
            <a:picLocks noChangeAspect="1"/>
          </p:cNvPicPr>
          <p:nvPr/>
        </p:nvPicPr>
        <p:blipFill>
          <a:blip r:embed="rId2"/>
          <a:stretch>
            <a:fillRect/>
          </a:stretch>
        </p:blipFill>
        <p:spPr>
          <a:xfrm>
            <a:off x="698821" y="1911464"/>
            <a:ext cx="2103492" cy="1878466"/>
          </a:xfrm>
          <a:prstGeom prst="rect">
            <a:avLst/>
          </a:prstGeom>
          <a:ln w="57150">
            <a:solidFill>
              <a:srgbClr val="008F00"/>
            </a:solidFill>
          </a:ln>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6" y="1853293"/>
            <a:ext cx="8756044" cy="2254732"/>
          </a:xfrm>
        </p:spPr>
        <p:txBody>
          <a:bodyPr>
            <a:noAutofit/>
          </a:bodyPr>
          <a:lstStyle/>
          <a:p>
            <a:pPr algn="l">
              <a:lnSpc>
                <a:spcPct val="100000"/>
              </a:lnSpc>
            </a:pPr>
            <a:r>
              <a:rPr lang="en-US" sz="2400" b="0" i="0" u="none" strike="noStrike" baseline="0" dirty="0"/>
              <a:t>Meet Dr. Leila Carvalho. Leila (pronounced </a:t>
            </a:r>
            <a:r>
              <a:rPr lang="en-US" sz="2400" b="0" i="1" u="none" strike="noStrike" baseline="0" dirty="0"/>
              <a:t>LAY-la</a:t>
            </a:r>
            <a:r>
              <a:rPr lang="en-US" sz="2400" b="0" i="0" u="none" strike="noStrike" baseline="0" dirty="0"/>
              <a:t>) is the head of Medical and Safety Sciences for </a:t>
            </a:r>
            <a:r>
              <a:rPr lang="en-US" sz="2400" b="0" i="0" u="none" strike="noStrike" baseline="0" dirty="0" err="1"/>
              <a:t>Kenvue</a:t>
            </a:r>
            <a:r>
              <a:rPr lang="en-US" sz="2400" b="0" i="0" u="none" strike="noStrike" baseline="0" dirty="0"/>
              <a:t> in Latin America. Leila is a medical doctor and an expert on health education based in Brazil. She thinks youth have an important role to play in creating a healthy individuals and communities:</a:t>
            </a:r>
            <a:endParaRPr lang="en-US" sz="2400"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3848100"/>
            <a:ext cx="11558360" cy="2254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“Our understanding about health, prevention and good habits could increase our quality of life. People who understand the basic concepts of health tend to be healthier themselves. These basic concepts are fairly simple. The concept of hygiene—such as washing your hands properly before eating and cleaning your teeth for oral health. The concepts of food and water safety—such as safely preparing meals and using only clean water. The concepts of good daily habits—such as being active during the day, eating healthy food, and having a good night of sleep.”</a:t>
            </a:r>
          </a:p>
        </p:txBody>
      </p:sp>
    </p:spTree>
    <p:extLst>
      <p:ext uri="{BB962C8B-B14F-4D97-AF65-F5344CB8AC3E}">
        <p14:creationId xmlns:p14="http://schemas.microsoft.com/office/powerpoint/2010/main" val="181489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a:bodyPr>
          <a:lstStyle/>
          <a:p>
            <a:r>
              <a:rPr lang="en-US" dirty="0"/>
              <a:t>Act Reading, slide 2</a:t>
            </a:r>
          </a:p>
        </p:txBody>
      </p:sp>
      <p:sp>
        <p:nvSpPr>
          <p:cNvPr id="2" name="Content Placeholder 1"/>
          <p:cNvSpPr>
            <a:spLocks noGrp="1"/>
          </p:cNvSpPr>
          <p:nvPr>
            <p:ph sz="quarter" idx="11"/>
          </p:nvPr>
        </p:nvSpPr>
        <p:spPr>
          <a:xfrm>
            <a:off x="4248150" y="1948614"/>
            <a:ext cx="7943850" cy="4661736"/>
          </a:xfrm>
        </p:spPr>
        <p:txBody>
          <a:bodyPr>
            <a:normAutofit/>
          </a:bodyPr>
          <a:lstStyle/>
          <a:p>
            <a:pPr>
              <a:lnSpc>
                <a:spcPct val="100000"/>
              </a:lnSpc>
              <a:spcBef>
                <a:spcPts val="0"/>
              </a:spcBef>
              <a:spcAft>
                <a:spcPts val="600"/>
              </a:spcAft>
            </a:pPr>
            <a:r>
              <a:rPr lang="en-US" dirty="0"/>
              <a:t>“There are many things you can do to prevent infectious disease. Use the basic health concepts. Vaccines can also prevent a lot of diseases. When we feel unwell with diseases such as the common cold keep a distance and try to avoid direct contact with others. And if you continue feeling unwell, seek medical care. Actions such as washing your hands, disposing of waste properly, and seeking treatment can not only help you, they can help others.”</a:t>
            </a:r>
          </a:p>
        </p:txBody>
      </p:sp>
      <p:pic>
        <p:nvPicPr>
          <p:cNvPr id="4" name="Picture 3">
            <a:extLst>
              <a:ext uri="{FF2B5EF4-FFF2-40B4-BE49-F238E27FC236}">
                <a16:creationId xmlns:a16="http://schemas.microsoft.com/office/drawing/2014/main" id="{20F7FB6D-6CCC-7ACD-CB39-8219D0DF946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843" t="6610" r="16829" b="16778"/>
          <a:stretch/>
        </p:blipFill>
        <p:spPr bwMode="auto">
          <a:xfrm>
            <a:off x="590644" y="2895918"/>
            <a:ext cx="3262854" cy="2123757"/>
          </a:xfrm>
          <a:prstGeom prst="rect">
            <a:avLst/>
          </a:prstGeom>
          <a:ln w="57150">
            <a:solidFill>
              <a:srgbClr val="008F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248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a:bodyPr>
          <a:lstStyle/>
          <a:p>
            <a:r>
              <a:rPr lang="en-US" dirty="0"/>
              <a:t>Act Reading, slide 3</a:t>
            </a:r>
          </a:p>
        </p:txBody>
      </p:sp>
      <p:sp>
        <p:nvSpPr>
          <p:cNvPr id="4" name="Content Placeholder 1"/>
          <p:cNvSpPr txBox="1">
            <a:spLocks/>
          </p:cNvSpPr>
          <p:nvPr/>
        </p:nvSpPr>
        <p:spPr>
          <a:xfrm>
            <a:off x="785550" y="1978764"/>
            <a:ext cx="11206425" cy="26218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a:t>
            </a:r>
            <a:r>
              <a:rPr lang="en-US" sz="2800" b="0" i="0" u="none" strike="noStrike" baseline="0" dirty="0"/>
              <a:t>You can also help educate others to increase their understanding of</a:t>
            </a:r>
          </a:p>
          <a:p>
            <a:pPr algn="l"/>
            <a:r>
              <a:rPr lang="en-US" sz="2800" b="0" i="0" u="none" strike="noStrike" baseline="0" dirty="0"/>
              <a:t>health concepts. Promote a simple message and spread knowledge</a:t>
            </a:r>
          </a:p>
          <a:p>
            <a:pPr algn="l"/>
            <a:r>
              <a:rPr lang="en-US" sz="2800" b="0" i="0" u="none" strike="noStrike" baseline="0" dirty="0"/>
              <a:t>about basic health concepts, without judgement. You can help your</a:t>
            </a:r>
          </a:p>
          <a:p>
            <a:pPr algn="l"/>
            <a:r>
              <a:rPr lang="en-US" sz="2800" b="0" i="0" u="none" strike="noStrike" baseline="0" dirty="0"/>
              <a:t>friends and older adults by sharing health information and showing</a:t>
            </a:r>
          </a:p>
          <a:p>
            <a:pPr algn="l"/>
            <a:r>
              <a:rPr lang="en-US" sz="2800" b="0" i="0" u="none" strike="noStrike" baseline="0" dirty="0"/>
              <a:t>an example of healthy behaviors.</a:t>
            </a:r>
            <a:r>
              <a:rPr lang="en-US" dirty="0"/>
              <a:t>” </a:t>
            </a:r>
          </a:p>
          <a:p>
            <a:endParaRPr lang="en-US" dirty="0"/>
          </a:p>
        </p:txBody>
      </p:sp>
      <p:sp>
        <p:nvSpPr>
          <p:cNvPr id="2" name="Content Placeholder 1"/>
          <p:cNvSpPr>
            <a:spLocks noGrp="1"/>
          </p:cNvSpPr>
          <p:nvPr>
            <p:ph sz="quarter" idx="11"/>
          </p:nvPr>
        </p:nvSpPr>
        <p:spPr>
          <a:xfrm>
            <a:off x="3018966" y="4829175"/>
            <a:ext cx="8539392" cy="1471062"/>
          </a:xfrm>
        </p:spPr>
        <p:txBody>
          <a:bodyPr>
            <a:normAutofit/>
          </a:bodyPr>
          <a:lstStyle/>
          <a:p>
            <a:pPr algn="l"/>
            <a:r>
              <a:rPr lang="en-US" b="1" dirty="0"/>
              <a:t>Community Connection:</a:t>
            </a:r>
            <a:r>
              <a:rPr lang="en-US" dirty="0"/>
              <a:t> </a:t>
            </a:r>
          </a:p>
          <a:p>
            <a:pPr algn="l"/>
            <a:r>
              <a:rPr lang="en-US" sz="2800" b="0" i="0" u="none" strike="noStrike" baseline="0" dirty="0"/>
              <a:t>What is one type of health information you might like to share with your community?</a:t>
            </a:r>
            <a:endParaRPr lang="en-US" dirty="0"/>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25" y="4518498"/>
            <a:ext cx="2224561" cy="222456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Good Health and Disease</a:t>
            </a:r>
            <a:br>
              <a:rPr lang="en-US" dirty="0"/>
            </a:br>
            <a:r>
              <a:rPr lang="en-US" dirty="0"/>
              <a:t>Discover</a:t>
            </a:r>
          </a:p>
        </p:txBody>
      </p:sp>
      <p:sp>
        <p:nvSpPr>
          <p:cNvPr id="3" name="Subtitle 2"/>
          <p:cNvSpPr>
            <a:spLocks noGrp="1"/>
          </p:cNvSpPr>
          <p:nvPr>
            <p:ph type="subTitle" idx="1"/>
          </p:nvPr>
        </p:nvSpPr>
        <p:spPr>
          <a:xfrm>
            <a:off x="2759243" y="4363452"/>
            <a:ext cx="9240252" cy="1443789"/>
          </a:xfrm>
        </p:spPr>
        <p:txBody>
          <a:bodyPr/>
          <a:lstStyle/>
          <a:p>
            <a:r>
              <a:rPr lang="en-US" sz="4000" dirty="0"/>
              <a:t>What diseases affect my community now and in the past?</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r>
              <a:rPr lang="en-US" dirty="0"/>
              <a:t>Act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355855" y="1262087"/>
            <a:ext cx="8627686" cy="838175"/>
          </a:xfrm>
        </p:spPr>
        <p:txBody>
          <a:bodyPr>
            <a:normAutofit/>
          </a:bodyPr>
          <a:lstStyle/>
          <a:p>
            <a:r>
              <a:rPr lang="en-US" dirty="0"/>
              <a:t>How will we act to improve our community’s health?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Now you will get ready to act. The first step toward action is deciding what problem you want to solve and the action you want to take to solve it. Then you can plan when and how you will act.</a:t>
            </a:r>
          </a:p>
        </p:txBody>
      </p:sp>
      <p:sp>
        <p:nvSpPr>
          <p:cNvPr id="2" name="Content Placeholder 1"/>
          <p:cNvSpPr>
            <a:spLocks noGrp="1"/>
          </p:cNvSpPr>
          <p:nvPr>
            <p:ph sz="quarter" idx="11"/>
          </p:nvPr>
        </p:nvSpPr>
        <p:spPr>
          <a:xfrm>
            <a:off x="342900" y="3159007"/>
            <a:ext cx="11608467" cy="3141229"/>
          </a:xfrm>
        </p:spPr>
        <p:txBody>
          <a:bodyPr>
            <a:normAutofit fontScale="92500" lnSpcReduction="10000"/>
          </a:bodyPr>
          <a:lstStyle/>
          <a:p>
            <a:pPr lvl="0"/>
            <a:r>
              <a:rPr lang="en-US" sz="2200" dirty="0"/>
              <a:t>With your group, decide on the problem you want to help solve. This might be a problem such as lack of knowledge about the way disease spreads or what actions people can take. Or it might be a problem about how easy it is to put healthy behaviors, such as washing your hands, into practice. Or it could be another problem you noticed. Write down the problem either on the Action Planner Worksheet or on a separate piece of paper. </a:t>
            </a:r>
            <a:r>
              <a:rPr lang="en-US" sz="2200" b="1" dirty="0">
                <a:hlinkClick r:id="rId2"/>
              </a:rPr>
              <a:t>Resource:</a:t>
            </a:r>
            <a:r>
              <a:rPr lang="en-US" sz="2200" dirty="0">
                <a:hlinkClick r:id="rId2"/>
              </a:rPr>
              <a:t> </a:t>
            </a:r>
            <a:r>
              <a:rPr lang="en-US" sz="2200" b="1" dirty="0">
                <a:hlinkClick r:id="rId2"/>
              </a:rPr>
              <a:t>Action Planner Worksheet</a:t>
            </a:r>
            <a:endParaRPr lang="en-US" sz="2200" b="1" dirty="0"/>
          </a:p>
          <a:p>
            <a:pPr lvl="0"/>
            <a:endParaRPr lang="en-US" sz="2200" dirty="0"/>
          </a:p>
          <a:p>
            <a:pPr lvl="0"/>
            <a:r>
              <a:rPr lang="en-US" sz="2200" dirty="0"/>
              <a:t>Using the worksheet or paper, list any actions you can think of that might help solve the problem. For example, maybe you want to communicate information to children in your community. Maybe you want to set up a handwashing station. List any actions that will help to solve your problem.</a:t>
            </a:r>
          </a:p>
          <a:p>
            <a:endParaRPr lang="en-US" sz="2400" dirty="0"/>
          </a:p>
        </p:txBody>
      </p:sp>
    </p:spTree>
    <p:extLst>
      <p:ext uri="{BB962C8B-B14F-4D97-AF65-F5344CB8AC3E}">
        <p14:creationId xmlns:p14="http://schemas.microsoft.com/office/powerpoint/2010/main" val="359278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a:bodyPr>
          <a:lstStyle/>
          <a:p>
            <a:r>
              <a:rPr lang="en-US" dirty="0"/>
              <a:t>Act Investigation, slide 2</a:t>
            </a:r>
          </a:p>
        </p:txBody>
      </p:sp>
      <p:sp>
        <p:nvSpPr>
          <p:cNvPr id="2" name="Content Placeholder 1"/>
          <p:cNvSpPr>
            <a:spLocks noGrp="1"/>
          </p:cNvSpPr>
          <p:nvPr>
            <p:ph sz="quarter" idx="11"/>
          </p:nvPr>
        </p:nvSpPr>
        <p:spPr/>
        <p:txBody>
          <a:bodyPr>
            <a:normAutofit/>
          </a:bodyPr>
          <a:lstStyle/>
          <a:p>
            <a:pPr lvl="0">
              <a:buFont typeface="+mj-lt"/>
              <a:buAutoNum type="arabicPeriod" startAt="3"/>
            </a:pPr>
            <a:r>
              <a:rPr lang="en-US" dirty="0"/>
              <a:t>Write down the strengths your group has and how they could be used to improve the health of your community. For example:</a:t>
            </a:r>
          </a:p>
          <a:p>
            <a:pPr lvl="0">
              <a:buFont typeface="+mj-lt"/>
              <a:buAutoNum type="arabicPeriod" startAt="3"/>
            </a:pPr>
            <a:endParaRPr lang="en-US" dirty="0"/>
          </a:p>
          <a:p>
            <a:pPr lvl="1"/>
            <a:r>
              <a:rPr lang="en-US" sz="2800" dirty="0"/>
              <a:t>Are members of your group part of any groups that you could communicate with? </a:t>
            </a:r>
          </a:p>
          <a:p>
            <a:pPr lvl="1"/>
            <a:r>
              <a:rPr lang="en-US" sz="2800" dirty="0"/>
              <a:t>Do members of your group have any special talents, such as art or music, that might be useful to capture people’s attention? </a:t>
            </a:r>
          </a:p>
          <a:p>
            <a:pPr lvl="1"/>
            <a:r>
              <a:rPr lang="en-US" sz="2800" dirty="0"/>
              <a:t>Are members of your group interested in science and engineering or other ways to try to find innovative solutions? </a:t>
            </a:r>
          </a:p>
          <a:p>
            <a:pPr lvl="1"/>
            <a:r>
              <a:rPr lang="en-US" sz="2800" dirty="0"/>
              <a:t>Do group members have good planning or organization skills?</a:t>
            </a:r>
          </a:p>
          <a:p>
            <a:pPr>
              <a:buAutoNum type="arabicPeriod" startAt="3"/>
            </a:pPr>
            <a:endParaRPr lang="en-US" dirty="0"/>
          </a:p>
        </p:txBody>
      </p:sp>
    </p:spTree>
    <p:extLst>
      <p:ext uri="{BB962C8B-B14F-4D97-AF65-F5344CB8AC3E}">
        <p14:creationId xmlns:p14="http://schemas.microsoft.com/office/powerpoint/2010/main" val="841949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a:bodyPr>
          <a:lstStyle/>
          <a:p>
            <a:r>
              <a:rPr lang="en-US" dirty="0"/>
              <a:t>Act Investigation, slide 3</a:t>
            </a:r>
          </a:p>
        </p:txBody>
      </p:sp>
      <p:sp>
        <p:nvSpPr>
          <p:cNvPr id="2" name="Content Placeholder 1"/>
          <p:cNvSpPr>
            <a:spLocks noGrp="1"/>
          </p:cNvSpPr>
          <p:nvPr>
            <p:ph sz="quarter" idx="11"/>
          </p:nvPr>
        </p:nvSpPr>
        <p:spPr/>
        <p:txBody>
          <a:bodyPr>
            <a:normAutofit lnSpcReduction="10000"/>
          </a:bodyPr>
          <a:lstStyle/>
          <a:p>
            <a:pPr lvl="0">
              <a:buFont typeface="+mj-lt"/>
              <a:buAutoNum type="arabicPeriod" startAt="4"/>
            </a:pPr>
            <a:r>
              <a:rPr lang="en-US" dirty="0"/>
              <a:t>Pick an action based on the strengths of your group.</a:t>
            </a:r>
          </a:p>
          <a:p>
            <a:pPr lvl="0">
              <a:buFont typeface="+mj-lt"/>
              <a:buAutoNum type="arabicPeriod" startAt="4"/>
            </a:pPr>
            <a:endParaRPr lang="en-US" dirty="0"/>
          </a:p>
          <a:p>
            <a:pPr lvl="0">
              <a:buAutoNum type="arabicPeriod" startAt="4"/>
            </a:pPr>
            <a:r>
              <a:rPr lang="en-US" dirty="0"/>
              <a:t>Write down your ideas to plan for your action. Be sure to think about: </a:t>
            </a:r>
          </a:p>
          <a:p>
            <a:pPr lvl="1"/>
            <a:r>
              <a:rPr lang="en-US" sz="2800" dirty="0"/>
              <a:t>What will you need to do? </a:t>
            </a:r>
          </a:p>
          <a:p>
            <a:pPr lvl="1"/>
            <a:r>
              <a:rPr lang="en-US" sz="2800" dirty="0"/>
              <a:t>How can you make sure everyone in your group is included?</a:t>
            </a:r>
          </a:p>
          <a:p>
            <a:pPr lvl="1"/>
            <a:r>
              <a:rPr lang="en-US" sz="2800" dirty="0"/>
              <a:t>Are there other people you need to help you or give you permission? </a:t>
            </a:r>
          </a:p>
          <a:p>
            <a:pPr lvl="1"/>
            <a:r>
              <a:rPr lang="en-US" sz="2800" dirty="0"/>
              <a:t>Where will your action take place?</a:t>
            </a:r>
          </a:p>
          <a:p>
            <a:pPr lvl="1"/>
            <a:r>
              <a:rPr lang="en-US" sz="2800" dirty="0"/>
              <a:t>What materials will you need? </a:t>
            </a:r>
          </a:p>
          <a:p>
            <a:pPr lvl="1"/>
            <a:r>
              <a:rPr lang="en-US" sz="2800" dirty="0"/>
              <a:t>What challenges should you be prepared for?</a:t>
            </a:r>
          </a:p>
          <a:p>
            <a:pPr>
              <a:buAutoNum type="arabicPeriod" startAt="4"/>
            </a:pPr>
            <a:endParaRPr lang="en-US" dirty="0"/>
          </a:p>
        </p:txBody>
      </p:sp>
    </p:spTree>
    <p:extLst>
      <p:ext uri="{BB962C8B-B14F-4D97-AF65-F5344CB8AC3E}">
        <p14:creationId xmlns:p14="http://schemas.microsoft.com/office/powerpoint/2010/main" val="280470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a:bodyPr>
          <a:lstStyle/>
          <a:p>
            <a:r>
              <a:rPr lang="en-US" dirty="0"/>
              <a:t>Act Investigation, slide 4</a:t>
            </a:r>
          </a:p>
        </p:txBody>
      </p:sp>
      <p:sp>
        <p:nvSpPr>
          <p:cNvPr id="2" name="Content Placeholder 1"/>
          <p:cNvSpPr>
            <a:spLocks noGrp="1"/>
          </p:cNvSpPr>
          <p:nvPr>
            <p:ph sz="quarter" idx="11"/>
          </p:nvPr>
        </p:nvSpPr>
        <p:spPr>
          <a:xfrm>
            <a:off x="633641" y="1990725"/>
            <a:ext cx="10924717" cy="4309512"/>
          </a:xfrm>
        </p:spPr>
        <p:txBody>
          <a:bodyPr/>
          <a:lstStyle/>
          <a:p>
            <a:pPr lvl="0">
              <a:buFont typeface="+mj-lt"/>
              <a:buAutoNum type="arabicPeriod" startAt="6"/>
            </a:pPr>
            <a:r>
              <a:rPr lang="en-US" dirty="0"/>
              <a:t>List each step you need to do to complete this action.</a:t>
            </a:r>
          </a:p>
          <a:p>
            <a:pPr lvl="0">
              <a:buAutoNum type="arabicPeriod" startAt="6"/>
            </a:pPr>
            <a:r>
              <a:rPr lang="en-US" dirty="0"/>
              <a:t>Assign one or more steps to each person in your group.</a:t>
            </a:r>
          </a:p>
          <a:p>
            <a:pPr lvl="0">
              <a:buAutoNum type="arabicPeriod" startAt="6"/>
            </a:pPr>
            <a:r>
              <a:rPr lang="en-US" dirty="0"/>
              <a:t>Congratulations, you have planned your action!</a:t>
            </a:r>
          </a:p>
          <a:p>
            <a:pPr>
              <a:buAutoNum type="arabicPeriod" startAt="6"/>
            </a:pPr>
            <a:endParaRPr lang="en-US" dirty="0"/>
          </a:p>
        </p:txBody>
      </p:sp>
    </p:spTree>
    <p:extLst>
      <p:ext uri="{BB962C8B-B14F-4D97-AF65-F5344CB8AC3E}">
        <p14:creationId xmlns:p14="http://schemas.microsoft.com/office/powerpoint/2010/main" val="246208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p:txBody>
          <a:bodyPr vert="horz" lIns="91440" tIns="45720" rIns="91440" bIns="45720" rtlCol="0" anchor="b">
            <a:normAutofit/>
          </a:bodyPr>
          <a:lstStyle/>
          <a:p>
            <a:r>
              <a:rPr lang="en-US" dirty="0"/>
              <a:t>Act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Choose Your Path! </a:t>
            </a:r>
          </a:p>
        </p:txBody>
      </p:sp>
      <p:sp>
        <p:nvSpPr>
          <p:cNvPr id="4" name="Content Placeholder 1"/>
          <p:cNvSpPr txBox="1">
            <a:spLocks/>
          </p:cNvSpPr>
          <p:nvPr/>
        </p:nvSpPr>
        <p:spPr>
          <a:xfrm>
            <a:off x="527525" y="2105982"/>
            <a:ext cx="10924717" cy="84270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time has come to act! You can use everything you have learned to take the first step toward making your community more environmentally healthy. </a:t>
            </a:r>
          </a:p>
        </p:txBody>
      </p:sp>
      <p:sp>
        <p:nvSpPr>
          <p:cNvPr id="2" name="Content Placeholder 1"/>
          <p:cNvSpPr>
            <a:spLocks noGrp="1"/>
          </p:cNvSpPr>
          <p:nvPr>
            <p:ph sz="quarter" idx="11"/>
          </p:nvPr>
        </p:nvSpPr>
        <p:spPr>
          <a:xfrm>
            <a:off x="527526" y="2948683"/>
            <a:ext cx="10924717" cy="3374771"/>
          </a:xfrm>
        </p:spPr>
        <p:txBody>
          <a:bodyPr>
            <a:normAutofit/>
          </a:bodyPr>
          <a:lstStyle/>
          <a:p>
            <a:pPr lvl="0"/>
            <a:r>
              <a:rPr lang="en-US" dirty="0"/>
              <a:t>With your teammates, implement your action plan. This may take some time. When you are finished, come back and complete this activity.</a:t>
            </a:r>
          </a:p>
          <a:p>
            <a:pPr lvl="0"/>
            <a:endParaRPr lang="en-US" dirty="0"/>
          </a:p>
          <a:p>
            <a:pPr lvl="0"/>
            <a:r>
              <a:rPr lang="en-US" dirty="0"/>
              <a:t>Think quietly about the action you took. </a:t>
            </a:r>
          </a:p>
          <a:p>
            <a:pPr lvl="1"/>
            <a:r>
              <a:rPr lang="en-US" dirty="0"/>
              <a:t>What went well? </a:t>
            </a:r>
          </a:p>
          <a:p>
            <a:pPr lvl="1"/>
            <a:r>
              <a:rPr lang="en-US" dirty="0"/>
              <a:t>What do you think could have gone better? </a:t>
            </a:r>
          </a:p>
          <a:p>
            <a:pPr lvl="1"/>
            <a:r>
              <a:rPr lang="en-US" dirty="0"/>
              <a:t>How would you change your action if you had to do it again?</a:t>
            </a:r>
          </a:p>
          <a:p>
            <a:endParaRPr lang="en-US" dirty="0"/>
          </a:p>
        </p:txBody>
      </p:sp>
    </p:spTree>
    <p:extLst>
      <p:ext uri="{BB962C8B-B14F-4D97-AF65-F5344CB8AC3E}">
        <p14:creationId xmlns:p14="http://schemas.microsoft.com/office/powerpoint/2010/main" val="43312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rmAutofit/>
          </a:bodyPr>
          <a:lstStyle/>
          <a:p>
            <a:r>
              <a:rPr lang="en-US" dirty="0"/>
              <a:t>Act Research Extension, slide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Decide on how you want to learn more! The community research guides listed here can help you explore different topics. Which topics interest you most?</a:t>
            </a:r>
          </a:p>
        </p:txBody>
      </p:sp>
      <p:pic>
        <p:nvPicPr>
          <p:cNvPr id="4" name="Picture 3" descr="The front cover of the Smithsonian Science for Global Goals Environmental Justice guid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75" y="2948724"/>
            <a:ext cx="1605915" cy="2070100"/>
          </a:xfrm>
          <a:prstGeom prst="rect">
            <a:avLst/>
          </a:prstGeom>
          <a:noFill/>
          <a:ln>
            <a:solidFill>
              <a:schemeClr val="tx1"/>
            </a:solidFill>
          </a:ln>
        </p:spPr>
      </p:pic>
      <p:sp>
        <p:nvSpPr>
          <p:cNvPr id="7" name="Content Placeholder 1"/>
          <p:cNvSpPr txBox="1">
            <a:spLocks/>
          </p:cNvSpPr>
          <p:nvPr/>
        </p:nvSpPr>
        <p:spPr>
          <a:xfrm>
            <a:off x="2209406" y="3475830"/>
            <a:ext cx="2170637" cy="13275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how the environment affects health in your community. </a:t>
            </a:r>
          </a:p>
        </p:txBody>
      </p:sp>
      <p:pic>
        <p:nvPicPr>
          <p:cNvPr id="5" name="Picture 4" descr="The front cover of the Smithsonian Science for Global Goals Biotechnology guid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726" y="2955850"/>
            <a:ext cx="1610995" cy="2083435"/>
          </a:xfrm>
          <a:prstGeom prst="rect">
            <a:avLst/>
          </a:prstGeom>
          <a:noFill/>
          <a:ln w="3175">
            <a:solidFill>
              <a:schemeClr val="tx1"/>
            </a:solidFill>
          </a:ln>
        </p:spPr>
      </p:pic>
      <p:sp>
        <p:nvSpPr>
          <p:cNvPr id="8" name="Content Placeholder 1"/>
          <p:cNvSpPr txBox="1">
            <a:spLocks/>
          </p:cNvSpPr>
          <p:nvPr/>
        </p:nvSpPr>
        <p:spPr>
          <a:xfrm>
            <a:off x="6226911" y="3137961"/>
            <a:ext cx="177643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ways biotechnology can be used to improve human health.</a:t>
            </a:r>
          </a:p>
        </p:txBody>
      </p:sp>
      <p:pic>
        <p:nvPicPr>
          <p:cNvPr id="6" name="Picture 5" descr="The front cover of the Smithsonian Science for Global Goals Vaccines guide"/>
          <p:cNvPicPr/>
          <p:nvPr/>
        </p:nvPicPr>
        <p:blipFill>
          <a:blip r:embed="rId4"/>
          <a:srcRect l="4420" t="3478" r="3344" b="3478"/>
          <a:stretch/>
        </p:blipFill>
        <p:spPr bwMode="auto">
          <a:xfrm>
            <a:off x="8305798" y="2958541"/>
            <a:ext cx="1609344" cy="2084832"/>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9986659" y="3032102"/>
            <a:ext cx="1925239"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more about how vaccines can help reduce disease and improve health.</a:t>
            </a:r>
          </a:p>
        </p:txBody>
      </p:sp>
      <p:sp>
        <p:nvSpPr>
          <p:cNvPr id="2" name="Content Placeholder 1"/>
          <p:cNvSpPr>
            <a:spLocks noGrp="1"/>
          </p:cNvSpPr>
          <p:nvPr>
            <p:ph sz="quarter" idx="11"/>
          </p:nvPr>
        </p:nvSpPr>
        <p:spPr>
          <a:xfrm>
            <a:off x="532408" y="5476875"/>
            <a:ext cx="10924717" cy="4570855"/>
          </a:xfrm>
        </p:spPr>
        <p:txBody>
          <a:bodyPr/>
          <a:lstStyle/>
          <a:p>
            <a:pPr lvl="0">
              <a:buFont typeface="+mj-lt"/>
              <a:buAutoNum type="arabicPeriod" startAt="4"/>
            </a:pPr>
            <a:r>
              <a:rPr lang="en-US" dirty="0"/>
              <a:t>As a group, pick a guide that you would like to use and start to explore together.</a:t>
            </a:r>
          </a:p>
        </p:txBody>
      </p:sp>
    </p:spTree>
    <p:extLst>
      <p:ext uri="{BB962C8B-B14F-4D97-AF65-F5344CB8AC3E}">
        <p14:creationId xmlns:p14="http://schemas.microsoft.com/office/powerpoint/2010/main" val="127928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a:bodyPr>
          <a:lstStyle/>
          <a:p>
            <a:r>
              <a:rPr lang="en-US" dirty="0"/>
              <a:t>Act Research Extension, slide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buNone/>
            </a:pPr>
            <a:r>
              <a:rPr lang="en-US" sz="3200" b="1" dirty="0"/>
              <a:t>Moodboard</a:t>
            </a:r>
          </a:p>
        </p:txBody>
      </p:sp>
      <p:sp>
        <p:nvSpPr>
          <p:cNvPr id="2" name="Content Placeholder 1"/>
          <p:cNvSpPr>
            <a:spLocks noGrp="1"/>
          </p:cNvSpPr>
          <p:nvPr>
            <p:ph sz="quarter" idx="11"/>
          </p:nvPr>
        </p:nvSpPr>
        <p:spPr>
          <a:xfrm>
            <a:off x="527526" y="2857500"/>
            <a:ext cx="10924717" cy="3465955"/>
          </a:xfrm>
        </p:spPr>
        <p:txBody>
          <a:bodyPr>
            <a:normAutofit/>
          </a:bodyPr>
          <a:lstStyle/>
          <a:p>
            <a:pPr marL="0" indent="0">
              <a:buNone/>
            </a:pPr>
            <a:r>
              <a:rPr lang="en-US" sz="2800" dirty="0"/>
              <a:t>How do you feel about your ability to make your community healthier?</a:t>
            </a:r>
          </a:p>
        </p:txBody>
      </p:sp>
      <p:pic>
        <p:nvPicPr>
          <p:cNvPr id="4" name="Picture 3"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020224"/>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A97-8640-4D6D-B43B-EA18E10F8E27}"/>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1BA6F8AD-A007-74D3-C76E-9333DADECDC7}"/>
              </a:ext>
            </a:extLst>
          </p:cNvPr>
          <p:cNvSpPr>
            <a:spLocks noGrp="1"/>
          </p:cNvSpPr>
          <p:nvPr>
            <p:ph type="body" sz="quarter" idx="10"/>
          </p:nvPr>
        </p:nvSpPr>
        <p:spPr/>
        <p:txBody>
          <a:bodyPr/>
          <a:lstStyle/>
          <a:p>
            <a:pPr>
              <a:spcBef>
                <a:spcPts val="1200"/>
              </a:spcBef>
              <a:spcAft>
                <a:spcPts val="1200"/>
              </a:spcAft>
            </a:pPr>
            <a:r>
              <a:rPr lang="en-US" sz="2400" b="1" dirty="0">
                <a:ea typeface="Aptos" panose="020B0004020202020204" pitchFamily="34" charset="0"/>
                <a:cs typeface="Times New Roman" panose="02020603050405020304" pitchFamily="18" charset="0"/>
              </a:rPr>
              <a:t>Herd immunity:</a:t>
            </a:r>
            <a:r>
              <a:rPr lang="en-US" sz="2400" dirty="0">
                <a:ea typeface="Aptos" panose="020B0004020202020204" pitchFamily="34" charset="0"/>
                <a:cs typeface="Times New Roman" panose="02020603050405020304" pitchFamily="18" charset="0"/>
              </a:rPr>
              <a:t> </a:t>
            </a:r>
            <a:r>
              <a:rPr lang="en-US" sz="2400" dirty="0">
                <a:solidFill>
                  <a:srgbClr val="111111"/>
                </a:solidFill>
                <a:ea typeface="Times New Roman" panose="02020603050405020304" pitchFamily="18" charset="0"/>
                <a:cs typeface="Times New Roman" panose="02020603050405020304" pitchFamily="18" charset="0"/>
              </a:rPr>
              <a:t>When a large part of the community (the herd) can no longer be infected or spread a disease</a:t>
            </a:r>
            <a:endParaRPr lang="en-US" sz="2400" dirty="0">
              <a:ea typeface="Aptos" panose="020B0004020202020204" pitchFamily="34" charset="0"/>
              <a:cs typeface="Times New Roman" panose="02020603050405020304" pitchFamily="18" charset="0"/>
            </a:endParaRPr>
          </a:p>
          <a:p>
            <a:pPr>
              <a:spcBef>
                <a:spcPts val="1200"/>
              </a:spcBef>
              <a:spcAft>
                <a:spcPts val="1200"/>
              </a:spcAft>
            </a:pPr>
            <a:r>
              <a:rPr lang="en-US" sz="2400" b="1" dirty="0">
                <a:ea typeface="Aptos" panose="020B0004020202020204" pitchFamily="34" charset="0"/>
                <a:cs typeface="Times New Roman" panose="02020603050405020304" pitchFamily="18" charset="0"/>
              </a:rPr>
              <a:t>Immune:</a:t>
            </a:r>
            <a:r>
              <a:rPr lang="en-US" sz="2400" dirty="0">
                <a:ea typeface="Aptos" panose="020B0004020202020204" pitchFamily="34" charset="0"/>
                <a:cs typeface="Times New Roman" panose="02020603050405020304" pitchFamily="18" charset="0"/>
              </a:rPr>
              <a:t> When you cannot be infected by a disease</a:t>
            </a:r>
          </a:p>
          <a:p>
            <a:pPr marL="0" marR="0">
              <a:spcBef>
                <a:spcPts val="1200"/>
              </a:spcBef>
              <a:spcAft>
                <a:spcPts val="1200"/>
              </a:spcAft>
            </a:pPr>
            <a:r>
              <a:rPr lang="en-US" sz="2400" b="1" dirty="0">
                <a:effectLst/>
                <a:ea typeface="Aptos" panose="020B0004020202020204" pitchFamily="34" charset="0"/>
                <a:cs typeface="Times New Roman" panose="02020603050405020304" pitchFamily="18" charset="0"/>
              </a:rPr>
              <a:t>Infectious:</a:t>
            </a:r>
            <a:r>
              <a:rPr lang="en-US" sz="2400" dirty="0">
                <a:effectLst/>
                <a:ea typeface="Aptos" panose="020B0004020202020204" pitchFamily="34" charset="0"/>
                <a:cs typeface="Times New Roman" panose="02020603050405020304" pitchFamily="18" charset="0"/>
              </a:rPr>
              <a:t> Diseases that are spread between people</a:t>
            </a:r>
          </a:p>
          <a:p>
            <a:pPr marL="0" marR="0">
              <a:lnSpc>
                <a:spcPct val="107000"/>
              </a:lnSpc>
              <a:spcBef>
                <a:spcPts val="1200"/>
              </a:spcBef>
              <a:spcAft>
                <a:spcPts val="800"/>
              </a:spcAft>
            </a:pPr>
            <a:r>
              <a:rPr lang="en-US" sz="2400" b="1" dirty="0">
                <a:effectLst/>
                <a:ea typeface="Aptos" panose="020B0004020202020204" pitchFamily="34" charset="0"/>
                <a:cs typeface="Times New Roman" panose="02020603050405020304" pitchFamily="18" charset="0"/>
              </a:rPr>
              <a:t>Vaccine: </a:t>
            </a:r>
            <a:r>
              <a:rPr lang="en-US" sz="2400" dirty="0">
                <a:effectLst/>
                <a:ea typeface="Aptos" panose="020B0004020202020204" pitchFamily="34" charset="0"/>
                <a:cs typeface="Aptos" panose="020B0004020202020204" pitchFamily="34" charset="0"/>
              </a:rPr>
              <a:t>Something that helps your body protect itself against disease</a:t>
            </a:r>
            <a:endParaRPr lang="en-US" sz="24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619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p:txBody>
          <a:bodyPr/>
          <a:lstStyle/>
          <a:p>
            <a:r>
              <a:rPr lang="en-US" dirty="0"/>
              <a:t>Discover Overview</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a:bodyPr>
          <a:lstStyle/>
          <a:p>
            <a:pPr algn="ctr"/>
            <a:r>
              <a:rPr lang="en-US" u="sng" dirty="0"/>
              <a:t>Learning Objective:</a:t>
            </a:r>
          </a:p>
          <a:p>
            <a:r>
              <a:rPr lang="en-US" sz="2800" b="0" dirty="0"/>
              <a:t>We will be able to compare and explain changes in disease prevalence over time and link these changes to personal or community experiences.</a:t>
            </a:r>
            <a:endParaRPr lang="en-US"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550773" cy="4989956"/>
          </a:xfrm>
        </p:spPr>
        <p:txBody>
          <a:bodyPr>
            <a:normAutofit fontScale="77500" lnSpcReduction="20000"/>
          </a:bodyPr>
          <a:lstStyle/>
          <a:p>
            <a:pPr fontAlgn="base"/>
            <a:r>
              <a:rPr lang="en-US" b="1" dirty="0"/>
              <a:t>Discover Reading (optional):</a:t>
            </a:r>
            <a:r>
              <a:rPr lang="en-US" dirty="0"/>
              <a:t> A 1-page reading and data analysis activity detailing the change in countries where polio was found in 1988 compared to 2018.</a:t>
            </a:r>
          </a:p>
          <a:p>
            <a:pPr marL="0" indent="0" fontAlgn="base">
              <a:buNone/>
            </a:pPr>
            <a:endParaRPr lang="en-US" dirty="0"/>
          </a:p>
          <a:p>
            <a:pPr algn="l"/>
            <a:r>
              <a:rPr lang="en-US" b="1" dirty="0"/>
              <a:t>Discover Investigation: </a:t>
            </a:r>
            <a:r>
              <a:rPr lang="en-US" b="0" i="0" u="none" strike="noStrike" baseline="0" dirty="0"/>
              <a:t>Students identify familiar diseases and then conduct a community oral history to understand how community disease prevalence has changed over time.</a:t>
            </a:r>
            <a:r>
              <a:rPr lang="en-US" b="1" dirty="0"/>
              <a:t> </a:t>
            </a:r>
            <a:r>
              <a:rPr lang="en-US" dirty="0"/>
              <a:t> </a:t>
            </a:r>
          </a:p>
          <a:p>
            <a:pPr marL="0" indent="0" fontAlgn="base">
              <a:buNone/>
            </a:pPr>
            <a:endParaRPr lang="en-US" dirty="0"/>
          </a:p>
          <a:p>
            <a:pPr fontAlgn="base"/>
            <a:r>
              <a:rPr lang="en-US" b="1" dirty="0"/>
              <a:t>Discover Investigation Extension (optional): </a:t>
            </a:r>
            <a:r>
              <a:rPr lang="en-US" dirty="0"/>
              <a:t>Students can extend their learning by exploring how their communities and behaviors can help them be healthy and happy, followed by a futures-thinking exercise to apply their learning and envision a healthier community in the future. They have the option to use art or other means to share that vision.</a:t>
            </a:r>
          </a:p>
        </p:txBody>
      </p:sp>
    </p:spTree>
    <p:extLst>
      <p:ext uri="{BB962C8B-B14F-4D97-AF65-F5344CB8AC3E}">
        <p14:creationId xmlns:p14="http://schemas.microsoft.com/office/powerpoint/2010/main" val="142927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3884009" y="323850"/>
            <a:ext cx="5076825"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solidFill>
                <a:effectLst/>
                <a:uLnTx/>
                <a:uFillTx/>
                <a:ea typeface="+mn-ea"/>
                <a:cs typeface="+mn-cs"/>
              </a:rPr>
              <a:t>Discover Reading</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r>
              <a:rPr kumimoji="0" lang="en-US" sz="2800" b="0" i="0" u="none" strike="noStrike" kern="1200" cap="none" spc="0" normalizeH="0" baseline="0" noProof="0" dirty="0">
                <a:ln>
                  <a:noFill/>
                </a:ln>
                <a:effectLst/>
                <a:uLnTx/>
                <a:uFillTx/>
                <a:latin typeface="+mn-lt"/>
                <a:ea typeface="+mn-ea"/>
                <a:cs typeface="+mn-cs"/>
              </a:rPr>
              <a:t>Changes in Disease Patterns</a:t>
            </a:r>
            <a:endParaRPr lang="en-US" dirty="0"/>
          </a:p>
        </p:txBody>
      </p:sp>
      <p:sp>
        <p:nvSpPr>
          <p:cNvPr id="2" name="Content Placeholder 1"/>
          <p:cNvSpPr>
            <a:spLocks noGrp="1"/>
          </p:cNvSpPr>
          <p:nvPr>
            <p:ph sz="quarter" idx="11"/>
          </p:nvPr>
        </p:nvSpPr>
        <p:spPr>
          <a:xfrm>
            <a:off x="633641" y="2326793"/>
            <a:ext cx="10924717" cy="2464282"/>
          </a:xfrm>
        </p:spPr>
        <p:txBody>
          <a:bodyPr>
            <a:normAutofit/>
          </a:bodyPr>
          <a:lstStyle/>
          <a:p>
            <a:r>
              <a:rPr lang="en-US" dirty="0"/>
              <a:t>There are many illnesses, or diseases, that can be spread between people. These diseases are called infectious. Sometimes the infectious diseases found in a community change over time. Even since older members of your community were young, the common diseases may have changed. One example is polio. Polio is a life-threatening disease that spreads easily.</a:t>
            </a:r>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876551" y="-8894"/>
            <a:ext cx="7584020" cy="1028069"/>
          </a:xfrm>
        </p:spPr>
        <p:txBody>
          <a:bodyPr vert="horz" lIns="91440" tIns="45720" rIns="91440" bIns="45720" rtlCol="0" anchor="b">
            <a:normAutofit/>
          </a:bodyPr>
          <a:lstStyle/>
          <a:p>
            <a:r>
              <a:rPr lang="en-US" dirty="0"/>
              <a:t>Discover Reading, slide 2</a:t>
            </a:r>
          </a:p>
        </p:txBody>
      </p:sp>
      <p:sp>
        <p:nvSpPr>
          <p:cNvPr id="2" name="Content Placeholder 1"/>
          <p:cNvSpPr>
            <a:spLocks noGrp="1"/>
          </p:cNvSpPr>
          <p:nvPr>
            <p:ph sz="quarter" idx="11"/>
          </p:nvPr>
        </p:nvSpPr>
        <p:spPr>
          <a:xfrm>
            <a:off x="1819275" y="1601604"/>
            <a:ext cx="5324475" cy="1509162"/>
          </a:xfrm>
        </p:spPr>
        <p:txBody>
          <a:bodyPr>
            <a:normAutofit fontScale="92500" lnSpcReduction="10000"/>
          </a:bodyPr>
          <a:lstStyle/>
          <a:p>
            <a:pPr marL="0" marR="0">
              <a:spcBef>
                <a:spcPts val="1200"/>
              </a:spcBef>
              <a:spcAft>
                <a:spcPts val="1200"/>
              </a:spcAft>
            </a:pPr>
            <a:r>
              <a:rPr lang="en-US" sz="2800" dirty="0">
                <a:effectLst/>
                <a:ea typeface="Aptos" panose="020B0004020202020204" pitchFamily="34" charset="0"/>
                <a:cs typeface="Times New Roman" panose="02020603050405020304" pitchFamily="18" charset="0"/>
              </a:rPr>
              <a:t>Examine the 1988 and 2018 world maps. In those years, polio was spreading in the countries marked in blue. Answer these questions.</a:t>
            </a:r>
          </a:p>
        </p:txBody>
      </p:sp>
      <p:pic>
        <p:nvPicPr>
          <p:cNvPr id="4" name="Picture 3">
            <a:extLst>
              <a:ext uri="{FF2B5EF4-FFF2-40B4-BE49-F238E27FC236}">
                <a16:creationId xmlns:a16="http://schemas.microsoft.com/office/drawing/2014/main" id="{F152ABE1-AD08-66FF-C235-75CA26B0B9A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5" y="1678602"/>
            <a:ext cx="1276350" cy="1355166"/>
          </a:xfrm>
          <a:prstGeom prst="rect">
            <a:avLst/>
          </a:prstGeom>
        </p:spPr>
      </p:pic>
      <p:sp>
        <p:nvSpPr>
          <p:cNvPr id="6" name="TextBox 5">
            <a:extLst>
              <a:ext uri="{FF2B5EF4-FFF2-40B4-BE49-F238E27FC236}">
                <a16:creationId xmlns:a16="http://schemas.microsoft.com/office/drawing/2014/main" id="{5B5AD9BB-4E3D-A3F9-43DE-94AB7197316D}"/>
              </a:ext>
            </a:extLst>
          </p:cNvPr>
          <p:cNvSpPr txBox="1"/>
          <p:nvPr/>
        </p:nvSpPr>
        <p:spPr>
          <a:xfrm>
            <a:off x="371475" y="3033768"/>
            <a:ext cx="7089649" cy="3724096"/>
          </a:xfrm>
          <a:prstGeom prst="rect">
            <a:avLst/>
          </a:prstGeom>
          <a:noFill/>
        </p:spPr>
        <p:txBody>
          <a:bodyPr wrap="square">
            <a:spAutoFit/>
          </a:bodyPr>
          <a:lstStyle/>
          <a:p>
            <a:pPr marL="0" marR="0">
              <a:spcBef>
                <a:spcPts val="1200"/>
              </a:spcBef>
              <a:spcAft>
                <a:spcPts val="1200"/>
              </a:spcAft>
            </a:pPr>
            <a:r>
              <a:rPr lang="en-US" sz="2800" b="1" dirty="0">
                <a:effectLst/>
                <a:ea typeface="Aptos" panose="020B0004020202020204" pitchFamily="34" charset="0"/>
                <a:cs typeface="Times New Roman" panose="02020603050405020304" pitchFamily="18" charset="0"/>
              </a:rPr>
              <a:t>Notice: </a:t>
            </a:r>
            <a:r>
              <a:rPr lang="en-US" sz="2800" dirty="0">
                <a:effectLst/>
                <a:ea typeface="Aptos" panose="020B0004020202020204" pitchFamily="34" charset="0"/>
                <a:cs typeface="Times New Roman" panose="02020603050405020304" pitchFamily="18" charset="0"/>
              </a:rPr>
              <a:t>What changes do you notice between the maps from 1988 and 2018?</a:t>
            </a:r>
          </a:p>
          <a:p>
            <a:pPr marL="0" marR="0">
              <a:spcBef>
                <a:spcPts val="1200"/>
              </a:spcBef>
              <a:spcAft>
                <a:spcPts val="1200"/>
              </a:spcAft>
            </a:pPr>
            <a:r>
              <a:rPr lang="en-US" sz="2800" b="1" dirty="0">
                <a:effectLst/>
                <a:ea typeface="Aptos" panose="020B0004020202020204" pitchFamily="34" charset="0"/>
                <a:cs typeface="Times New Roman" panose="02020603050405020304" pitchFamily="18" charset="0"/>
              </a:rPr>
              <a:t>Think: </a:t>
            </a:r>
            <a:r>
              <a:rPr lang="en-US" sz="2800" dirty="0">
                <a:effectLst/>
                <a:ea typeface="Aptos" panose="020B0004020202020204" pitchFamily="34" charset="0"/>
                <a:cs typeface="Times New Roman" panose="02020603050405020304" pitchFamily="18" charset="0"/>
              </a:rPr>
              <a:t>What do you think may have happened to create this change?</a:t>
            </a:r>
          </a:p>
          <a:p>
            <a:pPr marL="0" marR="0">
              <a:spcBef>
                <a:spcPts val="1200"/>
              </a:spcBef>
              <a:spcAft>
                <a:spcPts val="1200"/>
              </a:spcAft>
            </a:pPr>
            <a:r>
              <a:rPr lang="en-US" sz="2800" b="1" dirty="0">
                <a:effectLst/>
                <a:ea typeface="Aptos" panose="020B0004020202020204" pitchFamily="34" charset="0"/>
                <a:cs typeface="Times New Roman" panose="02020603050405020304" pitchFamily="18" charset="0"/>
              </a:rPr>
              <a:t>Wonder:</a:t>
            </a:r>
            <a:r>
              <a:rPr lang="en-US" sz="2800" dirty="0">
                <a:effectLst/>
                <a:ea typeface="Aptos" panose="020B0004020202020204" pitchFamily="34" charset="0"/>
                <a:cs typeface="Times New Roman" panose="02020603050405020304" pitchFamily="18" charset="0"/>
              </a:rPr>
              <a:t> What do you wonder about people’s ability to change the diseases found in their communities?</a:t>
            </a:r>
          </a:p>
        </p:txBody>
      </p:sp>
      <p:pic>
        <p:nvPicPr>
          <p:cNvPr id="9" name="Picture 8" descr="A world map showing countries with a particular disease in blue, countries without the disease in green, and countries without data for the disease in grey. Countries in green are the United States, Canada, Argentina, Chile, Paraguay, Uruguay, Australia, New Zealand, Japan and about half of Europe. Greenland is grey. All other countries are blue." title="World map from 1988">
            <a:extLst>
              <a:ext uri="{FF2B5EF4-FFF2-40B4-BE49-F238E27FC236}">
                <a16:creationId xmlns:a16="http://schemas.microsoft.com/office/drawing/2014/main" id="{548E178B-CE7B-510D-83A3-FBAA89D42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844" y="1447881"/>
            <a:ext cx="4359401" cy="2574255"/>
          </a:xfrm>
          <a:prstGeom prst="rect">
            <a:avLst/>
          </a:prstGeom>
          <a:ln w="57150">
            <a:solidFill>
              <a:srgbClr val="01C2FD"/>
            </a:solidFill>
          </a:ln>
        </p:spPr>
      </p:pic>
      <p:pic>
        <p:nvPicPr>
          <p:cNvPr id="10" name="Picture 9" descr="A world map showing countries with a particular disease in blue, countries without the disease in green, and countries without data for the disease in grey. Greenland is grey. Pakistan, Afghanistan, and Nigeria are blue. All other countries are green." title="World Map from 2018">
            <a:extLst>
              <a:ext uri="{FF2B5EF4-FFF2-40B4-BE49-F238E27FC236}">
                <a16:creationId xmlns:a16="http://schemas.microsoft.com/office/drawing/2014/main" id="{CE7D1655-DDA7-46AD-B96D-D80E28C11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124" y="4206540"/>
            <a:ext cx="4384842" cy="2578608"/>
          </a:xfrm>
          <a:prstGeom prst="rect">
            <a:avLst/>
          </a:prstGeom>
          <a:ln w="57150">
            <a:solidFill>
              <a:srgbClr val="01C2FD"/>
            </a:solidFill>
          </a:ln>
        </p:spPr>
      </p:pic>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628900" y="-8893"/>
            <a:ext cx="7410449" cy="1039130"/>
          </a:xfrm>
        </p:spPr>
        <p:txBody>
          <a:bodyPr vert="horz" lIns="91440" tIns="45720" rIns="91440" bIns="45720" rtlCol="0" anchor="b">
            <a:normAutofit/>
          </a:bodyPr>
          <a:lstStyle/>
          <a:p>
            <a:r>
              <a:rPr lang="en-US" dirty="0"/>
              <a:t>Discover Reading, slide 3</a:t>
            </a:r>
          </a:p>
        </p:txBody>
      </p:sp>
      <p:sp>
        <p:nvSpPr>
          <p:cNvPr id="2" name="Content Placeholder 1"/>
          <p:cNvSpPr>
            <a:spLocks noGrp="1"/>
          </p:cNvSpPr>
          <p:nvPr>
            <p:ph sz="quarter" idx="11"/>
          </p:nvPr>
        </p:nvSpPr>
        <p:spPr>
          <a:xfrm>
            <a:off x="2539388" y="4788207"/>
            <a:ext cx="8877300" cy="1984067"/>
          </a:xfrm>
        </p:spPr>
        <p:txBody>
          <a:bodyPr>
            <a:normAutofit fontScale="85000" lnSpcReduction="20000"/>
          </a:bodyPr>
          <a:lstStyle/>
          <a:p>
            <a:pPr marL="0" marR="0">
              <a:spcBef>
                <a:spcPts val="1200"/>
              </a:spcBef>
              <a:spcAft>
                <a:spcPts val="1200"/>
              </a:spcAft>
            </a:pPr>
            <a:r>
              <a:rPr lang="en-US" b="1" dirty="0"/>
              <a:t>Community Connection:</a:t>
            </a:r>
            <a:r>
              <a:rPr lang="en-US" dirty="0"/>
              <a:t> </a:t>
            </a:r>
            <a:r>
              <a:rPr lang="en-US" dirty="0">
                <a:effectLst/>
                <a:ea typeface="Aptos" panose="020B0004020202020204" pitchFamily="34" charset="0"/>
                <a:cs typeface="Times New Roman" panose="02020603050405020304" pitchFamily="18" charset="0"/>
              </a:rPr>
              <a:t>Discuss with a partner:</a:t>
            </a:r>
          </a:p>
          <a:p>
            <a:pPr marL="342900" marR="0" lvl="0" indent="-342900">
              <a:spcBef>
                <a:spcPts val="1200"/>
              </a:spcBef>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What are some behaviors you use to stop the spread of disease?</a:t>
            </a:r>
          </a:p>
          <a:p>
            <a:pPr marL="342900" marR="0" lvl="0" indent="-342900">
              <a:spcAft>
                <a:spcPts val="1200"/>
              </a:spcAft>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What have you noticed people around you doing to stop the spread of disease?</a:t>
            </a:r>
          </a:p>
          <a:p>
            <a:endParaRPr lang="en-US" dirty="0"/>
          </a:p>
        </p:txBody>
      </p:sp>
      <p:sp>
        <p:nvSpPr>
          <p:cNvPr id="5" name="Content Placeholder 1"/>
          <p:cNvSpPr txBox="1">
            <a:spLocks/>
          </p:cNvSpPr>
          <p:nvPr/>
        </p:nvSpPr>
        <p:spPr>
          <a:xfrm>
            <a:off x="501956" y="1924056"/>
            <a:ext cx="11188088" cy="26242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People have learned a lot about diseases over the last hundred years. We now know more about how diseases are spread. For example, you may have learned to wash your hands to help prevent you from getting sick. There are many behaviors people can change to help stop the spread of disease. There are also medicines, such as vaccines, that can help our bodies become better at fighting diseases. The main reason for the change in the polio maps between 1988 and 2018 was a massive global effort to vaccinate people against polio.</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1" y="4548309"/>
            <a:ext cx="2329837" cy="2329837"/>
          </a:xfrm>
          <a:prstGeom prst="rect">
            <a:avLst/>
          </a:prstGeom>
        </p:spPr>
      </p:pic>
    </p:spTree>
    <p:extLst>
      <p:ext uri="{BB962C8B-B14F-4D97-AF65-F5344CB8AC3E}">
        <p14:creationId xmlns:p14="http://schemas.microsoft.com/office/powerpoint/2010/main" val="175259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r>
              <a:rPr lang="en-US" dirty="0"/>
              <a:t>Discover Investigation</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877199" y="1414698"/>
            <a:ext cx="9338305" cy="756200"/>
          </a:xfrm>
        </p:spPr>
        <p:txBody>
          <a:bodyPr>
            <a:normAutofit fontScale="55000" lnSpcReduction="20000"/>
          </a:bodyPr>
          <a:lstStyle/>
          <a:p>
            <a:r>
              <a:rPr kumimoji="0" lang="en-US" sz="5100" b="0" i="0" u="none" strike="noStrike" kern="1200" cap="none" spc="0" normalizeH="0" baseline="0" noProof="0" dirty="0">
                <a:ln>
                  <a:noFill/>
                </a:ln>
                <a:effectLst/>
                <a:uLnTx/>
                <a:uFillTx/>
                <a:latin typeface="+mn-lt"/>
                <a:ea typeface="+mn-ea"/>
                <a:cs typeface="+mn-cs"/>
              </a:rPr>
              <a:t>What diseases affect my community now and in the past? </a:t>
            </a:r>
          </a:p>
          <a:p>
            <a:endParaRPr lang="en-US"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39" y="1885950"/>
            <a:ext cx="10924717" cy="1790700"/>
          </a:xfrm>
        </p:spPr>
        <p:txBody>
          <a:bodyPr>
            <a:normAutofit fontScale="85000" lnSpcReduction="20000"/>
          </a:bodyPr>
          <a:lstStyle/>
          <a:p>
            <a:pPr marL="0" indent="0">
              <a:spcAft>
                <a:spcPts val="1200"/>
              </a:spcAft>
              <a:buNone/>
            </a:pPr>
            <a:r>
              <a:rPr lang="en-US" sz="2800" dirty="0"/>
              <a:t>Infectious diseases spread among people. But the diseases that are found in a community often change over time.</a:t>
            </a:r>
          </a:p>
          <a:p>
            <a:r>
              <a:rPr lang="en-US" sz="2800" dirty="0"/>
              <a:t>Examine this list of diseases. Do you notice any names of any diseases you recognize or that you have had? What diseases do you know about that are missing?</a:t>
            </a:r>
          </a:p>
          <a:p>
            <a:pPr marL="0" indent="0">
              <a:buNone/>
            </a:pPr>
            <a:endParaRPr lang="en-US" sz="3100" dirty="0"/>
          </a:p>
          <a:p>
            <a:endParaRPr lang="en-US" dirty="0"/>
          </a:p>
          <a:p>
            <a:endParaRPr lang="en-US" sz="2400" dirty="0"/>
          </a:p>
          <a:p>
            <a:endParaRPr lang="en-US" sz="2400" dirty="0"/>
          </a:p>
          <a:p>
            <a:endParaRPr lang="en-US" dirty="0"/>
          </a:p>
        </p:txBody>
      </p:sp>
      <p:sp>
        <p:nvSpPr>
          <p:cNvPr id="6" name="Content Placeholder 1">
            <a:extLst>
              <a:ext uri="{FF2B5EF4-FFF2-40B4-BE49-F238E27FC236}">
                <a16:creationId xmlns:a16="http://schemas.microsoft.com/office/drawing/2014/main" id="{E241DB5F-00F3-C61D-D188-68B6D7AD5713}"/>
              </a:ext>
            </a:extLst>
          </p:cNvPr>
          <p:cNvSpPr txBox="1">
            <a:spLocks/>
          </p:cNvSpPr>
          <p:nvPr/>
        </p:nvSpPr>
        <p:spPr>
          <a:xfrm>
            <a:off x="775048" y="3667725"/>
            <a:ext cx="2966811" cy="1616556"/>
          </a:xfrm>
          <a:prstGeom prst="rect">
            <a:avLst/>
          </a:prstGeom>
        </p:spPr>
        <p:txBody>
          <a:bodyPr vert="horz" lIns="91440" tIns="45720" rIns="91440" bIns="45720" rtlCol="0">
            <a:normAutofit fontScale="70000" lnSpcReduction="2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100" dirty="0"/>
              <a:t>Influenza (the flu)</a:t>
            </a:r>
          </a:p>
          <a:p>
            <a:pPr marL="457200" indent="-457200">
              <a:buFont typeface="Arial" panose="020B0604020202020204" pitchFamily="34" charset="0"/>
              <a:buChar char="•"/>
            </a:pPr>
            <a:r>
              <a:rPr lang="en-US" sz="3100" dirty="0"/>
              <a:t>Malaria</a:t>
            </a:r>
          </a:p>
          <a:p>
            <a:pPr marL="457200" indent="-457200">
              <a:buFont typeface="Arial" panose="020B0604020202020204" pitchFamily="34" charset="0"/>
              <a:buChar char="•"/>
            </a:pPr>
            <a:r>
              <a:rPr lang="en-US" sz="3100" dirty="0"/>
              <a:t>Measles</a:t>
            </a:r>
          </a:p>
          <a:p>
            <a:pPr marL="457200" indent="-457200">
              <a:buFont typeface="Arial" panose="020B0604020202020204" pitchFamily="34" charset="0"/>
              <a:buChar char="•"/>
            </a:pPr>
            <a:r>
              <a:rPr lang="en-US" sz="3100" dirty="0"/>
              <a:t>Mumps</a:t>
            </a:r>
          </a:p>
          <a:p>
            <a:pPr marL="0" indent="0">
              <a:buNone/>
            </a:pPr>
            <a:endParaRPr lang="en-US" dirty="0"/>
          </a:p>
          <a:p>
            <a:endParaRPr lang="en-US" dirty="0"/>
          </a:p>
          <a:p>
            <a:endParaRPr lang="en-US" dirty="0"/>
          </a:p>
          <a:p>
            <a:endParaRPr lang="en-US" dirty="0"/>
          </a:p>
        </p:txBody>
      </p:sp>
      <p:sp>
        <p:nvSpPr>
          <p:cNvPr id="8" name="Content Placeholder 1">
            <a:extLst>
              <a:ext uri="{FF2B5EF4-FFF2-40B4-BE49-F238E27FC236}">
                <a16:creationId xmlns:a16="http://schemas.microsoft.com/office/drawing/2014/main" id="{CA2381DB-DAF9-4039-533E-D3F60E02A4CD}"/>
              </a:ext>
            </a:extLst>
          </p:cNvPr>
          <p:cNvSpPr txBox="1">
            <a:spLocks/>
          </p:cNvSpPr>
          <p:nvPr/>
        </p:nvSpPr>
        <p:spPr>
          <a:xfrm>
            <a:off x="4398278" y="3667725"/>
            <a:ext cx="3536848" cy="1616555"/>
          </a:xfrm>
          <a:prstGeom prst="rect">
            <a:avLst/>
          </a:prstGeom>
        </p:spPr>
        <p:txBody>
          <a:bodyPr vert="horz" lIns="91440" tIns="45720" rIns="91440" bIns="45720" rtlCol="0">
            <a:normAutofit fontScale="55000" lnSpcReduction="2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4000" dirty="0"/>
              <a:t>Varicella (chicken pox)</a:t>
            </a:r>
          </a:p>
          <a:p>
            <a:pPr marL="571500" indent="-571500">
              <a:buFont typeface="Arial" panose="020B0604020202020204" pitchFamily="34" charset="0"/>
              <a:buChar char="•"/>
            </a:pPr>
            <a:r>
              <a:rPr lang="en-US" sz="4000" dirty="0"/>
              <a:t>Polio</a:t>
            </a:r>
          </a:p>
          <a:p>
            <a:pPr marL="571500" indent="-571500">
              <a:buFont typeface="Arial" panose="020B0604020202020204" pitchFamily="34" charset="0"/>
              <a:buChar char="•"/>
            </a:pPr>
            <a:r>
              <a:rPr lang="en-US" sz="4000" dirty="0"/>
              <a:t>COVID-19</a:t>
            </a:r>
          </a:p>
          <a:p>
            <a:pPr marL="571500" indent="-571500">
              <a:buFont typeface="Arial" panose="020B0604020202020204" pitchFamily="34" charset="0"/>
              <a:buChar char="•"/>
            </a:pPr>
            <a:r>
              <a:rPr lang="en-US" sz="4000" dirty="0"/>
              <a:t>Tetanus</a:t>
            </a:r>
          </a:p>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6726DA7C-6D20-1CC1-037E-25BA3B03EE0E}"/>
              </a:ext>
            </a:extLst>
          </p:cNvPr>
          <p:cNvSpPr txBox="1">
            <a:spLocks/>
          </p:cNvSpPr>
          <p:nvPr/>
        </p:nvSpPr>
        <p:spPr>
          <a:xfrm>
            <a:off x="8591545" y="3667724"/>
            <a:ext cx="2966811" cy="1616556"/>
          </a:xfrm>
          <a:prstGeom prst="rect">
            <a:avLst/>
          </a:prstGeom>
        </p:spPr>
        <p:txBody>
          <a:bodyPr vert="horz" lIns="91440" tIns="45720" rIns="91440" bIns="45720" rtlCol="0">
            <a:normAutofit fontScale="70000" lnSpcReduction="2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100" dirty="0"/>
              <a:t>Pertussis (whooping cough)</a:t>
            </a:r>
          </a:p>
          <a:p>
            <a:pPr marL="457200" indent="-457200">
              <a:buFont typeface="Arial" panose="020B0604020202020204" pitchFamily="34" charset="0"/>
              <a:buChar char="•"/>
            </a:pPr>
            <a:r>
              <a:rPr lang="en-US" sz="3100" dirty="0"/>
              <a:t>Smallpox</a:t>
            </a:r>
          </a:p>
          <a:p>
            <a:pPr marL="457200" indent="-457200">
              <a:buFont typeface="Arial" panose="020B0604020202020204" pitchFamily="34" charset="0"/>
              <a:buChar char="•"/>
            </a:pPr>
            <a:r>
              <a:rPr lang="en-US" sz="3100" dirty="0"/>
              <a:t>Tuberculosis (TB)</a:t>
            </a:r>
          </a:p>
          <a:p>
            <a:pPr marL="0" indent="0">
              <a:buNone/>
            </a:pPr>
            <a:endParaRPr lang="en-US" dirty="0"/>
          </a:p>
          <a:p>
            <a:endParaRPr lang="en-US" dirty="0"/>
          </a:p>
          <a:p>
            <a:endParaRPr lang="en-US" dirty="0"/>
          </a:p>
          <a:p>
            <a:endParaRPr lang="en-US" dirty="0"/>
          </a:p>
        </p:txBody>
      </p:sp>
      <p:sp>
        <p:nvSpPr>
          <p:cNvPr id="11" name="Content Placeholder 1">
            <a:extLst>
              <a:ext uri="{FF2B5EF4-FFF2-40B4-BE49-F238E27FC236}">
                <a16:creationId xmlns:a16="http://schemas.microsoft.com/office/drawing/2014/main" id="{EA2C6268-C303-4E8B-E541-3EA1C8318B0E}"/>
              </a:ext>
            </a:extLst>
          </p:cNvPr>
          <p:cNvSpPr txBox="1">
            <a:spLocks/>
          </p:cNvSpPr>
          <p:nvPr/>
        </p:nvSpPr>
        <p:spPr>
          <a:xfrm>
            <a:off x="704343" y="5408105"/>
            <a:ext cx="10924717" cy="161655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2"/>
            </a:pPr>
            <a:r>
              <a:rPr lang="en-US" dirty="0"/>
              <a:t>Turn to a partner and discuss: Do you think the common diseases in your community have changed over time?</a:t>
            </a:r>
          </a:p>
          <a:p>
            <a:pPr>
              <a:buAutoNum type="arabicPeriod" startAt="2"/>
            </a:pPr>
            <a:endParaRPr lang="en-US" dirty="0"/>
          </a:p>
          <a:p>
            <a:pPr>
              <a:buAutoNum type="arabicPeriod" startAt="2"/>
            </a:pPr>
            <a:endParaRPr lang="en-US" dirty="0"/>
          </a:p>
          <a:p>
            <a:pPr>
              <a:buAutoNum type="arabicPeriod" startAt="2"/>
            </a:pPr>
            <a:endParaRPr lang="en-US" dirty="0"/>
          </a:p>
          <a:p>
            <a:pPr>
              <a:buAutoNum type="arabicPeriod" startAt="2"/>
            </a:pPr>
            <a:endParaRPr lang="en-US" dirty="0"/>
          </a:p>
        </p:txBody>
      </p:sp>
    </p:spTree>
    <p:extLst>
      <p:ext uri="{BB962C8B-B14F-4D97-AF65-F5344CB8AC3E}">
        <p14:creationId xmlns:p14="http://schemas.microsoft.com/office/powerpoint/2010/main" val="113555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r>
              <a:rPr lang="en-US" sz="4300" dirty="0"/>
              <a:t>Discover Investigation, slide 2</a:t>
            </a:r>
          </a:p>
        </p:txBody>
      </p:sp>
      <p:sp>
        <p:nvSpPr>
          <p:cNvPr id="10" name="Content Placeholder 1"/>
          <p:cNvSpPr txBox="1">
            <a:spLocks/>
          </p:cNvSpPr>
          <p:nvPr/>
        </p:nvSpPr>
        <p:spPr>
          <a:xfrm>
            <a:off x="391192" y="2025671"/>
            <a:ext cx="11681817"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Find an older adult to conduct an oral history with. This could be an adult in your household or your school. Ask this adult about the diseases that were common when they were young. Resource: </a:t>
            </a:r>
            <a:r>
              <a:rPr lang="en-US" b="1" dirty="0">
                <a:hlinkClick r:id="rId3"/>
              </a:rPr>
              <a:t>Oral History Instructions slides</a:t>
            </a:r>
            <a:endParaRPr lang="en-US" b="1" dirty="0"/>
          </a:p>
          <a:p>
            <a:pPr>
              <a:buFont typeface="+mj-lt"/>
              <a:buAutoNum type="arabicPeriod" startAt="3"/>
            </a:pPr>
            <a:endParaRPr lang="en-US" dirty="0"/>
          </a:p>
          <a:p>
            <a:pPr>
              <a:buFont typeface="+mj-lt"/>
              <a:buAutoNum type="arabicPeriod" startAt="3"/>
            </a:pPr>
            <a:r>
              <a:rPr lang="en-US" dirty="0"/>
              <a:t>Discuss with a partner or the rest of your group.</a:t>
            </a:r>
          </a:p>
          <a:p>
            <a:pPr marL="914400" lvl="1" indent="-457200">
              <a:buFont typeface="+mj-lt"/>
              <a:buAutoNum type="alphaLcPeriod"/>
            </a:pPr>
            <a:r>
              <a:rPr lang="en-US" dirty="0"/>
              <a:t>Are there some diseases that you are very grateful are no longer common in your community?</a:t>
            </a:r>
          </a:p>
          <a:p>
            <a:pPr marL="914400" lvl="1" indent="-457200">
              <a:buFont typeface="+mj-lt"/>
              <a:buAutoNum type="alphaLcPeriod"/>
            </a:pPr>
            <a:r>
              <a:rPr lang="en-US" dirty="0"/>
              <a:t>Which diseases would you most want to get rid of in the future?</a:t>
            </a:r>
          </a:p>
          <a:p>
            <a:pPr>
              <a:buFont typeface="+mj-lt"/>
              <a:buAutoNum type="arabicPeriod" startAt="3"/>
            </a:pPr>
            <a:endParaRPr lang="en-US" dirty="0"/>
          </a:p>
        </p:txBody>
      </p:sp>
    </p:spTree>
    <p:extLst>
      <p:ext uri="{BB962C8B-B14F-4D97-AF65-F5344CB8AC3E}">
        <p14:creationId xmlns:p14="http://schemas.microsoft.com/office/powerpoint/2010/main" val="31257181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12072</TotalTime>
  <Words>3205</Words>
  <Application>Microsoft Office PowerPoint</Application>
  <PresentationFormat>Widescreen</PresentationFormat>
  <Paragraphs>231</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vt:lpstr>
      <vt:lpstr>Arial</vt:lpstr>
      <vt:lpstr>Calibri</vt:lpstr>
      <vt:lpstr>Gotham-Book</vt:lpstr>
      <vt:lpstr>Myriad Pro</vt:lpstr>
      <vt:lpstr>Rockwell</vt:lpstr>
      <vt:lpstr>Symbol</vt:lpstr>
      <vt:lpstr>Tahoma</vt:lpstr>
      <vt:lpstr>Times New Roman</vt:lpstr>
      <vt:lpstr>Custom</vt:lpstr>
      <vt:lpstr>Starting with Sustainability Lesson Slides</vt:lpstr>
      <vt:lpstr>Lesson Overview:</vt:lpstr>
      <vt:lpstr>Good Health and Disease Discover</vt:lpstr>
      <vt:lpstr>Discover Overview</vt:lpstr>
      <vt:lpstr>Discover Reading</vt:lpstr>
      <vt:lpstr>Discover Reading, slide 2</vt:lpstr>
      <vt:lpstr>Discover Reading, slide 3</vt:lpstr>
      <vt:lpstr>Discover Investigation</vt:lpstr>
      <vt:lpstr>Discover Investigation, slide 2</vt:lpstr>
      <vt:lpstr>Discover Extension</vt:lpstr>
      <vt:lpstr>Discover Extension, slide 2</vt:lpstr>
      <vt:lpstr>Discover Extension, slide 3</vt:lpstr>
      <vt:lpstr>Good Health and Disease Understand</vt:lpstr>
      <vt:lpstr>Understand Overview</vt:lpstr>
      <vt:lpstr>Understand Reading</vt:lpstr>
      <vt:lpstr>Understand Reading, slide 2</vt:lpstr>
      <vt:lpstr>Understand Reading, slide 3</vt:lpstr>
      <vt:lpstr>Understand Investigation</vt:lpstr>
      <vt:lpstr>Understand Investigation, slide 2</vt:lpstr>
      <vt:lpstr>Understand Investigation, slide 3</vt:lpstr>
      <vt:lpstr>Understand Investigation, slide 4</vt:lpstr>
      <vt:lpstr>Understand Research Extension</vt:lpstr>
      <vt:lpstr>Understand Research Extension, slide 2</vt:lpstr>
      <vt:lpstr>Understand Research Extension, slide 3</vt:lpstr>
      <vt:lpstr>Good Health and Disease Act</vt:lpstr>
      <vt:lpstr>Act Overview</vt:lpstr>
      <vt:lpstr>Act Reading</vt:lpstr>
      <vt:lpstr>Act Reading, slide 2</vt:lpstr>
      <vt:lpstr>Act Reading, slide 3</vt:lpstr>
      <vt:lpstr>Act Investigation</vt:lpstr>
      <vt:lpstr>Act Investigation, slide 2</vt:lpstr>
      <vt:lpstr>Act Investigation, slide 3</vt:lpstr>
      <vt:lpstr>Act Investigation, slide 4</vt:lpstr>
      <vt:lpstr>Act Research Extension</vt:lpstr>
      <vt:lpstr>Act Research Extension, slide 2</vt:lpstr>
      <vt:lpstr>Act Research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49</cp:revision>
  <dcterms:created xsi:type="dcterms:W3CDTF">2024-12-17T02:33:39Z</dcterms:created>
  <dcterms:modified xsi:type="dcterms:W3CDTF">2025-01-13T17:18:42Z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