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11" r:id="rId5"/>
    <p:sldId id="312" r:id="rId6"/>
    <p:sldId id="313" r:id="rId7"/>
    <p:sldId id="314" r:id="rId8"/>
    <p:sldId id="316"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100" d="100"/>
          <a:sy n="100" d="100"/>
        </p:scale>
        <p:origin x="264" y="204"/>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D060A3A9-F050-4D79-904E-91F423930297}"/>
    <pc:docChg chg="custSel addSld delSld modSld sldOrd">
      <pc:chgData name="Gibson, Heidi" userId="625c5426-83d3-499a-b65b-cae782d30fe8" providerId="ADAL" clId="{D060A3A9-F050-4D79-904E-91F423930297}" dt="2025-01-14T02:19:51.441" v="515"/>
      <pc:docMkLst>
        <pc:docMk/>
      </pc:docMkLst>
      <pc:sldChg chg="modSp mod">
        <pc:chgData name="Gibson, Heidi" userId="625c5426-83d3-499a-b65b-cae782d30fe8" providerId="ADAL" clId="{D060A3A9-F050-4D79-904E-91F423930297}" dt="2025-01-14T01:53:04.162" v="31" actId="20577"/>
        <pc:sldMkLst>
          <pc:docMk/>
          <pc:sldMk cId="1631576398" sldId="311"/>
        </pc:sldMkLst>
        <pc:spChg chg="mod">
          <ac:chgData name="Gibson, Heidi" userId="625c5426-83d3-499a-b65b-cae782d30fe8" providerId="ADAL" clId="{D060A3A9-F050-4D79-904E-91F423930297}" dt="2025-01-14T01:53:04.162" v="31" actId="20577"/>
          <ac:spMkLst>
            <pc:docMk/>
            <pc:sldMk cId="1631576398" sldId="311"/>
            <ac:spMk id="2" creationId="{00000000-0000-0000-0000-000000000000}"/>
          </ac:spMkLst>
        </pc:spChg>
      </pc:sldChg>
      <pc:sldChg chg="modSp new mod">
        <pc:chgData name="Gibson, Heidi" userId="625c5426-83d3-499a-b65b-cae782d30fe8" providerId="ADAL" clId="{D060A3A9-F050-4D79-904E-91F423930297}" dt="2025-01-14T02:19:39.642" v="512"/>
        <pc:sldMkLst>
          <pc:docMk/>
          <pc:sldMk cId="959091039" sldId="312"/>
        </pc:sldMkLst>
        <pc:spChg chg="mod">
          <ac:chgData name="Gibson, Heidi" userId="625c5426-83d3-499a-b65b-cae782d30fe8" providerId="ADAL" clId="{D060A3A9-F050-4D79-904E-91F423930297}" dt="2025-01-14T01:56:46.779" v="90" actId="14100"/>
          <ac:spMkLst>
            <pc:docMk/>
            <pc:sldMk cId="959091039" sldId="312"/>
            <ac:spMk id="2" creationId="{A6744D5F-1A1C-C585-B1AD-5FD28E57A831}"/>
          </ac:spMkLst>
        </pc:spChg>
        <pc:spChg chg="mod ord">
          <ac:chgData name="Gibson, Heidi" userId="625c5426-83d3-499a-b65b-cae782d30fe8" providerId="ADAL" clId="{D060A3A9-F050-4D79-904E-91F423930297}" dt="2025-01-14T02:19:39.642" v="512"/>
          <ac:spMkLst>
            <pc:docMk/>
            <pc:sldMk cId="959091039" sldId="312"/>
            <ac:spMk id="3" creationId="{F4399C4F-55E3-09ED-E630-37A81726E7F1}"/>
          </ac:spMkLst>
        </pc:spChg>
      </pc:sldChg>
      <pc:sldChg chg="del">
        <pc:chgData name="Gibson, Heidi" userId="625c5426-83d3-499a-b65b-cae782d30fe8" providerId="ADAL" clId="{D060A3A9-F050-4D79-904E-91F423930297}" dt="2025-01-14T01:53:10.499" v="33" actId="47"/>
        <pc:sldMkLst>
          <pc:docMk/>
          <pc:sldMk cId="3839496982" sldId="312"/>
        </pc:sldMkLst>
      </pc:sldChg>
      <pc:sldChg chg="modSp new mod">
        <pc:chgData name="Gibson, Heidi" userId="625c5426-83d3-499a-b65b-cae782d30fe8" providerId="ADAL" clId="{D060A3A9-F050-4D79-904E-91F423930297}" dt="2025-01-14T02:17:28.309" v="466" actId="115"/>
        <pc:sldMkLst>
          <pc:docMk/>
          <pc:sldMk cId="2650939502" sldId="313"/>
        </pc:sldMkLst>
        <pc:spChg chg="mod">
          <ac:chgData name="Gibson, Heidi" userId="625c5426-83d3-499a-b65b-cae782d30fe8" providerId="ADAL" clId="{D060A3A9-F050-4D79-904E-91F423930297}" dt="2025-01-14T02:17:28.309" v="466" actId="115"/>
          <ac:spMkLst>
            <pc:docMk/>
            <pc:sldMk cId="2650939502" sldId="313"/>
            <ac:spMk id="2" creationId="{8CC2E3AB-65F0-2AFF-B095-9B354FF15EAD}"/>
          </ac:spMkLst>
        </pc:spChg>
        <pc:spChg chg="mod">
          <ac:chgData name="Gibson, Heidi" userId="625c5426-83d3-499a-b65b-cae782d30fe8" providerId="ADAL" clId="{D060A3A9-F050-4D79-904E-91F423930297}" dt="2025-01-14T01:56:59.251" v="91"/>
          <ac:spMkLst>
            <pc:docMk/>
            <pc:sldMk cId="2650939502" sldId="313"/>
            <ac:spMk id="3" creationId="{26B0E57A-2E23-DDFB-688B-28A999DD7FED}"/>
          </ac:spMkLst>
        </pc:spChg>
      </pc:sldChg>
      <pc:sldChg chg="del">
        <pc:chgData name="Gibson, Heidi" userId="625c5426-83d3-499a-b65b-cae782d30fe8" providerId="ADAL" clId="{D060A3A9-F050-4D79-904E-91F423930297}" dt="2025-01-14T01:53:11.009" v="34" actId="47"/>
        <pc:sldMkLst>
          <pc:docMk/>
          <pc:sldMk cId="3851827842" sldId="313"/>
        </pc:sldMkLst>
      </pc:sldChg>
      <pc:sldChg chg="del">
        <pc:chgData name="Gibson, Heidi" userId="625c5426-83d3-499a-b65b-cae782d30fe8" providerId="ADAL" clId="{D060A3A9-F050-4D79-904E-91F423930297}" dt="2025-01-14T01:53:11.605" v="35" actId="47"/>
        <pc:sldMkLst>
          <pc:docMk/>
          <pc:sldMk cId="909924577" sldId="314"/>
        </pc:sldMkLst>
      </pc:sldChg>
      <pc:sldChg chg="modSp new mod">
        <pc:chgData name="Gibson, Heidi" userId="625c5426-83d3-499a-b65b-cae782d30fe8" providerId="ADAL" clId="{D060A3A9-F050-4D79-904E-91F423930297}" dt="2025-01-14T02:19:43.849" v="513"/>
        <pc:sldMkLst>
          <pc:docMk/>
          <pc:sldMk cId="1099853874" sldId="314"/>
        </pc:sldMkLst>
        <pc:spChg chg="mod">
          <ac:chgData name="Gibson, Heidi" userId="625c5426-83d3-499a-b65b-cae782d30fe8" providerId="ADAL" clId="{D060A3A9-F050-4D79-904E-91F423930297}" dt="2025-01-14T02:15:10.379" v="441" actId="27636"/>
          <ac:spMkLst>
            <pc:docMk/>
            <pc:sldMk cId="1099853874" sldId="314"/>
            <ac:spMk id="2" creationId="{179549F0-44AF-2430-B341-7DB498AE3C78}"/>
          </ac:spMkLst>
        </pc:spChg>
        <pc:spChg chg="mod ord">
          <ac:chgData name="Gibson, Heidi" userId="625c5426-83d3-499a-b65b-cae782d30fe8" providerId="ADAL" clId="{D060A3A9-F050-4D79-904E-91F423930297}" dt="2025-01-14T02:19:43.849" v="513"/>
          <ac:spMkLst>
            <pc:docMk/>
            <pc:sldMk cId="1099853874" sldId="314"/>
            <ac:spMk id="3" creationId="{A6A7E9E3-CC01-FC4B-4E55-A267294CD928}"/>
          </ac:spMkLst>
        </pc:spChg>
      </pc:sldChg>
      <pc:sldChg chg="del">
        <pc:chgData name="Gibson, Heidi" userId="625c5426-83d3-499a-b65b-cae782d30fe8" providerId="ADAL" clId="{D060A3A9-F050-4D79-904E-91F423930297}" dt="2025-01-14T01:53:12.591" v="37" actId="47"/>
        <pc:sldMkLst>
          <pc:docMk/>
          <pc:sldMk cId="93731818" sldId="315"/>
        </pc:sldMkLst>
      </pc:sldChg>
      <pc:sldChg chg="modSp new mod">
        <pc:chgData name="Gibson, Heidi" userId="625c5426-83d3-499a-b65b-cae782d30fe8" providerId="ADAL" clId="{D060A3A9-F050-4D79-904E-91F423930297}" dt="2025-01-14T02:19:51.441" v="515"/>
        <pc:sldMkLst>
          <pc:docMk/>
          <pc:sldMk cId="1689044890" sldId="315"/>
        </pc:sldMkLst>
        <pc:spChg chg="mod">
          <ac:chgData name="Gibson, Heidi" userId="625c5426-83d3-499a-b65b-cae782d30fe8" providerId="ADAL" clId="{D060A3A9-F050-4D79-904E-91F423930297}" dt="2025-01-14T02:18:49.822" v="511" actId="255"/>
          <ac:spMkLst>
            <pc:docMk/>
            <pc:sldMk cId="1689044890" sldId="315"/>
            <ac:spMk id="2" creationId="{0918EF93-E9F1-20A2-CB74-76DD4EB84277}"/>
          </ac:spMkLst>
        </pc:spChg>
        <pc:spChg chg="mod ord">
          <ac:chgData name="Gibson, Heidi" userId="625c5426-83d3-499a-b65b-cae782d30fe8" providerId="ADAL" clId="{D060A3A9-F050-4D79-904E-91F423930297}" dt="2025-01-14T02:19:51.441" v="515"/>
          <ac:spMkLst>
            <pc:docMk/>
            <pc:sldMk cId="1689044890" sldId="315"/>
            <ac:spMk id="3" creationId="{9D7D982D-B43C-64DA-7457-77B42A9CE80D}"/>
          </ac:spMkLst>
        </pc:spChg>
      </pc:sldChg>
      <pc:sldChg chg="modSp new mod ord">
        <pc:chgData name="Gibson, Heidi" userId="625c5426-83d3-499a-b65b-cae782d30fe8" providerId="ADAL" clId="{D060A3A9-F050-4D79-904E-91F423930297}" dt="2025-01-14T02:19:47.499" v="514"/>
        <pc:sldMkLst>
          <pc:docMk/>
          <pc:sldMk cId="642424931" sldId="316"/>
        </pc:sldMkLst>
        <pc:spChg chg="mod">
          <ac:chgData name="Gibson, Heidi" userId="625c5426-83d3-499a-b65b-cae782d30fe8" providerId="ADAL" clId="{D060A3A9-F050-4D79-904E-91F423930297}" dt="2025-01-14T01:54:49.425" v="45"/>
          <ac:spMkLst>
            <pc:docMk/>
            <pc:sldMk cId="642424931" sldId="316"/>
            <ac:spMk id="2" creationId="{6B38E1B7-96C8-320A-117E-495749EF9E85}"/>
          </ac:spMkLst>
        </pc:spChg>
        <pc:spChg chg="mod ord">
          <ac:chgData name="Gibson, Heidi" userId="625c5426-83d3-499a-b65b-cae782d30fe8" providerId="ADAL" clId="{D060A3A9-F050-4D79-904E-91F423930297}" dt="2025-01-14T02:19:47.499" v="514"/>
          <ac:spMkLst>
            <pc:docMk/>
            <pc:sldMk cId="642424931" sldId="316"/>
            <ac:spMk id="3" creationId="{2FFD341B-021D-75A3-1434-C86007DC8168}"/>
          </ac:spMkLst>
        </pc:spChg>
      </pc:sldChg>
      <pc:sldChg chg="del">
        <pc:chgData name="Gibson, Heidi" userId="625c5426-83d3-499a-b65b-cae782d30fe8" providerId="ADAL" clId="{D060A3A9-F050-4D79-904E-91F423930297}" dt="2025-01-14T01:53:12.085" v="36" actId="47"/>
        <pc:sldMkLst>
          <pc:docMk/>
          <pc:sldMk cId="3060937849" sldId="316"/>
        </pc:sldMkLst>
      </pc:sldChg>
      <pc:sldChg chg="del">
        <pc:chgData name="Gibson, Heidi" userId="625c5426-83d3-499a-b65b-cae782d30fe8" providerId="ADAL" clId="{D060A3A9-F050-4D79-904E-91F423930297}" dt="2025-01-14T01:53:13.121" v="38" actId="47"/>
        <pc:sldMkLst>
          <pc:docMk/>
          <pc:sldMk cId="794092450" sldId="317"/>
        </pc:sldMkLst>
      </pc:sldChg>
      <pc:sldChg chg="del">
        <pc:chgData name="Gibson, Heidi" userId="625c5426-83d3-499a-b65b-cae782d30fe8" providerId="ADAL" clId="{D060A3A9-F050-4D79-904E-91F423930297}" dt="2025-01-14T01:53:09.898" v="32" actId="47"/>
        <pc:sldMkLst>
          <pc:docMk/>
          <pc:sldMk cId="123118067"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Interview Instructions</a:t>
            </a:r>
          </a:p>
        </p:txBody>
      </p:sp>
      <p:sp>
        <p:nvSpPr>
          <p:cNvPr id="3" name="Subtitle 2"/>
          <p:cNvSpPr>
            <a:spLocks noGrp="1"/>
          </p:cNvSpPr>
          <p:nvPr>
            <p:ph type="subTitle" idx="1"/>
          </p:nvPr>
        </p:nvSpPr>
        <p:spPr>
          <a:xfrm>
            <a:off x="341377" y="418461"/>
            <a:ext cx="11850623" cy="607910"/>
          </a:xfrm>
        </p:spPr>
        <p:txBody>
          <a:bodyPr/>
          <a:lstStyle/>
          <a:p>
            <a:r>
              <a:rPr lang="en-US" b="0" dirty="0"/>
              <a:t>Starting with Sustainability</a:t>
            </a:r>
            <a:endParaRPr lang="en-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99C4F-55E3-09ED-E630-37A81726E7F1}"/>
              </a:ext>
            </a:extLst>
          </p:cNvPr>
          <p:cNvSpPr>
            <a:spLocks noGrp="1"/>
          </p:cNvSpPr>
          <p:nvPr>
            <p:ph type="title"/>
          </p:nvPr>
        </p:nvSpPr>
        <p:spPr/>
        <p:txBody>
          <a:bodyPr/>
          <a:lstStyle/>
          <a:p>
            <a:r>
              <a:rPr lang="en-US" dirty="0"/>
              <a:t>Choosing People to Interview</a:t>
            </a:r>
          </a:p>
        </p:txBody>
      </p:sp>
      <p:sp>
        <p:nvSpPr>
          <p:cNvPr id="2" name="Content Placeholder 1">
            <a:extLst>
              <a:ext uri="{FF2B5EF4-FFF2-40B4-BE49-F238E27FC236}">
                <a16:creationId xmlns:a16="http://schemas.microsoft.com/office/drawing/2014/main" id="{A6744D5F-1A1C-C585-B1AD-5FD28E57A831}"/>
              </a:ext>
            </a:extLst>
          </p:cNvPr>
          <p:cNvSpPr>
            <a:spLocks noGrp="1"/>
          </p:cNvSpPr>
          <p:nvPr>
            <p:ph sz="quarter" idx="11"/>
          </p:nvPr>
        </p:nvSpPr>
        <p:spPr>
          <a:xfrm>
            <a:off x="633639" y="1545472"/>
            <a:ext cx="10924717" cy="4674353"/>
          </a:xfrm>
        </p:spPr>
        <p:txBody>
          <a:bodyPr>
            <a:normAutofit fontScale="77500" lnSpcReduction="20000"/>
          </a:bodyPr>
          <a:lstStyle/>
          <a:p>
            <a:pPr marL="457200" indent="-457200">
              <a:buFont typeface="Arial" panose="020B0604020202020204" pitchFamily="34" charset="0"/>
              <a:buChar char="•"/>
            </a:pPr>
            <a:r>
              <a:rPr lang="en-US" dirty="0"/>
              <a:t>Think about who might know the most about how the environment in your community has changed. For example, it might be people who are part of Indigenous groups, older people who have lived in the community a long time, a local historian, people who work outside, environmental activists, or leaders who make decisions.</a:t>
            </a:r>
          </a:p>
          <a:p>
            <a:pPr marL="457200" indent="-457200">
              <a:buFont typeface="Arial" panose="020B0604020202020204" pitchFamily="34" charset="0"/>
              <a:buChar char="•"/>
            </a:pPr>
            <a:r>
              <a:rPr lang="en-US" dirty="0"/>
              <a:t>Every person in your community has a valuable perspective. Different parts of your identity help give you information. If you can, interview people from a variety of ages, genders, jobs, incomes, religions, ethnicities, or other identities so you can get a variety of information. As a team, try to talk to people who live in all parts of your community.</a:t>
            </a:r>
          </a:p>
          <a:p>
            <a:pPr marL="457200" indent="-457200">
              <a:buFont typeface="Arial" panose="020B0604020202020204" pitchFamily="34" charset="0"/>
              <a:buChar char="•"/>
            </a:pPr>
            <a:r>
              <a:rPr lang="en-US" dirty="0"/>
              <a:t>Think about the many ways people can share information and try not to leave groups of people out. For example, some people in your community may not use your language. Try to find someone to help you translate so you can find out more about their experiences</a:t>
            </a:r>
          </a:p>
          <a:p>
            <a:pPr marL="457200" indent="-457200">
              <a:buFont typeface="Arial" panose="020B0604020202020204" pitchFamily="34" charset="0"/>
              <a:buChar char="•"/>
            </a:pPr>
            <a:r>
              <a:rPr lang="en-US" dirty="0"/>
              <a:t>Conducting interviews can take a long time, so you may decide to interview to just one person. That is okay. If everyone on your team interviews at least one person, you will have enough information to complete the activity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C2E3AB-65F0-2AFF-B095-9B354FF15EAD}"/>
              </a:ext>
            </a:extLst>
          </p:cNvPr>
          <p:cNvSpPr>
            <a:spLocks noGrp="1"/>
          </p:cNvSpPr>
          <p:nvPr>
            <p:ph sz="quarter" idx="11"/>
          </p:nvPr>
        </p:nvSpPr>
        <p:spPr>
          <a:xfrm>
            <a:off x="633641" y="1409700"/>
            <a:ext cx="10924717" cy="4810126"/>
          </a:xfrm>
        </p:spPr>
        <p:txBody>
          <a:bodyPr>
            <a:normAutofit fontScale="85000" lnSpcReduction="10000"/>
          </a:bodyPr>
          <a:lstStyle/>
          <a:p>
            <a:pPr>
              <a:lnSpc>
                <a:spcPct val="110000"/>
              </a:lnSpc>
            </a:pPr>
            <a:r>
              <a:rPr lang="en-US" dirty="0"/>
              <a:t>With your team, think about some questions you would like to ask people to help find out about problems in your local area. If you already know some problems, you can ask people about their experiences with that problem. Be sure to also include questions to help you find out about problems you don’t already know about.</a:t>
            </a:r>
          </a:p>
          <a:p>
            <a:r>
              <a:rPr lang="en-US" u="sng" dirty="0"/>
              <a:t>Example Questions:</a:t>
            </a:r>
          </a:p>
          <a:p>
            <a:pPr marL="457200" indent="-457200">
              <a:lnSpc>
                <a:spcPct val="120000"/>
              </a:lnSpc>
              <a:buFont typeface="Arial" panose="020B0604020202020204" pitchFamily="34" charset="0"/>
              <a:buChar char="•"/>
            </a:pPr>
            <a:r>
              <a:rPr lang="en-US" dirty="0"/>
              <a:t>What has changed about the environment of our community while you have been living here?</a:t>
            </a:r>
          </a:p>
          <a:p>
            <a:pPr marL="457200" indent="-457200">
              <a:lnSpc>
                <a:spcPct val="120000"/>
              </a:lnSpc>
              <a:buFont typeface="Arial" panose="020B0604020202020204" pitchFamily="34" charset="0"/>
              <a:buChar char="•"/>
            </a:pPr>
            <a:r>
              <a:rPr lang="en-US" dirty="0"/>
              <a:t>Are there environmental problems in our area that we should know about?</a:t>
            </a:r>
          </a:p>
          <a:p>
            <a:pPr marL="457200" indent="-457200">
              <a:lnSpc>
                <a:spcPct val="120000"/>
              </a:lnSpc>
              <a:buFont typeface="Arial" panose="020B0604020202020204" pitchFamily="34" charset="0"/>
              <a:buChar char="•"/>
            </a:pPr>
            <a:r>
              <a:rPr lang="en-US" dirty="0"/>
              <a:t>Are there environmental problems you think will be worse in the future?</a:t>
            </a:r>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26B0E57A-2E23-DDFB-688B-28A999DD7FE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Tips for Conducting an Interview</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p:txBody>
          <a:bodyPr>
            <a:normAutofit/>
          </a:bodyPr>
          <a:lstStyle/>
          <a:p>
            <a:pPr marL="457200" indent="-457200">
              <a:buFont typeface="Arial" panose="020B0604020202020204" pitchFamily="34" charset="0"/>
              <a:buChar char="•"/>
            </a:pPr>
            <a:r>
              <a:rPr lang="en-US" sz="2000" b="1" dirty="0"/>
              <a:t>Ways to record: </a:t>
            </a:r>
            <a:r>
              <a:rPr lang="en-US" sz="2000" dirty="0"/>
              <a:t>You can interview people many different ways, such as in person, over the phone, using email, or through social media channels. You can use audio, video, write or draw to record the interview. Be sure to ask permission.</a:t>
            </a:r>
          </a:p>
          <a:p>
            <a:pPr marL="457200" indent="-457200">
              <a:buFont typeface="Arial" panose="020B0604020202020204" pitchFamily="34" charset="0"/>
              <a:buChar char="•"/>
            </a:pPr>
            <a:r>
              <a:rPr lang="en-US" sz="2000" b="1" dirty="0"/>
              <a:t>Methods for recording: </a:t>
            </a:r>
            <a:r>
              <a:rPr lang="en-US" sz="2000" dirty="0"/>
              <a:t>You can use audio or video to record an interview. You can write or draw to make a record of the ideas that are shared with you.</a:t>
            </a:r>
          </a:p>
          <a:p>
            <a:pPr marL="457200" indent="-457200">
              <a:buFont typeface="Arial" panose="020B0604020202020204" pitchFamily="34" charset="0"/>
              <a:buChar char="•"/>
            </a:pPr>
            <a:r>
              <a:rPr lang="en-US" sz="2000" b="1" dirty="0"/>
              <a:t>Mindful listening: </a:t>
            </a:r>
            <a:r>
              <a:rPr lang="en-US" sz="2000" dirty="0"/>
              <a:t>Let the person you are interviewing answer the questions in the way they want. Be patient. Listen carefully. Understand that they might give answers you didn’t ask for or expect.</a:t>
            </a:r>
          </a:p>
          <a:p>
            <a:pPr marL="457200" indent="-457200">
              <a:buFont typeface="Arial" panose="020B0604020202020204" pitchFamily="34" charset="0"/>
              <a:buChar char="•"/>
            </a:pPr>
            <a:r>
              <a:rPr lang="en-US" sz="2000" b="1" dirty="0"/>
              <a:t>Asking questions: </a:t>
            </a:r>
            <a:r>
              <a:rPr lang="en-US" sz="2000" dirty="0">
                <a:solidFill>
                  <a:srgbClr val="000000"/>
                </a:solidFill>
              </a:rPr>
              <a:t>If</a:t>
            </a:r>
            <a:r>
              <a:rPr lang="en-US" sz="2000" b="0" i="0" u="none" strike="noStrike" baseline="0" dirty="0">
                <a:solidFill>
                  <a:srgbClr val="000000"/>
                </a:solidFill>
              </a:rPr>
              <a:t> feels as if someone didn’t answer your question, don’t be afraid to ask the question again in a different way. </a:t>
            </a:r>
          </a:p>
          <a:p>
            <a:pPr marL="457200" indent="-457200">
              <a:buFont typeface="Arial" panose="020B0604020202020204" pitchFamily="34" charset="0"/>
              <a:buChar char="•"/>
            </a:pPr>
            <a:r>
              <a:rPr lang="en-US" sz="2000" b="1" dirty="0">
                <a:solidFill>
                  <a:srgbClr val="000000"/>
                </a:solidFill>
              </a:rPr>
              <a:t>Permission to record: </a:t>
            </a:r>
            <a:r>
              <a:rPr lang="en-US" sz="2000" b="0" i="0" u="none" strike="noStrike" baseline="0" dirty="0">
                <a:solidFill>
                  <a:srgbClr val="000000"/>
                </a:solidFill>
              </a:rPr>
              <a:t>Ask permission to share the interview with the rest of your team, class, or other people in the community. People might be more willing to share if their interview is anonymous. </a:t>
            </a:r>
            <a:endParaRPr lang="en-US" sz="2000" dirty="0"/>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D341B-021D-75A3-1434-C86007DC8168}"/>
              </a:ext>
            </a:extLst>
          </p:cNvPr>
          <p:cNvSpPr>
            <a:spLocks noGrp="1"/>
          </p:cNvSpPr>
          <p:nvPr>
            <p:ph type="title"/>
          </p:nvPr>
        </p:nvSpPr>
        <p:spPr/>
        <p:txBody>
          <a:bodyPr/>
          <a:lstStyle/>
          <a:p>
            <a:r>
              <a:rPr lang="en-US" dirty="0"/>
              <a:t>Community Interviews</a:t>
            </a:r>
          </a:p>
        </p:txBody>
      </p:sp>
      <p:sp>
        <p:nvSpPr>
          <p:cNvPr id="2" name="Content Placeholder 1">
            <a:extLst>
              <a:ext uri="{FF2B5EF4-FFF2-40B4-BE49-F238E27FC236}">
                <a16:creationId xmlns:a16="http://schemas.microsoft.com/office/drawing/2014/main" id="{6B38E1B7-96C8-320A-117E-495749EF9E85}"/>
              </a:ext>
            </a:extLst>
          </p:cNvPr>
          <p:cNvSpPr>
            <a:spLocks noGrp="1"/>
          </p:cNvSpPr>
          <p:nvPr>
            <p:ph sz="quarter" idx="11"/>
          </p:nvPr>
        </p:nvSpPr>
        <p:spPr/>
        <p:txBody>
          <a:bodyPr/>
          <a:lstStyle/>
          <a:p>
            <a:r>
              <a:rPr lang="en-US" dirty="0"/>
              <a:t>You can interview people in your community to learn about the</a:t>
            </a:r>
          </a:p>
          <a:p>
            <a:r>
              <a:rPr lang="en-US" dirty="0"/>
              <a:t>environmental experiences they have had. Often this can help you</a:t>
            </a:r>
          </a:p>
          <a:p>
            <a:r>
              <a:rPr lang="en-US" dirty="0"/>
              <a:t>find out the most important environmental problems in your</a:t>
            </a:r>
          </a:p>
          <a:p>
            <a:r>
              <a:rPr lang="en-US" dirty="0"/>
              <a:t>community. Interviewing community members can also help you</a:t>
            </a:r>
          </a:p>
          <a:p>
            <a:r>
              <a:rPr lang="en-US" dirty="0"/>
              <a:t>understand how your community has changed.</a:t>
            </a:r>
          </a:p>
        </p:txBody>
      </p:sp>
    </p:spTree>
    <p:extLst>
      <p:ext uri="{BB962C8B-B14F-4D97-AF65-F5344CB8AC3E}">
        <p14:creationId xmlns:p14="http://schemas.microsoft.com/office/powerpoint/2010/main" val="64242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7D982D-B43C-64DA-7457-77B42A9CE80D}"/>
              </a:ext>
            </a:extLst>
          </p:cNvPr>
          <p:cNvSpPr>
            <a:spLocks noGrp="1"/>
          </p:cNvSpPr>
          <p:nvPr>
            <p:ph type="title"/>
          </p:nvPr>
        </p:nvSpPr>
        <p:spPr/>
        <p:txBody>
          <a:bodyPr/>
          <a:lstStyle/>
          <a:p>
            <a:r>
              <a:rPr lang="en-US" dirty="0"/>
              <a:t>Safety Tips for Interviewing People</a:t>
            </a:r>
          </a:p>
        </p:txBody>
      </p:sp>
      <p:sp>
        <p:nvSpPr>
          <p:cNvPr id="2" name="Content Placeholder 1">
            <a:extLst>
              <a:ext uri="{FF2B5EF4-FFF2-40B4-BE49-F238E27FC236}">
                <a16:creationId xmlns:a16="http://schemas.microsoft.com/office/drawing/2014/main" id="{0918EF93-E9F1-20A2-CB74-76DD4EB84277}"/>
              </a:ext>
            </a:extLst>
          </p:cNvPr>
          <p:cNvSpPr>
            <a:spLocks noGrp="1"/>
          </p:cNvSpPr>
          <p:nvPr>
            <p:ph sz="quarter" idx="11"/>
          </p:nvPr>
        </p:nvSpPr>
        <p:spPr/>
        <p:txBody>
          <a:bodyPr/>
          <a:lstStyle/>
          <a:p>
            <a:r>
              <a:rPr lang="en-US" dirty="0"/>
              <a:t>Ask your teacher for guidelines. They will know what is safest in your community.</a:t>
            </a:r>
          </a:p>
          <a:p>
            <a:endParaRPr lang="en-US" sz="1400" dirty="0"/>
          </a:p>
          <a:p>
            <a:pPr marL="0" marR="0">
              <a:spcBef>
                <a:spcPts val="600"/>
              </a:spcBef>
              <a:spcAft>
                <a:spcPts val="1400"/>
              </a:spcAft>
            </a:pPr>
            <a:r>
              <a:rPr lang="en-US" sz="2400" i="1" dirty="0">
                <a:solidFill>
                  <a:srgbClr val="102ACC"/>
                </a:solidFill>
                <a:effectLst/>
                <a:ea typeface="Calibri" panose="020F0502020204030204" pitchFamily="34" charset="0"/>
                <a:cs typeface="Times New Roman" panose="02020603050405020304" pitchFamily="18" charset="0"/>
              </a:rPr>
              <a:t>Physical Safety Tip: Never conduct an interview alone and always be aware of your surroundings. You might want to suggest recording the interview in a quiet public place. </a:t>
            </a:r>
            <a:endParaRPr lang="en-US" sz="2400" dirty="0">
              <a:effectLst/>
              <a:ea typeface="Calibri" panose="020F0502020204030204" pitchFamily="34" charset="0"/>
              <a:cs typeface="Times New Roman" panose="02020603050405020304" pitchFamily="18" charset="0"/>
            </a:endParaRPr>
          </a:p>
          <a:p>
            <a:r>
              <a:rPr lang="en-US" sz="2400" i="1" dirty="0">
                <a:solidFill>
                  <a:srgbClr val="7030A0"/>
                </a:solidFill>
                <a:effectLst/>
                <a:ea typeface="Calibri" panose="020F0502020204030204" pitchFamily="34" charset="0"/>
                <a:cs typeface="Times New Roman" panose="02020603050405020304" pitchFamily="18" charset="0"/>
              </a:rPr>
              <a:t>Emotional Safety Tip: It can be hard to communicate with other people in the community. You may feel shy or nervous. Someone may tell you they don’t want to talk. That’s okay! It doesn’t have anything to do with you. It just means they don’t want to share. You can show them respect by thanking them and moving on to another community member.</a:t>
            </a:r>
            <a:endParaRPr lang="en-US" sz="2400" dirty="0"/>
          </a:p>
        </p:txBody>
      </p:sp>
    </p:spTree>
    <p:extLst>
      <p:ext uri="{BB962C8B-B14F-4D97-AF65-F5344CB8AC3E}">
        <p14:creationId xmlns:p14="http://schemas.microsoft.com/office/powerpoint/2010/main" val="1689044890"/>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10544</TotalTime>
  <Words>708</Words>
  <Application>Microsoft Office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Rockwell</vt:lpstr>
      <vt:lpstr>Tahoma</vt:lpstr>
      <vt:lpstr>Custom</vt:lpstr>
      <vt:lpstr>Community Interview Instructions</vt:lpstr>
      <vt:lpstr>Choosing People to Interview</vt:lpstr>
      <vt:lpstr>Questions</vt:lpstr>
      <vt:lpstr>Tips for Conducting an Interview</vt:lpstr>
      <vt:lpstr>Community Interviews</vt:lpstr>
      <vt:lpstr>Safety Tips for Interviewing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95</cp:revision>
  <dcterms:created xsi:type="dcterms:W3CDTF">2024-12-17T02:33:39Z</dcterms:created>
  <dcterms:modified xsi:type="dcterms:W3CDTF">2025-01-14T02:19:57Z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