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11" r:id="rId5"/>
    <p:sldId id="312" r:id="rId6"/>
    <p:sldId id="313" r:id="rId7"/>
    <p:sldId id="314" r:id="rId8"/>
    <p:sldId id="315" r:id="rId9"/>
    <p:sldId id="316" r:id="rId10"/>
    <p:sldId id="317" r:id="rId11"/>
    <p:sldId id="318" r:id="rId12"/>
    <p:sldId id="319"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41F43-F25E-45BB-BD1E-2A6FF82A63AA}" v="10" dt="2025-01-14T00:12:27.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098" autoAdjust="0"/>
  </p:normalViewPr>
  <p:slideViewPr>
    <p:cSldViewPr snapToGrid="0">
      <p:cViewPr varScale="1">
        <p:scale>
          <a:sx n="100" d="100"/>
          <a:sy n="100" d="100"/>
        </p:scale>
        <p:origin x="264" y="7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89341F43-F25E-45BB-BD1E-2A6FF82A63AA}"/>
    <pc:docChg chg="undo custSel addSld delSld modSld">
      <pc:chgData name="Gibson, Heidi" userId="625c5426-83d3-499a-b65b-cae782d30fe8" providerId="ADAL" clId="{89341F43-F25E-45BB-BD1E-2A6FF82A63AA}" dt="2025-01-14T00:16:13.212" v="337"/>
      <pc:docMkLst>
        <pc:docMk/>
      </pc:docMkLst>
      <pc:sldChg chg="modSp mod">
        <pc:chgData name="Gibson, Heidi" userId="625c5426-83d3-499a-b65b-cae782d30fe8" providerId="ADAL" clId="{89341F43-F25E-45BB-BD1E-2A6FF82A63AA}" dt="2025-01-13T23:39:51.866" v="26" actId="20577"/>
        <pc:sldMkLst>
          <pc:docMk/>
          <pc:sldMk cId="1631576398" sldId="311"/>
        </pc:sldMkLst>
        <pc:spChg chg="mod">
          <ac:chgData name="Gibson, Heidi" userId="625c5426-83d3-499a-b65b-cae782d30fe8" providerId="ADAL" clId="{89341F43-F25E-45BB-BD1E-2A6FF82A63AA}" dt="2025-01-13T23:39:51.866" v="26" actId="20577"/>
          <ac:spMkLst>
            <pc:docMk/>
            <pc:sldMk cId="1631576398" sldId="311"/>
            <ac:spMk id="2" creationId="{00000000-0000-0000-0000-000000000000}"/>
          </ac:spMkLst>
        </pc:spChg>
      </pc:sldChg>
      <pc:sldChg chg="modSp new mod">
        <pc:chgData name="Gibson, Heidi" userId="625c5426-83d3-499a-b65b-cae782d30fe8" providerId="ADAL" clId="{89341F43-F25E-45BB-BD1E-2A6FF82A63AA}" dt="2025-01-14T00:15:38.375" v="331"/>
        <pc:sldMkLst>
          <pc:docMk/>
          <pc:sldMk cId="1993726940" sldId="312"/>
        </pc:sldMkLst>
        <pc:spChg chg="mod">
          <ac:chgData name="Gibson, Heidi" userId="625c5426-83d3-499a-b65b-cae782d30fe8" providerId="ADAL" clId="{89341F43-F25E-45BB-BD1E-2A6FF82A63AA}" dt="2025-01-13T23:52:15.028" v="46"/>
          <ac:spMkLst>
            <pc:docMk/>
            <pc:sldMk cId="1993726940" sldId="312"/>
            <ac:spMk id="2" creationId="{72296BF7-C51B-FF03-F2CF-645F534E12F9}"/>
          </ac:spMkLst>
        </pc:spChg>
        <pc:spChg chg="mod ord">
          <ac:chgData name="Gibson, Heidi" userId="625c5426-83d3-499a-b65b-cae782d30fe8" providerId="ADAL" clId="{89341F43-F25E-45BB-BD1E-2A6FF82A63AA}" dt="2025-01-14T00:15:38.375" v="331"/>
          <ac:spMkLst>
            <pc:docMk/>
            <pc:sldMk cId="1993726940" sldId="312"/>
            <ac:spMk id="3" creationId="{998F8AAF-1BE4-6D3C-D8CE-5B90D68B6305}"/>
          </ac:spMkLst>
        </pc:spChg>
      </pc:sldChg>
      <pc:sldChg chg="del">
        <pc:chgData name="Gibson, Heidi" userId="625c5426-83d3-499a-b65b-cae782d30fe8" providerId="ADAL" clId="{89341F43-F25E-45BB-BD1E-2A6FF82A63AA}" dt="2025-01-13T23:39:57.676" v="28" actId="47"/>
        <pc:sldMkLst>
          <pc:docMk/>
          <pc:sldMk cId="3839496982" sldId="312"/>
        </pc:sldMkLst>
      </pc:sldChg>
      <pc:sldChg chg="addSp delSp modSp new mod">
        <pc:chgData name="Gibson, Heidi" userId="625c5426-83d3-499a-b65b-cae782d30fe8" providerId="ADAL" clId="{89341F43-F25E-45BB-BD1E-2A6FF82A63AA}" dt="2025-01-14T00:15:44.101" v="332"/>
        <pc:sldMkLst>
          <pc:docMk/>
          <pc:sldMk cId="1917882166" sldId="313"/>
        </pc:sldMkLst>
        <pc:spChg chg="mod">
          <ac:chgData name="Gibson, Heidi" userId="625c5426-83d3-499a-b65b-cae782d30fe8" providerId="ADAL" clId="{89341F43-F25E-45BB-BD1E-2A6FF82A63AA}" dt="2025-01-13T23:54:19.858" v="99" actId="14100"/>
          <ac:spMkLst>
            <pc:docMk/>
            <pc:sldMk cId="1917882166" sldId="313"/>
            <ac:spMk id="2" creationId="{B4187C2C-810B-7518-A292-D166F3686808}"/>
          </ac:spMkLst>
        </pc:spChg>
        <pc:spChg chg="mod ord">
          <ac:chgData name="Gibson, Heidi" userId="625c5426-83d3-499a-b65b-cae782d30fe8" providerId="ADAL" clId="{89341F43-F25E-45BB-BD1E-2A6FF82A63AA}" dt="2025-01-14T00:15:44.101" v="332"/>
          <ac:spMkLst>
            <pc:docMk/>
            <pc:sldMk cId="1917882166" sldId="313"/>
            <ac:spMk id="3" creationId="{1CF69EC9-D10A-298A-BEB4-D14A8EA0518F}"/>
          </ac:spMkLst>
        </pc:spChg>
        <pc:spChg chg="add mod">
          <ac:chgData name="Gibson, Heidi" userId="625c5426-83d3-499a-b65b-cae782d30fe8" providerId="ADAL" clId="{89341F43-F25E-45BB-BD1E-2A6FF82A63AA}" dt="2025-01-14T00:02:27.260" v="155" actId="255"/>
          <ac:spMkLst>
            <pc:docMk/>
            <pc:sldMk cId="1917882166" sldId="313"/>
            <ac:spMk id="4" creationId="{A5C8FF65-1EC0-BAF7-8740-8B725C11B918}"/>
          </ac:spMkLst>
        </pc:spChg>
        <pc:picChg chg="add del mod">
          <ac:chgData name="Gibson, Heidi" userId="625c5426-83d3-499a-b65b-cae782d30fe8" providerId="ADAL" clId="{89341F43-F25E-45BB-BD1E-2A6FF82A63AA}" dt="2025-01-13T23:56:47.399" v="116" actId="478"/>
          <ac:picMkLst>
            <pc:docMk/>
            <pc:sldMk cId="1917882166" sldId="313"/>
            <ac:picMk id="6" creationId="{3F1B30B0-7F64-28CC-97C2-52FCBF4DA5F4}"/>
          </ac:picMkLst>
        </pc:picChg>
        <pc:picChg chg="add del mod">
          <ac:chgData name="Gibson, Heidi" userId="625c5426-83d3-499a-b65b-cae782d30fe8" providerId="ADAL" clId="{89341F43-F25E-45BB-BD1E-2A6FF82A63AA}" dt="2025-01-13T23:57:05.676" v="120" actId="478"/>
          <ac:picMkLst>
            <pc:docMk/>
            <pc:sldMk cId="1917882166" sldId="313"/>
            <ac:picMk id="8" creationId="{24473D67-1E6C-6BDE-3356-DFC215EF26B9}"/>
          </ac:picMkLst>
        </pc:picChg>
        <pc:picChg chg="add del mod">
          <ac:chgData name="Gibson, Heidi" userId="625c5426-83d3-499a-b65b-cae782d30fe8" providerId="ADAL" clId="{89341F43-F25E-45BB-BD1E-2A6FF82A63AA}" dt="2025-01-14T00:00:10.640" v="128" actId="478"/>
          <ac:picMkLst>
            <pc:docMk/>
            <pc:sldMk cId="1917882166" sldId="313"/>
            <ac:picMk id="10" creationId="{32E194F5-C240-F41C-763B-F5C33758D752}"/>
          </ac:picMkLst>
        </pc:picChg>
        <pc:picChg chg="add mod">
          <ac:chgData name="Gibson, Heidi" userId="625c5426-83d3-499a-b65b-cae782d30fe8" providerId="ADAL" clId="{89341F43-F25E-45BB-BD1E-2A6FF82A63AA}" dt="2025-01-14T00:15:21.540" v="328" actId="962"/>
          <ac:picMkLst>
            <pc:docMk/>
            <pc:sldMk cId="1917882166" sldId="313"/>
            <ac:picMk id="12" creationId="{8045ACE5-C862-7D87-F745-3F412ADA9F14}"/>
          </ac:picMkLst>
        </pc:picChg>
      </pc:sldChg>
      <pc:sldChg chg="del">
        <pc:chgData name="Gibson, Heidi" userId="625c5426-83d3-499a-b65b-cae782d30fe8" providerId="ADAL" clId="{89341F43-F25E-45BB-BD1E-2A6FF82A63AA}" dt="2025-01-13T23:39:57.930" v="29" actId="47"/>
        <pc:sldMkLst>
          <pc:docMk/>
          <pc:sldMk cId="3851827842" sldId="313"/>
        </pc:sldMkLst>
      </pc:sldChg>
      <pc:sldChg chg="del">
        <pc:chgData name="Gibson, Heidi" userId="625c5426-83d3-499a-b65b-cae782d30fe8" providerId="ADAL" clId="{89341F43-F25E-45BB-BD1E-2A6FF82A63AA}" dt="2025-01-13T23:39:58.157" v="30" actId="47"/>
        <pc:sldMkLst>
          <pc:docMk/>
          <pc:sldMk cId="909924577" sldId="314"/>
        </pc:sldMkLst>
      </pc:sldChg>
      <pc:sldChg chg="modSp new mod">
        <pc:chgData name="Gibson, Heidi" userId="625c5426-83d3-499a-b65b-cae782d30fe8" providerId="ADAL" clId="{89341F43-F25E-45BB-BD1E-2A6FF82A63AA}" dt="2025-01-14T00:15:55.658" v="333"/>
        <pc:sldMkLst>
          <pc:docMk/>
          <pc:sldMk cId="2438453696" sldId="314"/>
        </pc:sldMkLst>
        <pc:spChg chg="mod">
          <ac:chgData name="Gibson, Heidi" userId="625c5426-83d3-499a-b65b-cae782d30fe8" providerId="ADAL" clId="{89341F43-F25E-45BB-BD1E-2A6FF82A63AA}" dt="2025-01-14T00:05:51.403" v="196" actId="27636"/>
          <ac:spMkLst>
            <pc:docMk/>
            <pc:sldMk cId="2438453696" sldId="314"/>
            <ac:spMk id="2" creationId="{028D9EFA-9FF8-078E-23FE-51468F0C20DF}"/>
          </ac:spMkLst>
        </pc:spChg>
        <pc:spChg chg="mod ord">
          <ac:chgData name="Gibson, Heidi" userId="625c5426-83d3-499a-b65b-cae782d30fe8" providerId="ADAL" clId="{89341F43-F25E-45BB-BD1E-2A6FF82A63AA}" dt="2025-01-14T00:15:55.658" v="333"/>
          <ac:spMkLst>
            <pc:docMk/>
            <pc:sldMk cId="2438453696" sldId="314"/>
            <ac:spMk id="3" creationId="{FACE0B57-93AD-84B6-0D56-7D36EB7573AE}"/>
          </ac:spMkLst>
        </pc:spChg>
      </pc:sldChg>
      <pc:sldChg chg="del">
        <pc:chgData name="Gibson, Heidi" userId="625c5426-83d3-499a-b65b-cae782d30fe8" providerId="ADAL" clId="{89341F43-F25E-45BB-BD1E-2A6FF82A63AA}" dt="2025-01-13T23:39:59.047" v="32" actId="47"/>
        <pc:sldMkLst>
          <pc:docMk/>
          <pc:sldMk cId="93731818" sldId="315"/>
        </pc:sldMkLst>
      </pc:sldChg>
      <pc:sldChg chg="addSp modSp new mod">
        <pc:chgData name="Gibson, Heidi" userId="625c5426-83d3-499a-b65b-cae782d30fe8" providerId="ADAL" clId="{89341F43-F25E-45BB-BD1E-2A6FF82A63AA}" dt="2025-01-14T00:05:34.054" v="194" actId="2085"/>
        <pc:sldMkLst>
          <pc:docMk/>
          <pc:sldMk cId="3366429738" sldId="315"/>
        </pc:sldMkLst>
        <pc:spChg chg="mod">
          <ac:chgData name="Gibson, Heidi" userId="625c5426-83d3-499a-b65b-cae782d30fe8" providerId="ADAL" clId="{89341F43-F25E-45BB-BD1E-2A6FF82A63AA}" dt="2025-01-14T00:04:04.360" v="190" actId="1076"/>
          <ac:spMkLst>
            <pc:docMk/>
            <pc:sldMk cId="3366429738" sldId="315"/>
            <ac:spMk id="2" creationId="{3B315013-3BFE-5E94-08F1-027B8FABC5B9}"/>
          </ac:spMkLst>
        </pc:spChg>
        <pc:spChg chg="mod">
          <ac:chgData name="Gibson, Heidi" userId="625c5426-83d3-499a-b65b-cae782d30fe8" providerId="ADAL" clId="{89341F43-F25E-45BB-BD1E-2A6FF82A63AA}" dt="2025-01-14T00:03:10.468" v="177" actId="404"/>
          <ac:spMkLst>
            <pc:docMk/>
            <pc:sldMk cId="3366429738" sldId="315"/>
            <ac:spMk id="3" creationId="{6ECD4969-EE77-2445-138E-636B3779BF67}"/>
          </ac:spMkLst>
        </pc:spChg>
        <pc:picChg chg="add mod">
          <ac:chgData name="Gibson, Heidi" userId="625c5426-83d3-499a-b65b-cae782d30fe8" providerId="ADAL" clId="{89341F43-F25E-45BB-BD1E-2A6FF82A63AA}" dt="2025-01-14T00:05:34.054" v="194" actId="2085"/>
          <ac:picMkLst>
            <pc:docMk/>
            <pc:sldMk cId="3366429738" sldId="315"/>
            <ac:picMk id="4" creationId="{BBFF5031-F171-8E44-E8C1-6A74FA7BD057}"/>
          </ac:picMkLst>
        </pc:picChg>
      </pc:sldChg>
      <pc:sldChg chg="modSp new mod">
        <pc:chgData name="Gibson, Heidi" userId="625c5426-83d3-499a-b65b-cae782d30fe8" providerId="ADAL" clId="{89341F43-F25E-45BB-BD1E-2A6FF82A63AA}" dt="2025-01-14T00:15:59.379" v="334"/>
        <pc:sldMkLst>
          <pc:docMk/>
          <pc:sldMk cId="530403734" sldId="316"/>
        </pc:sldMkLst>
        <pc:spChg chg="mod">
          <ac:chgData name="Gibson, Heidi" userId="625c5426-83d3-499a-b65b-cae782d30fe8" providerId="ADAL" clId="{89341F43-F25E-45BB-BD1E-2A6FF82A63AA}" dt="2025-01-14T00:07:29.308" v="209" actId="113"/>
          <ac:spMkLst>
            <pc:docMk/>
            <pc:sldMk cId="530403734" sldId="316"/>
            <ac:spMk id="2" creationId="{37226A90-9D3B-6B75-936C-C1283C53C7F1}"/>
          </ac:spMkLst>
        </pc:spChg>
        <pc:spChg chg="mod ord">
          <ac:chgData name="Gibson, Heidi" userId="625c5426-83d3-499a-b65b-cae782d30fe8" providerId="ADAL" clId="{89341F43-F25E-45BB-BD1E-2A6FF82A63AA}" dt="2025-01-14T00:15:59.379" v="334"/>
          <ac:spMkLst>
            <pc:docMk/>
            <pc:sldMk cId="530403734" sldId="316"/>
            <ac:spMk id="3" creationId="{72D1FD3B-BE6A-C7C7-C205-8B1F10C15A59}"/>
          </ac:spMkLst>
        </pc:spChg>
      </pc:sldChg>
      <pc:sldChg chg="del">
        <pc:chgData name="Gibson, Heidi" userId="625c5426-83d3-499a-b65b-cae782d30fe8" providerId="ADAL" clId="{89341F43-F25E-45BB-BD1E-2A6FF82A63AA}" dt="2025-01-13T23:39:58.446" v="31" actId="47"/>
        <pc:sldMkLst>
          <pc:docMk/>
          <pc:sldMk cId="3060937849" sldId="316"/>
        </pc:sldMkLst>
      </pc:sldChg>
      <pc:sldChg chg="del">
        <pc:chgData name="Gibson, Heidi" userId="625c5426-83d3-499a-b65b-cae782d30fe8" providerId="ADAL" clId="{89341F43-F25E-45BB-BD1E-2A6FF82A63AA}" dt="2025-01-13T23:39:59.726" v="33" actId="47"/>
        <pc:sldMkLst>
          <pc:docMk/>
          <pc:sldMk cId="794092450" sldId="317"/>
        </pc:sldMkLst>
      </pc:sldChg>
      <pc:sldChg chg="modSp new mod">
        <pc:chgData name="Gibson, Heidi" userId="625c5426-83d3-499a-b65b-cae782d30fe8" providerId="ADAL" clId="{89341F43-F25E-45BB-BD1E-2A6FF82A63AA}" dt="2025-01-14T00:08:54.305" v="224" actId="1076"/>
        <pc:sldMkLst>
          <pc:docMk/>
          <pc:sldMk cId="1367585503" sldId="317"/>
        </pc:sldMkLst>
        <pc:spChg chg="mod">
          <ac:chgData name="Gibson, Heidi" userId="625c5426-83d3-499a-b65b-cae782d30fe8" providerId="ADAL" clId="{89341F43-F25E-45BB-BD1E-2A6FF82A63AA}" dt="2025-01-14T00:08:54.305" v="224" actId="1076"/>
          <ac:spMkLst>
            <pc:docMk/>
            <pc:sldMk cId="1367585503" sldId="317"/>
            <ac:spMk id="2" creationId="{1A6DA9C8-EC4E-0D1C-AD74-2277BD75E0CD}"/>
          </ac:spMkLst>
        </pc:spChg>
        <pc:spChg chg="mod">
          <ac:chgData name="Gibson, Heidi" userId="625c5426-83d3-499a-b65b-cae782d30fe8" providerId="ADAL" clId="{89341F43-F25E-45BB-BD1E-2A6FF82A63AA}" dt="2025-01-14T00:08:13.579" v="215" actId="404"/>
          <ac:spMkLst>
            <pc:docMk/>
            <pc:sldMk cId="1367585503" sldId="317"/>
            <ac:spMk id="3" creationId="{E2CE92AB-3EA6-FB7F-FD8B-453DF7DC1D2F}"/>
          </ac:spMkLst>
        </pc:spChg>
      </pc:sldChg>
      <pc:sldChg chg="modSp new mod">
        <pc:chgData name="Gibson, Heidi" userId="625c5426-83d3-499a-b65b-cae782d30fe8" providerId="ADAL" clId="{89341F43-F25E-45BB-BD1E-2A6FF82A63AA}" dt="2025-01-14T00:16:02.646" v="335"/>
        <pc:sldMkLst>
          <pc:docMk/>
          <pc:sldMk cId="2446775325" sldId="318"/>
        </pc:sldMkLst>
        <pc:spChg chg="mod">
          <ac:chgData name="Gibson, Heidi" userId="625c5426-83d3-499a-b65b-cae782d30fe8" providerId="ADAL" clId="{89341F43-F25E-45BB-BD1E-2A6FF82A63AA}" dt="2025-01-14T00:11:51.937" v="267" actId="27636"/>
          <ac:spMkLst>
            <pc:docMk/>
            <pc:sldMk cId="2446775325" sldId="318"/>
            <ac:spMk id="2" creationId="{05D77549-7627-0BE0-C7C3-32690533FB84}"/>
          </ac:spMkLst>
        </pc:spChg>
        <pc:spChg chg="mod ord">
          <ac:chgData name="Gibson, Heidi" userId="625c5426-83d3-499a-b65b-cae782d30fe8" providerId="ADAL" clId="{89341F43-F25E-45BB-BD1E-2A6FF82A63AA}" dt="2025-01-14T00:16:02.646" v="335"/>
          <ac:spMkLst>
            <pc:docMk/>
            <pc:sldMk cId="2446775325" sldId="318"/>
            <ac:spMk id="3" creationId="{1ADAF6BE-D313-DE10-4A14-28F1861AF91A}"/>
          </ac:spMkLst>
        </pc:spChg>
      </pc:sldChg>
      <pc:sldChg chg="del">
        <pc:chgData name="Gibson, Heidi" userId="625c5426-83d3-499a-b65b-cae782d30fe8" providerId="ADAL" clId="{89341F43-F25E-45BB-BD1E-2A6FF82A63AA}" dt="2025-01-13T23:39:57.407" v="27" actId="47"/>
        <pc:sldMkLst>
          <pc:docMk/>
          <pc:sldMk cId="123118067" sldId="319"/>
        </pc:sldMkLst>
      </pc:sldChg>
      <pc:sldChg chg="addSp modSp new mod">
        <pc:chgData name="Gibson, Heidi" userId="625c5426-83d3-499a-b65b-cae782d30fe8" providerId="ADAL" clId="{89341F43-F25E-45BB-BD1E-2A6FF82A63AA}" dt="2025-01-14T00:16:07.772" v="336"/>
        <pc:sldMkLst>
          <pc:docMk/>
          <pc:sldMk cId="234718077" sldId="319"/>
        </pc:sldMkLst>
        <pc:spChg chg="mod">
          <ac:chgData name="Gibson, Heidi" userId="625c5426-83d3-499a-b65b-cae782d30fe8" providerId="ADAL" clId="{89341F43-F25E-45BB-BD1E-2A6FF82A63AA}" dt="2025-01-14T00:12:21.362" v="272" actId="27636"/>
          <ac:spMkLst>
            <pc:docMk/>
            <pc:sldMk cId="234718077" sldId="319"/>
            <ac:spMk id="2" creationId="{C34DF282-7121-D53C-8E97-852BFB00F164}"/>
          </ac:spMkLst>
        </pc:spChg>
        <pc:spChg chg="mod ord">
          <ac:chgData name="Gibson, Heidi" userId="625c5426-83d3-499a-b65b-cae782d30fe8" providerId="ADAL" clId="{89341F43-F25E-45BB-BD1E-2A6FF82A63AA}" dt="2025-01-14T00:16:07.772" v="336"/>
          <ac:spMkLst>
            <pc:docMk/>
            <pc:sldMk cId="234718077" sldId="319"/>
            <ac:spMk id="3" creationId="{754D4EA4-4D0D-C88D-D4E0-034C6EAE4385}"/>
          </ac:spMkLst>
        </pc:spChg>
        <pc:picChg chg="add mod">
          <ac:chgData name="Gibson, Heidi" userId="625c5426-83d3-499a-b65b-cae782d30fe8" providerId="ADAL" clId="{89341F43-F25E-45BB-BD1E-2A6FF82A63AA}" dt="2025-01-14T00:15:32.829" v="330" actId="962"/>
          <ac:picMkLst>
            <pc:docMk/>
            <pc:sldMk cId="234718077" sldId="319"/>
            <ac:picMk id="4" creationId="{12171B9A-2E0C-A65F-FDD0-2AA7493A29B5}"/>
          </ac:picMkLst>
        </pc:picChg>
      </pc:sldChg>
      <pc:sldChg chg="modSp new mod">
        <pc:chgData name="Gibson, Heidi" userId="625c5426-83d3-499a-b65b-cae782d30fe8" providerId="ADAL" clId="{89341F43-F25E-45BB-BD1E-2A6FF82A63AA}" dt="2025-01-14T00:16:13.212" v="337"/>
        <pc:sldMkLst>
          <pc:docMk/>
          <pc:sldMk cId="4120905870" sldId="320"/>
        </pc:sldMkLst>
        <pc:spChg chg="mod">
          <ac:chgData name="Gibson, Heidi" userId="625c5426-83d3-499a-b65b-cae782d30fe8" providerId="ADAL" clId="{89341F43-F25E-45BB-BD1E-2A6FF82A63AA}" dt="2025-01-14T00:14:35.903" v="325" actId="27636"/>
          <ac:spMkLst>
            <pc:docMk/>
            <pc:sldMk cId="4120905870" sldId="320"/>
            <ac:spMk id="2" creationId="{132EF4A8-F87B-C5C6-8785-A8920F2FD898}"/>
          </ac:spMkLst>
        </pc:spChg>
        <pc:spChg chg="mod ord">
          <ac:chgData name="Gibson, Heidi" userId="625c5426-83d3-499a-b65b-cae782d30fe8" providerId="ADAL" clId="{89341F43-F25E-45BB-BD1E-2A6FF82A63AA}" dt="2025-01-14T00:16:13.212" v="337"/>
          <ac:spMkLst>
            <pc:docMk/>
            <pc:sldMk cId="4120905870" sldId="320"/>
            <ac:spMk id="3" creationId="{717CD949-C28B-99D1-576E-E24BF836C05C}"/>
          </ac:spMkLst>
        </pc:spChg>
      </pc:sldChg>
      <pc:sldChg chg="new del">
        <pc:chgData name="Gibson, Heidi" userId="625c5426-83d3-499a-b65b-cae782d30fe8" providerId="ADAL" clId="{89341F43-F25E-45BB-BD1E-2A6FF82A63AA}" dt="2025-01-14T00:14:52.375" v="326" actId="47"/>
        <pc:sldMkLst>
          <pc:docMk/>
          <pc:sldMk cId="576664073" sldId="3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Bioplastic Engineering Activity</a:t>
            </a:r>
          </a:p>
        </p:txBody>
      </p:sp>
      <p:sp>
        <p:nvSpPr>
          <p:cNvPr id="3" name="Subtitle 2"/>
          <p:cNvSpPr>
            <a:spLocks noGrp="1"/>
          </p:cNvSpPr>
          <p:nvPr>
            <p:ph type="subTitle" idx="1"/>
          </p:nvPr>
        </p:nvSpPr>
        <p:spPr>
          <a:xfrm>
            <a:off x="341377" y="418461"/>
            <a:ext cx="11850623" cy="607910"/>
          </a:xfrm>
        </p:spPr>
        <p:txBody>
          <a:bodyPr/>
          <a:lstStyle/>
          <a:p>
            <a:r>
              <a:rPr lang="en-US" b="0" dirty="0"/>
              <a:t>Starting with Sustainability</a:t>
            </a:r>
            <a:endParaRPr lang="en-US" dirty="0"/>
          </a:p>
        </p:txBody>
      </p:sp>
    </p:spTree>
    <p:extLst>
      <p:ext uri="{BB962C8B-B14F-4D97-AF65-F5344CB8AC3E}">
        <p14:creationId xmlns:p14="http://schemas.microsoft.com/office/powerpoint/2010/main" val="163157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CD949-C28B-99D1-576E-E24BF836C05C}"/>
              </a:ext>
            </a:extLst>
          </p:cNvPr>
          <p:cNvSpPr>
            <a:spLocks noGrp="1"/>
          </p:cNvSpPr>
          <p:nvPr>
            <p:ph type="title"/>
          </p:nvPr>
        </p:nvSpPr>
        <p:spPr/>
        <p:txBody>
          <a:bodyPr/>
          <a:lstStyle/>
          <a:p>
            <a:r>
              <a:rPr lang="en-US" dirty="0"/>
              <a:t>More about bioplastics</a:t>
            </a:r>
          </a:p>
        </p:txBody>
      </p:sp>
      <p:sp>
        <p:nvSpPr>
          <p:cNvPr id="2" name="Content Placeholder 1">
            <a:extLst>
              <a:ext uri="{FF2B5EF4-FFF2-40B4-BE49-F238E27FC236}">
                <a16:creationId xmlns:a16="http://schemas.microsoft.com/office/drawing/2014/main" id="{132EF4A8-F87B-C5C6-8785-A8920F2FD898}"/>
              </a:ext>
            </a:extLst>
          </p:cNvPr>
          <p:cNvSpPr>
            <a:spLocks noGrp="1"/>
          </p:cNvSpPr>
          <p:nvPr>
            <p:ph sz="quarter" idx="11"/>
          </p:nvPr>
        </p:nvSpPr>
        <p:spPr>
          <a:xfrm>
            <a:off x="633639" y="1545472"/>
            <a:ext cx="10924717" cy="4741028"/>
          </a:xfrm>
        </p:spPr>
        <p:txBody>
          <a:bodyPr>
            <a:normAutofit/>
          </a:bodyPr>
          <a:lstStyle/>
          <a:p>
            <a:pPr marL="342900" marR="0" lvl="0" indent="-342900">
              <a:spcBef>
                <a:spcPts val="1200"/>
              </a:spcBef>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Your bioplastic can be molded into many different shapes.</a:t>
            </a:r>
          </a:p>
          <a:p>
            <a:pPr marL="342900" marR="0" lvl="0" indent="-342900">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It is biodegradable; if you buried it in the soil or put it in a composter, it would decompose.</a:t>
            </a:r>
          </a:p>
          <a:p>
            <a:pPr marL="342900" marR="0" lvl="0" indent="-342900">
              <a:spcAft>
                <a:spcPts val="1200"/>
              </a:spcAft>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Although your homemade bioplastic may be fragile, scientists are able to make bioplastic that is quite durable, just like the plastic you are used to.</a:t>
            </a:r>
          </a:p>
          <a:p>
            <a:pPr marL="0" marR="0">
              <a:spcBef>
                <a:spcPts val="1200"/>
              </a:spcBef>
              <a:spcAft>
                <a:spcPts val="1200"/>
              </a:spcAft>
            </a:pPr>
            <a:r>
              <a:rPr lang="en-US" sz="2400" b="1" dirty="0">
                <a:effectLst/>
                <a:ea typeface="Aptos" panose="020B0004020202020204" pitchFamily="34" charset="0"/>
                <a:cs typeface="Times New Roman" panose="02020603050405020304" pitchFamily="18" charset="0"/>
              </a:rPr>
              <a:t>Discuss as a group:</a:t>
            </a:r>
            <a:endParaRPr lang="en-US" sz="2400" dirty="0">
              <a:effectLst/>
              <a:ea typeface="Aptos" panose="020B0004020202020204" pitchFamily="34" charset="0"/>
              <a:cs typeface="Times New Roman" panose="02020603050405020304" pitchFamily="18" charset="0"/>
            </a:endParaRPr>
          </a:p>
          <a:p>
            <a:pPr marL="342900" marR="0" lvl="0" indent="-342900">
              <a:spcBef>
                <a:spcPts val="1200"/>
              </a:spcBef>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What went well with making bioplastic?</a:t>
            </a:r>
          </a:p>
          <a:p>
            <a:pPr marL="342900" marR="0" lvl="0" indent="-342900">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What was a challenge?</a:t>
            </a:r>
          </a:p>
          <a:p>
            <a:pPr marL="342900" marR="0" lvl="0" indent="-342900">
              <a:spcAft>
                <a:spcPts val="1200"/>
              </a:spcAft>
              <a:buFont typeface="Symbol" panose="05050102010706020507" pitchFamily="18" charset="2"/>
              <a:buChar char=""/>
            </a:pPr>
            <a:r>
              <a:rPr lang="en-US" sz="2400" dirty="0">
                <a:effectLst/>
                <a:ea typeface="Aptos" panose="020B0004020202020204" pitchFamily="34" charset="0"/>
                <a:cs typeface="Times New Roman" panose="02020603050405020304" pitchFamily="18" charset="0"/>
              </a:rPr>
              <a:t>What types of things would need to change for bioplastics to be used more commonly?</a:t>
            </a:r>
          </a:p>
          <a:p>
            <a:pPr marR="0" lvl="0">
              <a:spcAft>
                <a:spcPts val="1200"/>
              </a:spcAft>
            </a:pPr>
            <a:endParaRPr lang="en-US"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090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8F8AAF-1BE4-6D3C-D8CE-5B90D68B6305}"/>
              </a:ext>
            </a:extLst>
          </p:cNvPr>
          <p:cNvSpPr>
            <a:spLocks noGrp="1"/>
          </p:cNvSpPr>
          <p:nvPr>
            <p:ph type="title"/>
          </p:nvPr>
        </p:nvSpPr>
        <p:spPr>
          <a:xfrm>
            <a:off x="982980" y="219909"/>
            <a:ext cx="10218419" cy="1325563"/>
          </a:xfrm>
        </p:spPr>
        <p:txBody>
          <a:bodyPr>
            <a:normAutofit/>
          </a:bodyPr>
          <a:lstStyle/>
          <a:p>
            <a:r>
              <a:rPr lang="en-US" sz="4000" dirty="0"/>
              <a:t>Why do we need alternatives to plastics?</a:t>
            </a:r>
          </a:p>
        </p:txBody>
      </p:sp>
      <p:sp>
        <p:nvSpPr>
          <p:cNvPr id="2" name="Content Placeholder 1">
            <a:extLst>
              <a:ext uri="{FF2B5EF4-FFF2-40B4-BE49-F238E27FC236}">
                <a16:creationId xmlns:a16="http://schemas.microsoft.com/office/drawing/2014/main" id="{72296BF7-C51B-FF03-F2CF-645F534E12F9}"/>
              </a:ext>
            </a:extLst>
          </p:cNvPr>
          <p:cNvSpPr>
            <a:spLocks noGrp="1"/>
          </p:cNvSpPr>
          <p:nvPr>
            <p:ph sz="quarter" idx="11"/>
          </p:nvPr>
        </p:nvSpPr>
        <p:spPr/>
        <p:txBody>
          <a:bodyPr/>
          <a:lstStyle/>
          <a:p>
            <a:r>
              <a:rPr lang="en-US" dirty="0"/>
              <a:t>Every day we are all using different materials. Some materials are natural, like wood, stone, and sand. Some materials, such as plastic, steel, and concrete, are created by people. Scientists believe the mass of human-made materials is now greater than the mass of all living things on Earth.</a:t>
            </a:r>
          </a:p>
          <a:p>
            <a:endParaRPr lang="en-US" dirty="0"/>
          </a:p>
          <a:p>
            <a:r>
              <a:rPr lang="en-US" dirty="0"/>
              <a:t>One material that creates a lot of waste is plastic. Plastic solves a problem for people. It is quite affordable, or inexpensive. It also can be quite durable and can be used multiple times. However, it also creates some problems.</a:t>
            </a:r>
          </a:p>
          <a:p>
            <a:endParaRPr lang="en-US" dirty="0"/>
          </a:p>
        </p:txBody>
      </p:sp>
    </p:spTree>
    <p:extLst>
      <p:ext uri="{BB962C8B-B14F-4D97-AF65-F5344CB8AC3E}">
        <p14:creationId xmlns:p14="http://schemas.microsoft.com/office/powerpoint/2010/main" val="199372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F69EC9-D10A-298A-BEB4-D14A8EA0518F}"/>
              </a:ext>
            </a:extLst>
          </p:cNvPr>
          <p:cNvSpPr>
            <a:spLocks noGrp="1"/>
          </p:cNvSpPr>
          <p:nvPr>
            <p:ph type="title"/>
          </p:nvPr>
        </p:nvSpPr>
        <p:spPr/>
        <p:txBody>
          <a:bodyPr/>
          <a:lstStyle/>
          <a:p>
            <a:r>
              <a:rPr lang="en-US" dirty="0"/>
              <a:t>The Life Cycle of a Water Bottle</a:t>
            </a:r>
          </a:p>
        </p:txBody>
      </p:sp>
      <p:sp>
        <p:nvSpPr>
          <p:cNvPr id="2" name="Content Placeholder 1">
            <a:extLst>
              <a:ext uri="{FF2B5EF4-FFF2-40B4-BE49-F238E27FC236}">
                <a16:creationId xmlns:a16="http://schemas.microsoft.com/office/drawing/2014/main" id="{B4187C2C-810B-7518-A292-D166F3686808}"/>
              </a:ext>
            </a:extLst>
          </p:cNvPr>
          <p:cNvSpPr>
            <a:spLocks noGrp="1"/>
          </p:cNvSpPr>
          <p:nvPr>
            <p:ph sz="quarter" idx="11"/>
          </p:nvPr>
        </p:nvSpPr>
        <p:spPr>
          <a:xfrm>
            <a:off x="633639" y="1545473"/>
            <a:ext cx="10924717" cy="980558"/>
          </a:xfrm>
        </p:spPr>
        <p:txBody>
          <a:bodyPr>
            <a:normAutofit/>
          </a:bodyPr>
          <a:lstStyle/>
          <a:p>
            <a:r>
              <a:rPr lang="en-US" b="1" dirty="0"/>
              <a:t>Read The Life Cycle of a Plastic Water Bottle and discuss with a partner any problems you notice.</a:t>
            </a:r>
          </a:p>
          <a:p>
            <a:endParaRPr lang="en-US" b="1" dirty="0"/>
          </a:p>
        </p:txBody>
      </p:sp>
      <p:sp>
        <p:nvSpPr>
          <p:cNvPr id="4" name="Content Placeholder 1">
            <a:extLst>
              <a:ext uri="{FF2B5EF4-FFF2-40B4-BE49-F238E27FC236}">
                <a16:creationId xmlns:a16="http://schemas.microsoft.com/office/drawing/2014/main" id="{A5C8FF65-1EC0-BAF7-8740-8B725C11B918}"/>
              </a:ext>
            </a:extLst>
          </p:cNvPr>
          <p:cNvSpPr txBox="1">
            <a:spLocks/>
          </p:cNvSpPr>
          <p:nvPr/>
        </p:nvSpPr>
        <p:spPr>
          <a:xfrm>
            <a:off x="633639" y="2656922"/>
            <a:ext cx="5870031" cy="341240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The Life Cycle of a Plastic Water Bottle</a:t>
            </a:r>
          </a:p>
          <a:p>
            <a:r>
              <a:rPr lang="en-US" dirty="0"/>
              <a:t>Millions of years ago, living things in the ocean, such as algae and zooplankton, died, </a:t>
            </a:r>
            <a:r>
              <a:rPr lang="en-US" sz="2600" dirty="0"/>
              <a:t>sank</a:t>
            </a:r>
            <a:r>
              <a:rPr lang="en-US" dirty="0"/>
              <a:t> to the sea floor, and were buried in sediment. Over time, the bodies of these living things were compressed deep into the Earth. That compression changed them into a fossil fuel known as crude oil. </a:t>
            </a:r>
          </a:p>
          <a:p>
            <a:endParaRPr lang="en-US" b="1" dirty="0"/>
          </a:p>
        </p:txBody>
      </p:sp>
      <p:pic>
        <p:nvPicPr>
          <p:cNvPr id="12" name="Picture 11" descr="A sea grass under water, bottom of the ocean">
            <a:extLst>
              <a:ext uri="{FF2B5EF4-FFF2-40B4-BE49-F238E27FC236}">
                <a16:creationId xmlns:a16="http://schemas.microsoft.com/office/drawing/2014/main" id="{8045ACE5-C862-7D87-F745-3F412ADA9F14}"/>
              </a:ext>
            </a:extLst>
          </p:cNvPr>
          <p:cNvPicPr>
            <a:picLocks noChangeAspect="1"/>
          </p:cNvPicPr>
          <p:nvPr/>
        </p:nvPicPr>
        <p:blipFill>
          <a:blip r:embed="rId2"/>
          <a:stretch>
            <a:fillRect/>
          </a:stretch>
        </p:blipFill>
        <p:spPr>
          <a:xfrm>
            <a:off x="6719071" y="2656922"/>
            <a:ext cx="4756649" cy="3174711"/>
          </a:xfrm>
          <a:prstGeom prst="rect">
            <a:avLst/>
          </a:prstGeom>
        </p:spPr>
      </p:pic>
    </p:spTree>
    <p:extLst>
      <p:ext uri="{BB962C8B-B14F-4D97-AF65-F5344CB8AC3E}">
        <p14:creationId xmlns:p14="http://schemas.microsoft.com/office/powerpoint/2010/main" val="191788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E0B57-93AD-84B6-0D56-7D36EB7573AE}"/>
              </a:ext>
            </a:extLst>
          </p:cNvPr>
          <p:cNvSpPr>
            <a:spLocks noGrp="1"/>
          </p:cNvSpPr>
          <p:nvPr>
            <p:ph type="title"/>
          </p:nvPr>
        </p:nvSpPr>
        <p:spPr/>
        <p:txBody>
          <a:bodyPr>
            <a:normAutofit/>
          </a:bodyPr>
          <a:lstStyle/>
          <a:p>
            <a:r>
              <a:rPr lang="en-US" sz="3600" dirty="0"/>
              <a:t>The Life Cycle of a Water Bottle (continued)</a:t>
            </a:r>
          </a:p>
        </p:txBody>
      </p:sp>
      <p:sp>
        <p:nvSpPr>
          <p:cNvPr id="2" name="Content Placeholder 1">
            <a:extLst>
              <a:ext uri="{FF2B5EF4-FFF2-40B4-BE49-F238E27FC236}">
                <a16:creationId xmlns:a16="http://schemas.microsoft.com/office/drawing/2014/main" id="{028D9EFA-9FF8-078E-23FE-51468F0C20DF}"/>
              </a:ext>
            </a:extLst>
          </p:cNvPr>
          <p:cNvSpPr>
            <a:spLocks noGrp="1"/>
          </p:cNvSpPr>
          <p:nvPr>
            <p:ph sz="quarter" idx="11"/>
          </p:nvPr>
        </p:nvSpPr>
        <p:spPr>
          <a:xfrm>
            <a:off x="633639" y="1684401"/>
            <a:ext cx="11013531" cy="4476906"/>
          </a:xfrm>
        </p:spPr>
        <p:txBody>
          <a:bodyPr>
            <a:normAutofit fontScale="92500" lnSpcReduction="10000"/>
          </a:bodyPr>
          <a:lstStyle/>
          <a:p>
            <a:r>
              <a:rPr lang="en-US" dirty="0"/>
              <a:t>In recent times workers drilled deep into the Earth to reach the crude oil. They pumped the oil out of the Earth and sent it through a pipeline to be refined. At the refinery, other workers heated and distilled the crude oil to separate it into different parts. One part was heated at high temperatures to break it into short molecules. Some of these molecules were combined into long strings called polymers using a process that uses heat, water, and other chemicals. The resulting plastic is called PET. The PET was formed into small pellets and shipped to a plastic bottle factory. </a:t>
            </a:r>
          </a:p>
          <a:p>
            <a:r>
              <a:rPr lang="en-US" dirty="0"/>
              <a:t>At the factory, the PET pellets were melted down and had air blown inside them while pushing the molten PET against a mold to form a bottle. The bottles were filled with water, capped, packed, and shipped to a store. </a:t>
            </a:r>
          </a:p>
          <a:p>
            <a:r>
              <a:rPr lang="en-US" dirty="0"/>
              <a:t>At the store, the bottle of water was inexpensive. A person bought it, drank the water, and got rid of the bottle.</a:t>
            </a:r>
          </a:p>
          <a:p>
            <a:endParaRPr lang="en-US" dirty="0"/>
          </a:p>
        </p:txBody>
      </p:sp>
    </p:spTree>
    <p:extLst>
      <p:ext uri="{BB962C8B-B14F-4D97-AF65-F5344CB8AC3E}">
        <p14:creationId xmlns:p14="http://schemas.microsoft.com/office/powerpoint/2010/main" val="2438453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15013-3BFE-5E94-08F1-027B8FABC5B9}"/>
              </a:ext>
            </a:extLst>
          </p:cNvPr>
          <p:cNvSpPr>
            <a:spLocks noGrp="1"/>
          </p:cNvSpPr>
          <p:nvPr>
            <p:ph sz="quarter" idx="11"/>
          </p:nvPr>
        </p:nvSpPr>
        <p:spPr>
          <a:xfrm>
            <a:off x="645069" y="1455800"/>
            <a:ext cx="7675971" cy="4716399"/>
          </a:xfrm>
        </p:spPr>
        <p:txBody>
          <a:bodyPr>
            <a:normAutofit fontScale="77500" lnSpcReduction="20000"/>
          </a:bodyPr>
          <a:lstStyle/>
          <a:p>
            <a:r>
              <a:rPr lang="en-US" dirty="0"/>
              <a:t>The rest of the story could go in many different directions. </a:t>
            </a:r>
          </a:p>
          <a:p>
            <a:r>
              <a:rPr lang="en-US" dirty="0"/>
              <a:t>Sometimes the bottle is thrown away and ends up in a landfill, where it will remain unchanged for hundreds of years. </a:t>
            </a:r>
          </a:p>
          <a:p>
            <a:r>
              <a:rPr lang="en-US" dirty="0"/>
              <a:t>Or the bottle could be burned with other trash for fuel, releasing carbon into the atmosphere. </a:t>
            </a:r>
          </a:p>
          <a:p>
            <a:r>
              <a:rPr lang="en-US" dirty="0"/>
              <a:t>Or the bottle could be recycled into other products, such as another bottle or a T-shirt. But plastic is usually only recycled a few times before the quality decreases, and it is no longer usable. </a:t>
            </a:r>
          </a:p>
          <a:p>
            <a:r>
              <a:rPr lang="en-US" dirty="0"/>
              <a:t>Or someone could litter or bottles could be washed out of a landfill. Then a bottle could enter the waterway and make its way to the ocean, where it will float, slowly breaking into smaller pieces for hundreds of years. These plastics and microplastics can cause problems for sea life and human health. In fact, by weight, plastic bottles are the most littered items on beaches around the world.</a:t>
            </a:r>
          </a:p>
        </p:txBody>
      </p:sp>
      <p:sp>
        <p:nvSpPr>
          <p:cNvPr id="3" name="Title 2">
            <a:extLst>
              <a:ext uri="{FF2B5EF4-FFF2-40B4-BE49-F238E27FC236}">
                <a16:creationId xmlns:a16="http://schemas.microsoft.com/office/drawing/2014/main" id="{6ECD4969-EE77-2445-138E-636B3779BF67}"/>
              </a:ext>
            </a:extLst>
          </p:cNvPr>
          <p:cNvSpPr>
            <a:spLocks noGrp="1"/>
          </p:cNvSpPr>
          <p:nvPr>
            <p:ph type="title"/>
          </p:nvPr>
        </p:nvSpPr>
        <p:spPr>
          <a:xfrm>
            <a:off x="994411" y="219909"/>
            <a:ext cx="10229850" cy="1325563"/>
          </a:xfrm>
        </p:spPr>
        <p:txBody>
          <a:bodyPr>
            <a:normAutofit/>
          </a:bodyPr>
          <a:lstStyle/>
          <a:p>
            <a:r>
              <a:rPr lang="en-US" sz="3600" dirty="0"/>
              <a:t>Conclusion of the Life Cycle of a Water Bottle</a:t>
            </a:r>
          </a:p>
        </p:txBody>
      </p:sp>
      <p:pic>
        <p:nvPicPr>
          <p:cNvPr id="4" name="Picture 3" descr="Large amount of compressed plastic bottles.">
            <a:extLst>
              <a:ext uri="{FF2B5EF4-FFF2-40B4-BE49-F238E27FC236}">
                <a16:creationId xmlns:a16="http://schemas.microsoft.com/office/drawing/2014/main" id="{BBFF5031-F171-8E44-E8C1-6A74FA7BD057}"/>
              </a:ext>
            </a:extLst>
          </p:cNvPr>
          <p:cNvPicPr>
            <a:picLocks noChangeAspect="1"/>
          </p:cNvPicPr>
          <p:nvPr/>
        </p:nvPicPr>
        <p:blipFill>
          <a:blip r:embed="rId2"/>
          <a:stretch>
            <a:fillRect/>
          </a:stretch>
        </p:blipFill>
        <p:spPr>
          <a:xfrm>
            <a:off x="8321040" y="2268081"/>
            <a:ext cx="3495800" cy="2321837"/>
          </a:xfrm>
          <a:prstGeom prst="rect">
            <a:avLst/>
          </a:prstGeom>
          <a:ln w="57150">
            <a:noFill/>
          </a:ln>
        </p:spPr>
      </p:pic>
    </p:spTree>
    <p:extLst>
      <p:ext uri="{BB962C8B-B14F-4D97-AF65-F5344CB8AC3E}">
        <p14:creationId xmlns:p14="http://schemas.microsoft.com/office/powerpoint/2010/main" val="336642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1FD3B-BE6A-C7C7-C205-8B1F10C15A59}"/>
              </a:ext>
            </a:extLst>
          </p:cNvPr>
          <p:cNvSpPr>
            <a:spLocks noGrp="1"/>
          </p:cNvSpPr>
          <p:nvPr>
            <p:ph type="title"/>
          </p:nvPr>
        </p:nvSpPr>
        <p:spPr/>
        <p:txBody>
          <a:bodyPr/>
          <a:lstStyle/>
          <a:p>
            <a:r>
              <a:rPr lang="en-US" dirty="0"/>
              <a:t>A plastic alternative</a:t>
            </a:r>
          </a:p>
        </p:txBody>
      </p:sp>
      <p:sp>
        <p:nvSpPr>
          <p:cNvPr id="2" name="Content Placeholder 1">
            <a:extLst>
              <a:ext uri="{FF2B5EF4-FFF2-40B4-BE49-F238E27FC236}">
                <a16:creationId xmlns:a16="http://schemas.microsoft.com/office/drawing/2014/main" id="{37226A90-9D3B-6B75-936C-C1283C53C7F1}"/>
              </a:ext>
            </a:extLst>
          </p:cNvPr>
          <p:cNvSpPr>
            <a:spLocks noGrp="1"/>
          </p:cNvSpPr>
          <p:nvPr>
            <p:ph sz="quarter" idx="11"/>
          </p:nvPr>
        </p:nvSpPr>
        <p:spPr>
          <a:xfrm>
            <a:off x="633639" y="1545472"/>
            <a:ext cx="10924717" cy="4476906"/>
          </a:xfrm>
        </p:spPr>
        <p:txBody>
          <a:bodyPr>
            <a:normAutofit lnSpcReduction="10000"/>
          </a:bodyPr>
          <a:lstStyle/>
          <a:p>
            <a:pPr marL="0" marR="0">
              <a:spcBef>
                <a:spcPts val="1200"/>
              </a:spcBef>
              <a:spcAft>
                <a:spcPts val="1200"/>
              </a:spcAft>
            </a:pPr>
            <a:r>
              <a:rPr lang="en-US" sz="2400" dirty="0">
                <a:effectLst/>
                <a:ea typeface="Aptos" panose="020B0004020202020204" pitchFamily="34" charset="0"/>
                <a:cs typeface="Times New Roman" panose="02020603050405020304" pitchFamily="18" charset="0"/>
              </a:rPr>
              <a:t>Creating more sustainable or planet-friendly materials is important. Imagine a material that is just as affordable and durable as plastic, but is also:</a:t>
            </a:r>
          </a:p>
          <a:p>
            <a:pPr marL="742950" marR="0" lvl="1" indent="-285750">
              <a:spcBef>
                <a:spcPts val="1200"/>
              </a:spcBef>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Made from resources that are renewable, meaning easily replenished. Often this means they’re based on something that could grow back quickly, like a fast-growing plant, fungus, or bacteria. This is sometimes called biobased.</a:t>
            </a:r>
          </a:p>
          <a:p>
            <a:pPr marL="742950" marR="0" lvl="1" indent="-285750">
              <a:spcAft>
                <a:spcPts val="1200"/>
              </a:spcAft>
              <a:buFont typeface="Symbol" panose="05050102010706020507" pitchFamily="18" charset="2"/>
              <a:buChar char=""/>
            </a:pPr>
            <a:r>
              <a:rPr lang="en-US" dirty="0">
                <a:effectLst/>
                <a:ea typeface="Aptos" panose="020B0004020202020204" pitchFamily="34" charset="0"/>
                <a:cs typeface="Times New Roman" panose="02020603050405020304" pitchFamily="18" charset="0"/>
              </a:rPr>
              <a:t>Biodegradable, meaning able to break down relatively quickly in a natural environment. For example, would they decompose quickly in a compost heap or if they reached a waterway?</a:t>
            </a:r>
          </a:p>
          <a:p>
            <a:pPr marL="0" marR="0">
              <a:spcBef>
                <a:spcPts val="1200"/>
              </a:spcBef>
              <a:spcAft>
                <a:spcPts val="1200"/>
              </a:spcAft>
            </a:pPr>
            <a:r>
              <a:rPr lang="en-US" sz="2400" dirty="0">
                <a:effectLst/>
                <a:ea typeface="Aptos" panose="020B0004020202020204" pitchFamily="34" charset="0"/>
                <a:cs typeface="Times New Roman" panose="02020603050405020304" pitchFamily="18" charset="0"/>
              </a:rPr>
              <a:t>Scientists have created polymers using materials such as cornstarch and the waste from sugarcane. These are sometimes called bioplastics. The most useful bioplastics are biobased and fully biodegradable, even in the ocean!</a:t>
            </a:r>
          </a:p>
          <a:p>
            <a:endParaRPr lang="en-US" dirty="0"/>
          </a:p>
        </p:txBody>
      </p:sp>
    </p:spTree>
    <p:extLst>
      <p:ext uri="{BB962C8B-B14F-4D97-AF65-F5344CB8AC3E}">
        <p14:creationId xmlns:p14="http://schemas.microsoft.com/office/powerpoint/2010/main" val="53040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DA9C8-EC4E-0D1C-AD74-2277BD75E0CD}"/>
              </a:ext>
            </a:extLst>
          </p:cNvPr>
          <p:cNvSpPr>
            <a:spLocks noGrp="1"/>
          </p:cNvSpPr>
          <p:nvPr>
            <p:ph sz="quarter" idx="11"/>
          </p:nvPr>
        </p:nvSpPr>
        <p:spPr>
          <a:xfrm>
            <a:off x="633641" y="1463040"/>
            <a:ext cx="10924717" cy="4732557"/>
          </a:xfrm>
        </p:spPr>
        <p:txBody>
          <a:bodyPr>
            <a:normAutofit fontScale="92500" lnSpcReduction="10000"/>
          </a:bodyPr>
          <a:lstStyle/>
          <a:p>
            <a:pPr marL="0" marR="0">
              <a:spcBef>
                <a:spcPts val="1200"/>
              </a:spcBef>
              <a:spcAft>
                <a:spcPts val="1200"/>
              </a:spcAft>
            </a:pPr>
            <a:r>
              <a:rPr lang="en-US" sz="2600" dirty="0">
                <a:effectLst/>
                <a:ea typeface="Aptos" panose="020B0004020202020204" pitchFamily="34" charset="0"/>
                <a:cs typeface="Times New Roman" panose="02020603050405020304" pitchFamily="18" charset="0"/>
              </a:rPr>
              <a:t>Now you will create bioplastic yourself! </a:t>
            </a:r>
          </a:p>
          <a:p>
            <a:pPr marL="0" marR="0">
              <a:spcBef>
                <a:spcPts val="1200"/>
              </a:spcBef>
              <a:spcAft>
                <a:spcPts val="1200"/>
              </a:spcAft>
            </a:pPr>
            <a:r>
              <a:rPr lang="en-US" sz="2600" b="1" dirty="0">
                <a:effectLst/>
                <a:ea typeface="Aptos" panose="020B0004020202020204" pitchFamily="34" charset="0"/>
                <a:cs typeface="Times New Roman" panose="02020603050405020304" pitchFamily="18" charset="0"/>
              </a:rPr>
              <a:t>Materials to gather</a:t>
            </a:r>
            <a:endParaRPr lang="en-US" sz="2600" dirty="0">
              <a:effectLst/>
              <a:ea typeface="Aptos" panose="020B0004020202020204" pitchFamily="34" charset="0"/>
              <a:cs typeface="Times New Roman" panose="02020603050405020304" pitchFamily="18" charset="0"/>
            </a:endParaRPr>
          </a:p>
          <a:p>
            <a:pPr marL="342900" marR="0" lvl="0" indent="-342900">
              <a:spcBef>
                <a:spcPts val="1200"/>
              </a:spcBef>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Microwave-safe or heat-safe container</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15 g (1 tablespoon) cornstarch (also called corn flour)</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4 drops cooking oil</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Pipette or eyedropper (optional, you can also use your finger)</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22 g (1.5 tablespoons) water</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Food coloring (optional)</a:t>
            </a:r>
          </a:p>
          <a:p>
            <a:pPr marL="342900" marR="0" lvl="0" indent="-342900">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Spoon</a:t>
            </a:r>
          </a:p>
          <a:p>
            <a:pPr marL="342900" marR="0" lvl="0" indent="-342900">
              <a:spcAft>
                <a:spcPts val="1200"/>
              </a:spcAft>
              <a:buFont typeface="Symbol" panose="05050102010706020507" pitchFamily="18" charset="2"/>
              <a:buChar char=""/>
            </a:pPr>
            <a:r>
              <a:rPr lang="en-US" sz="2600" dirty="0">
                <a:effectLst/>
                <a:ea typeface="Aptos" panose="020B0004020202020204" pitchFamily="34" charset="0"/>
                <a:cs typeface="Times New Roman" panose="02020603050405020304" pitchFamily="18" charset="0"/>
              </a:rPr>
              <a:t>Microwave or other heat source, such as a stovetop</a:t>
            </a:r>
          </a:p>
          <a:p>
            <a:endParaRPr lang="en-US" dirty="0"/>
          </a:p>
        </p:txBody>
      </p:sp>
      <p:sp>
        <p:nvSpPr>
          <p:cNvPr id="3" name="Title 2">
            <a:extLst>
              <a:ext uri="{FF2B5EF4-FFF2-40B4-BE49-F238E27FC236}">
                <a16:creationId xmlns:a16="http://schemas.microsoft.com/office/drawing/2014/main" id="{E2CE92AB-3EA6-FB7F-FD8B-453DF7DC1D2F}"/>
              </a:ext>
            </a:extLst>
          </p:cNvPr>
          <p:cNvSpPr>
            <a:spLocks noGrp="1"/>
          </p:cNvSpPr>
          <p:nvPr>
            <p:ph type="title"/>
          </p:nvPr>
        </p:nvSpPr>
        <p:spPr>
          <a:xfrm>
            <a:off x="982980" y="219909"/>
            <a:ext cx="10195559" cy="1325563"/>
          </a:xfrm>
        </p:spPr>
        <p:txBody>
          <a:bodyPr>
            <a:normAutofit/>
          </a:bodyPr>
          <a:lstStyle/>
          <a:p>
            <a:r>
              <a:rPr lang="en-US" sz="3200" dirty="0"/>
              <a:t>Bioplastic engineering: Gathering your materials</a:t>
            </a:r>
          </a:p>
        </p:txBody>
      </p:sp>
    </p:spTree>
    <p:extLst>
      <p:ext uri="{BB962C8B-B14F-4D97-AF65-F5344CB8AC3E}">
        <p14:creationId xmlns:p14="http://schemas.microsoft.com/office/powerpoint/2010/main" val="136758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AF6BE-D313-DE10-4A14-28F1861AF91A}"/>
              </a:ext>
            </a:extLst>
          </p:cNvPr>
          <p:cNvSpPr>
            <a:spLocks noGrp="1"/>
          </p:cNvSpPr>
          <p:nvPr>
            <p:ph type="title"/>
          </p:nvPr>
        </p:nvSpPr>
        <p:spPr>
          <a:xfrm>
            <a:off x="1005840" y="219909"/>
            <a:ext cx="10172699" cy="1325563"/>
          </a:xfrm>
        </p:spPr>
        <p:txBody>
          <a:bodyPr/>
          <a:lstStyle/>
          <a:p>
            <a:r>
              <a:rPr lang="en-US" dirty="0"/>
              <a:t>Bioplastic engineering: Steps to follow</a:t>
            </a:r>
          </a:p>
        </p:txBody>
      </p:sp>
      <p:sp>
        <p:nvSpPr>
          <p:cNvPr id="2" name="Content Placeholder 1">
            <a:extLst>
              <a:ext uri="{FF2B5EF4-FFF2-40B4-BE49-F238E27FC236}">
                <a16:creationId xmlns:a16="http://schemas.microsoft.com/office/drawing/2014/main" id="{05D77549-7627-0BE0-C7C3-32690533FB84}"/>
              </a:ext>
            </a:extLst>
          </p:cNvPr>
          <p:cNvSpPr>
            <a:spLocks noGrp="1"/>
          </p:cNvSpPr>
          <p:nvPr>
            <p:ph sz="quarter" idx="11"/>
          </p:nvPr>
        </p:nvSpPr>
        <p:spPr>
          <a:xfrm>
            <a:off x="633641" y="1545472"/>
            <a:ext cx="10924717" cy="4727829"/>
          </a:xfrm>
        </p:spPr>
        <p:txBody>
          <a:bodyPr>
            <a:normAutofit/>
          </a:bodyPr>
          <a:lstStyle/>
          <a:p>
            <a:pPr marL="342900" marR="0" lvl="0" indent="-342900">
              <a:spcBef>
                <a:spcPts val="1200"/>
              </a:spcBef>
              <a:buFont typeface="+mj-lt"/>
              <a:buAutoNum type="arabicPeriod"/>
            </a:pPr>
            <a:r>
              <a:rPr lang="en-US" sz="2400" dirty="0">
                <a:effectLst/>
                <a:ea typeface="Aptos" panose="020B0004020202020204" pitchFamily="34" charset="0"/>
                <a:cs typeface="Times New Roman" panose="02020603050405020304" pitchFamily="18" charset="0"/>
              </a:rPr>
              <a:t>Put the cornstarch in a microwave-safe or heat-safe container.</a:t>
            </a:r>
          </a:p>
          <a:p>
            <a:pPr marL="342900" marR="0" lvl="0" indent="-342900">
              <a:buFont typeface="+mj-lt"/>
              <a:buAutoNum type="arabicPeriod"/>
            </a:pPr>
            <a:r>
              <a:rPr lang="en-US" sz="2400" dirty="0">
                <a:effectLst/>
                <a:ea typeface="Aptos" panose="020B0004020202020204" pitchFamily="34" charset="0"/>
                <a:cs typeface="Times New Roman" panose="02020603050405020304" pitchFamily="18" charset="0"/>
              </a:rPr>
              <a:t>Add 4 drops of cooking oil using a pipette or eyedropper, or letting the drops fall off the tip of your finger.</a:t>
            </a:r>
          </a:p>
          <a:p>
            <a:pPr marL="342900" marR="0" lvl="0" indent="-342900">
              <a:buFont typeface="+mj-lt"/>
              <a:buAutoNum type="arabicPeriod"/>
            </a:pPr>
            <a:r>
              <a:rPr lang="en-US" sz="2400" dirty="0">
                <a:effectLst/>
                <a:ea typeface="Aptos" panose="020B0004020202020204" pitchFamily="34" charset="0"/>
                <a:cs typeface="Times New Roman" panose="02020603050405020304" pitchFamily="18" charset="0"/>
              </a:rPr>
              <a:t>Add the water.</a:t>
            </a:r>
          </a:p>
          <a:p>
            <a:pPr marL="342900" marR="0" lvl="0" indent="-342900">
              <a:buFont typeface="+mj-lt"/>
              <a:buAutoNum type="arabicPeriod"/>
            </a:pPr>
            <a:r>
              <a:rPr lang="en-US" sz="2400" dirty="0">
                <a:effectLst/>
                <a:ea typeface="Aptos" panose="020B0004020202020204" pitchFamily="34" charset="0"/>
                <a:cs typeface="Times New Roman" panose="02020603050405020304" pitchFamily="18" charset="0"/>
              </a:rPr>
              <a:t>Add the food coloring (optional).</a:t>
            </a:r>
          </a:p>
          <a:p>
            <a:pPr marL="342900" marR="0" lvl="0" indent="-342900">
              <a:buFont typeface="+mj-lt"/>
              <a:buAutoNum type="arabicPeriod"/>
            </a:pPr>
            <a:r>
              <a:rPr lang="en-US" sz="2400" dirty="0">
                <a:effectLst/>
                <a:ea typeface="Aptos" panose="020B0004020202020204" pitchFamily="34" charset="0"/>
                <a:cs typeface="Times New Roman" panose="02020603050405020304" pitchFamily="18" charset="0"/>
              </a:rPr>
              <a:t>Use the spoon to stir until the mixture is smooth.</a:t>
            </a:r>
          </a:p>
          <a:p>
            <a:pPr marL="342900" marR="0" lvl="0" indent="-342900">
              <a:buFont typeface="+mj-lt"/>
              <a:buAutoNum type="arabicPeriod"/>
            </a:pPr>
            <a:r>
              <a:rPr lang="en-US" sz="2400" dirty="0">
                <a:effectLst/>
                <a:ea typeface="Aptos" panose="020B0004020202020204" pitchFamily="34" charset="0"/>
                <a:cs typeface="Times New Roman" panose="02020603050405020304" pitchFamily="18" charset="0"/>
              </a:rPr>
              <a:t>Heat in the microwave on medium heat for 30 to 90 seconds. Check it every 30 seconds. Your bioplastic should be clearer and dry to the touch. The thicker the bioplastic, the longer it will take in the microwave.</a:t>
            </a:r>
          </a:p>
          <a:p>
            <a:pPr marL="342900" marR="0" lvl="0" indent="-342900">
              <a:spcAft>
                <a:spcPts val="1200"/>
              </a:spcAft>
              <a:buFont typeface="+mj-lt"/>
              <a:buAutoNum type="arabicPeriod"/>
            </a:pPr>
            <a:r>
              <a:rPr lang="en-US" sz="2400" dirty="0">
                <a:effectLst/>
                <a:ea typeface="Aptos" panose="020B0004020202020204" pitchFamily="34" charset="0"/>
                <a:cs typeface="Times New Roman" panose="02020603050405020304" pitchFamily="18" charset="0"/>
              </a:rPr>
              <a:t>If you are using a stovetop, stir the bioplastic over low heat until it turns clearer and becomes thick. </a:t>
            </a:r>
          </a:p>
          <a:p>
            <a:pPr marL="342900" marR="0" lvl="0" indent="-342900">
              <a:spcAft>
                <a:spcPts val="1200"/>
              </a:spcAft>
              <a:buFont typeface="+mj-lt"/>
              <a:buAutoNum type="arabicPeriod"/>
            </a:pPr>
            <a:endParaRPr lang="en-US" sz="24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4677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4D4EA4-4D0D-C88D-D4E0-034C6EAE4385}"/>
              </a:ext>
            </a:extLst>
          </p:cNvPr>
          <p:cNvSpPr>
            <a:spLocks noGrp="1"/>
          </p:cNvSpPr>
          <p:nvPr>
            <p:ph type="title"/>
          </p:nvPr>
        </p:nvSpPr>
        <p:spPr>
          <a:xfrm>
            <a:off x="1005841" y="219909"/>
            <a:ext cx="10184130" cy="1325563"/>
          </a:xfrm>
        </p:spPr>
        <p:txBody>
          <a:bodyPr>
            <a:normAutofit/>
          </a:bodyPr>
          <a:lstStyle/>
          <a:p>
            <a:r>
              <a:rPr lang="en-US" sz="3200" dirty="0"/>
              <a:t>Bioplastic engineering: Steps to follow (continued)</a:t>
            </a:r>
          </a:p>
        </p:txBody>
      </p:sp>
      <p:sp>
        <p:nvSpPr>
          <p:cNvPr id="2" name="Content Placeholder 1">
            <a:extLst>
              <a:ext uri="{FF2B5EF4-FFF2-40B4-BE49-F238E27FC236}">
                <a16:creationId xmlns:a16="http://schemas.microsoft.com/office/drawing/2014/main" id="{C34DF282-7121-D53C-8E97-852BFB00F164}"/>
              </a:ext>
            </a:extLst>
          </p:cNvPr>
          <p:cNvSpPr>
            <a:spLocks noGrp="1"/>
          </p:cNvSpPr>
          <p:nvPr>
            <p:ph sz="quarter" idx="11"/>
          </p:nvPr>
        </p:nvSpPr>
        <p:spPr>
          <a:xfrm>
            <a:off x="633639" y="1684401"/>
            <a:ext cx="6978741" cy="4476906"/>
          </a:xfrm>
        </p:spPr>
        <p:txBody>
          <a:bodyPr>
            <a:normAutofit lnSpcReduction="10000"/>
          </a:bodyPr>
          <a:lstStyle/>
          <a:p>
            <a:pPr>
              <a:spcBef>
                <a:spcPts val="120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2400" i="1" dirty="0">
                <a:solidFill>
                  <a:srgbClr val="102ACC"/>
                </a:solidFill>
                <a:effectLst/>
                <a:ea typeface="Aptos" panose="020B0004020202020204" pitchFamily="34" charset="0"/>
                <a:cs typeface="Times New Roman" panose="02020603050405020304" pitchFamily="18" charset="0"/>
              </a:rPr>
              <a:t>Physical Safety Tip: Materials heated in the microwave can be hot! Be careful as you remove your bioplastic from the microwave and wait for it to cool before you touch it.</a:t>
            </a:r>
          </a:p>
          <a:p>
            <a:pPr marL="342900" marR="0" lvl="0" indent="-342900">
              <a:spcBef>
                <a:spcPts val="1200"/>
              </a:spcBef>
              <a:buFont typeface="+mj-lt"/>
              <a:buAutoNum type="arabicPeriod" startAt="8"/>
            </a:pPr>
            <a:r>
              <a:rPr lang="en-US" sz="2400" dirty="0">
                <a:effectLst/>
                <a:ea typeface="Aptos" panose="020B0004020202020204" pitchFamily="34" charset="0"/>
                <a:cs typeface="Times New Roman" panose="02020603050405020304" pitchFamily="18" charset="0"/>
              </a:rPr>
              <a:t>Your container now has a flexible bioplastic! Wait until it cools a little bit and then remove it from the container. If you want it in a particular shape, mold it into that shape and leave it to cool completely.</a:t>
            </a:r>
          </a:p>
          <a:p>
            <a:pPr marL="342900" marR="0" lvl="0" indent="-342900">
              <a:spcAft>
                <a:spcPts val="1200"/>
              </a:spcAft>
              <a:buFont typeface="+mj-lt"/>
              <a:buAutoNum type="arabicPeriod" startAt="8"/>
            </a:pPr>
            <a:r>
              <a:rPr lang="en-US" sz="2400" dirty="0">
                <a:effectLst/>
                <a:ea typeface="Aptos" panose="020B0004020202020204" pitchFamily="34" charset="0"/>
                <a:cs typeface="Times New Roman" panose="02020603050405020304" pitchFamily="18" charset="0"/>
              </a:rPr>
              <a:t>If you want more plastic, use the same proportions and increase the amount of each ingredient.</a:t>
            </a:r>
          </a:p>
          <a:p>
            <a:endParaRPr lang="en-US" dirty="0"/>
          </a:p>
        </p:txBody>
      </p:sp>
      <p:pic>
        <p:nvPicPr>
          <p:cNvPr id="4" name="Picture 3" descr="A hand holding a blue bioplastic">
            <a:extLst>
              <a:ext uri="{FF2B5EF4-FFF2-40B4-BE49-F238E27FC236}">
                <a16:creationId xmlns:a16="http://schemas.microsoft.com/office/drawing/2014/main" id="{12171B9A-2E0C-A65F-FDD0-2AA7493A29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888" r="7513"/>
          <a:stretch/>
        </p:blipFill>
        <p:spPr bwMode="auto">
          <a:xfrm rot="5400000">
            <a:off x="8043553" y="2192471"/>
            <a:ext cx="3276267" cy="3384235"/>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23471807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10554</TotalTime>
  <Words>1127</Words>
  <Application>Microsoft Office PowerPoint</Application>
  <PresentationFormat>Widescreen</PresentationFormat>
  <Paragraphs>57</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Calibri</vt:lpstr>
      <vt:lpstr>Rockwell</vt:lpstr>
      <vt:lpstr>Symbol</vt:lpstr>
      <vt:lpstr>Tahoma</vt:lpstr>
      <vt:lpstr>Custom</vt:lpstr>
      <vt:lpstr>Bioplastic Engineering Activity</vt:lpstr>
      <vt:lpstr>Why do we need alternatives to plastics?</vt:lpstr>
      <vt:lpstr>The Life Cycle of a Water Bottle</vt:lpstr>
      <vt:lpstr>The Life Cycle of a Water Bottle (continued)</vt:lpstr>
      <vt:lpstr>Conclusion of the Life Cycle of a Water Bottle</vt:lpstr>
      <vt:lpstr>A plastic alternative</vt:lpstr>
      <vt:lpstr>Bioplastic engineering: Gathering your materials</vt:lpstr>
      <vt:lpstr>Bioplastic engineering: Steps to follow</vt:lpstr>
      <vt:lpstr>Bioplastic engineering: Steps to follow (continued)</vt:lpstr>
      <vt:lpstr>More about bioplastics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95</cp:revision>
  <dcterms:created xsi:type="dcterms:W3CDTF">2024-12-17T02:33:39Z</dcterms:created>
  <dcterms:modified xsi:type="dcterms:W3CDTF">2025-01-14T00:16:19Z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