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handoutMasterIdLst>
    <p:handoutMasterId r:id="rId44"/>
  </p:handoutMasterIdLst>
  <p:sldIdLst>
    <p:sldId id="271" r:id="rId5"/>
    <p:sldId id="272" r:id="rId6"/>
    <p:sldId id="283" r:id="rId7"/>
    <p:sldId id="309" r:id="rId8"/>
    <p:sldId id="274" r:id="rId9"/>
    <p:sldId id="276" r:id="rId10"/>
    <p:sldId id="313" r:id="rId11"/>
    <p:sldId id="310" r:id="rId12"/>
    <p:sldId id="278" r:id="rId13"/>
    <p:sldId id="279" r:id="rId14"/>
    <p:sldId id="280" r:id="rId15"/>
    <p:sldId id="281" r:id="rId16"/>
    <p:sldId id="282" r:id="rId17"/>
    <p:sldId id="284" r:id="rId18"/>
    <p:sldId id="311"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312" r:id="rId32"/>
    <p:sldId id="300" r:id="rId33"/>
    <p:sldId id="301" r:id="rId34"/>
    <p:sldId id="302" r:id="rId35"/>
    <p:sldId id="303" r:id="rId36"/>
    <p:sldId id="304" r:id="rId37"/>
    <p:sldId id="305" r:id="rId38"/>
    <p:sldId id="306" r:id="rId39"/>
    <p:sldId id="307" r:id="rId40"/>
    <p:sldId id="308" r:id="rId41"/>
    <p:sldId id="31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00"/>
    <a:srgbClr val="01C2FD"/>
    <a:srgbClr val="E60BAC"/>
    <a:srgbClr val="01774B"/>
    <a:srgbClr val="FFC000"/>
    <a:srgbClr val="D3A02A"/>
    <a:srgbClr val="EA3F33"/>
    <a:srgbClr val="173668"/>
    <a:srgbClr val="18558B"/>
    <a:srgbClr val="60BB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9212D5-0D59-434E-A486-01BDBE500B43}" v="23" dt="2025-01-09T02:50:41.2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25" autoAdjust="0"/>
    <p:restoredTop sz="93120" autoAdjust="0"/>
  </p:normalViewPr>
  <p:slideViewPr>
    <p:cSldViewPr snapToGrid="0">
      <p:cViewPr varScale="1">
        <p:scale>
          <a:sx n="93" d="100"/>
          <a:sy n="93" d="100"/>
        </p:scale>
        <p:origin x="114" y="246"/>
      </p:cViewPr>
      <p:guideLst/>
    </p:cSldViewPr>
  </p:slideViewPr>
  <p:outlineViewPr>
    <p:cViewPr>
      <p:scale>
        <a:sx n="33" d="100"/>
        <a:sy n="33" d="100"/>
      </p:scale>
      <p:origin x="0" y="-11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23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Heidi" userId="625c5426-83d3-499a-b65b-cae782d30fe8" providerId="ADAL" clId="{B09212D5-0D59-434E-A486-01BDBE500B43}"/>
    <pc:docChg chg="undo custSel addSld delSld modSld modMainMaster">
      <pc:chgData name="Gibson, Heidi" userId="625c5426-83d3-499a-b65b-cae782d30fe8" providerId="ADAL" clId="{B09212D5-0D59-434E-A486-01BDBE500B43}" dt="2025-01-13T17:08:52.100" v="270"/>
      <pc:docMkLst>
        <pc:docMk/>
      </pc:docMkLst>
      <pc:sldChg chg="modSp mod">
        <pc:chgData name="Gibson, Heidi" userId="625c5426-83d3-499a-b65b-cae782d30fe8" providerId="ADAL" clId="{B09212D5-0D59-434E-A486-01BDBE500B43}" dt="2025-01-08T23:50:29.574" v="143" actId="207"/>
        <pc:sldMkLst>
          <pc:docMk/>
          <pc:sldMk cId="249101071" sldId="274"/>
        </pc:sldMkLst>
        <pc:spChg chg="mod">
          <ac:chgData name="Gibson, Heidi" userId="625c5426-83d3-499a-b65b-cae782d30fe8" providerId="ADAL" clId="{B09212D5-0D59-434E-A486-01BDBE500B43}" dt="2025-01-08T23:50:29.574" v="143" actId="207"/>
          <ac:spMkLst>
            <pc:docMk/>
            <pc:sldMk cId="249101071" sldId="274"/>
            <ac:spMk id="4" creationId="{E41A8DD9-BA47-EB7D-1917-AFF4566D4532}"/>
          </ac:spMkLst>
        </pc:spChg>
      </pc:sldChg>
      <pc:sldChg chg="addSp modSp mod">
        <pc:chgData name="Gibson, Heidi" userId="625c5426-83d3-499a-b65b-cae782d30fe8" providerId="ADAL" clId="{B09212D5-0D59-434E-A486-01BDBE500B43}" dt="2025-01-09T02:50:25.708" v="207" actId="1076"/>
        <pc:sldMkLst>
          <pc:docMk/>
          <pc:sldMk cId="1677965726" sldId="276"/>
        </pc:sldMkLst>
        <pc:spChg chg="mod">
          <ac:chgData name="Gibson, Heidi" userId="625c5426-83d3-499a-b65b-cae782d30fe8" providerId="ADAL" clId="{B09212D5-0D59-434E-A486-01BDBE500B43}" dt="2025-01-09T02:50:19.669" v="204" actId="14100"/>
          <ac:spMkLst>
            <pc:docMk/>
            <pc:sldMk cId="1677965726" sldId="276"/>
            <ac:spMk id="2" creationId="{00000000-0000-0000-0000-000000000000}"/>
          </ac:spMkLst>
        </pc:spChg>
        <pc:picChg chg="add mod">
          <ac:chgData name="Gibson, Heidi" userId="625c5426-83d3-499a-b65b-cae782d30fe8" providerId="ADAL" clId="{B09212D5-0D59-434E-A486-01BDBE500B43}" dt="2025-01-09T02:50:25.708" v="207" actId="1076"/>
          <ac:picMkLst>
            <pc:docMk/>
            <pc:sldMk cId="1677965726" sldId="276"/>
            <ac:picMk id="4" creationId="{49C88A57-56E0-ED33-3445-CEE8DBC377CF}"/>
          </ac:picMkLst>
        </pc:picChg>
        <pc:picChg chg="mod">
          <ac:chgData name="Gibson, Heidi" userId="625c5426-83d3-499a-b65b-cae782d30fe8" providerId="ADAL" clId="{B09212D5-0D59-434E-A486-01BDBE500B43}" dt="2025-01-08T23:41:18.080" v="78" actId="1582"/>
          <ac:picMkLst>
            <pc:docMk/>
            <pc:sldMk cId="1677965726" sldId="276"/>
            <ac:picMk id="8" creationId="{00000000-0000-0000-0000-000000000000}"/>
          </ac:picMkLst>
        </pc:picChg>
      </pc:sldChg>
      <pc:sldChg chg="del">
        <pc:chgData name="Gibson, Heidi" userId="625c5426-83d3-499a-b65b-cae782d30fe8" providerId="ADAL" clId="{B09212D5-0D59-434E-A486-01BDBE500B43}" dt="2025-01-08T21:26:41.434" v="1" actId="47"/>
        <pc:sldMkLst>
          <pc:docMk/>
          <pc:sldMk cId="1752597152" sldId="277"/>
        </pc:sldMkLst>
      </pc:sldChg>
      <pc:sldChg chg="modSp mod">
        <pc:chgData name="Gibson, Heidi" userId="625c5426-83d3-499a-b65b-cae782d30fe8" providerId="ADAL" clId="{B09212D5-0D59-434E-A486-01BDBE500B43}" dt="2025-01-08T22:13:15.241" v="3" actId="6549"/>
        <pc:sldMkLst>
          <pc:docMk/>
          <pc:sldMk cId="1064556362" sldId="281"/>
        </pc:sldMkLst>
        <pc:spChg chg="mod">
          <ac:chgData name="Gibson, Heidi" userId="625c5426-83d3-499a-b65b-cae782d30fe8" providerId="ADAL" clId="{B09212D5-0D59-434E-A486-01BDBE500B43}" dt="2025-01-08T22:13:15.241" v="3" actId="6549"/>
          <ac:spMkLst>
            <pc:docMk/>
            <pc:sldMk cId="1064556362" sldId="281"/>
            <ac:spMk id="4" creationId="{4DDDE2E1-6BA0-3098-610E-E87D5AA1C88C}"/>
          </ac:spMkLst>
        </pc:spChg>
      </pc:sldChg>
      <pc:sldChg chg="modSp mod">
        <pc:chgData name="Gibson, Heidi" userId="625c5426-83d3-499a-b65b-cae782d30fe8" providerId="ADAL" clId="{B09212D5-0D59-434E-A486-01BDBE500B43}" dt="2025-01-08T22:13:19.250" v="5" actId="27636"/>
        <pc:sldMkLst>
          <pc:docMk/>
          <pc:sldMk cId="884548789" sldId="282"/>
        </pc:sldMkLst>
        <pc:spChg chg="mod">
          <ac:chgData name="Gibson, Heidi" userId="625c5426-83d3-499a-b65b-cae782d30fe8" providerId="ADAL" clId="{B09212D5-0D59-434E-A486-01BDBE500B43}" dt="2025-01-08T22:13:19.250" v="5" actId="27636"/>
          <ac:spMkLst>
            <pc:docMk/>
            <pc:sldMk cId="884548789" sldId="282"/>
            <ac:spMk id="4" creationId="{FC436D25-51C0-CEBF-5D2F-8E8C2740D66B}"/>
          </ac:spMkLst>
        </pc:spChg>
      </pc:sldChg>
      <pc:sldChg chg="modSp mod chgLayout">
        <pc:chgData name="Gibson, Heidi" userId="625c5426-83d3-499a-b65b-cae782d30fe8" providerId="ADAL" clId="{B09212D5-0D59-434E-A486-01BDBE500B43}" dt="2025-01-08T23:49:20.189" v="139" actId="1076"/>
        <pc:sldMkLst>
          <pc:docMk/>
          <pc:sldMk cId="1033933664" sldId="287"/>
        </pc:sldMkLst>
        <pc:spChg chg="mod ord">
          <ac:chgData name="Gibson, Heidi" userId="625c5426-83d3-499a-b65b-cae782d30fe8" providerId="ADAL" clId="{B09212D5-0D59-434E-A486-01BDBE500B43}" dt="2025-01-08T22:17:00.458" v="51" actId="14100"/>
          <ac:spMkLst>
            <pc:docMk/>
            <pc:sldMk cId="1033933664" sldId="287"/>
            <ac:spMk id="2" creationId="{00000000-0000-0000-0000-000000000000}"/>
          </ac:spMkLst>
        </pc:spChg>
        <pc:spChg chg="mod ord">
          <ac:chgData name="Gibson, Heidi" userId="625c5426-83d3-499a-b65b-cae782d30fe8" providerId="ADAL" clId="{B09212D5-0D59-434E-A486-01BDBE500B43}" dt="2025-01-08T23:49:20.189" v="139" actId="1076"/>
          <ac:spMkLst>
            <pc:docMk/>
            <pc:sldMk cId="1033933664" sldId="287"/>
            <ac:spMk id="3" creationId="{00000000-0000-0000-0000-000000000000}"/>
          </ac:spMkLst>
        </pc:spChg>
        <pc:spChg chg="mod ord">
          <ac:chgData name="Gibson, Heidi" userId="625c5426-83d3-499a-b65b-cae782d30fe8" providerId="ADAL" clId="{B09212D5-0D59-434E-A486-01BDBE500B43}" dt="2025-01-08T22:17:08.946" v="53"/>
          <ac:spMkLst>
            <pc:docMk/>
            <pc:sldMk cId="1033933664" sldId="287"/>
            <ac:spMk id="5" creationId="{30DCA5FE-62A3-C4FC-B8E0-D3C5A4C989DA}"/>
          </ac:spMkLst>
        </pc:spChg>
        <pc:picChg chg="mod">
          <ac:chgData name="Gibson, Heidi" userId="625c5426-83d3-499a-b65b-cae782d30fe8" providerId="ADAL" clId="{B09212D5-0D59-434E-A486-01BDBE500B43}" dt="2025-01-08T23:41:40.044" v="80" actId="1582"/>
          <ac:picMkLst>
            <pc:docMk/>
            <pc:sldMk cId="1033933664" sldId="287"/>
            <ac:picMk id="4" creationId="{741F8E1C-4584-76EA-41A0-10E8BB3C5627}"/>
          </ac:picMkLst>
        </pc:picChg>
      </pc:sldChg>
      <pc:sldChg chg="addSp modSp mod modClrScheme chgLayout">
        <pc:chgData name="Gibson, Heidi" userId="625c5426-83d3-499a-b65b-cae782d30fe8" providerId="ADAL" clId="{B09212D5-0D59-434E-A486-01BDBE500B43}" dt="2025-01-09T02:51:20.212" v="216" actId="1076"/>
        <pc:sldMkLst>
          <pc:docMk/>
          <pc:sldMk cId="1654263301" sldId="288"/>
        </pc:sldMkLst>
        <pc:spChg chg="mod ord">
          <ac:chgData name="Gibson, Heidi" userId="625c5426-83d3-499a-b65b-cae782d30fe8" providerId="ADAL" clId="{B09212D5-0D59-434E-A486-01BDBE500B43}" dt="2025-01-09T02:51:03.685" v="214" actId="14100"/>
          <ac:spMkLst>
            <pc:docMk/>
            <pc:sldMk cId="1654263301" sldId="288"/>
            <ac:spMk id="2" creationId="{00000000-0000-0000-0000-000000000000}"/>
          </ac:spMkLst>
        </pc:spChg>
        <pc:spChg chg="mod ord">
          <ac:chgData name="Gibson, Heidi" userId="625c5426-83d3-499a-b65b-cae782d30fe8" providerId="ADAL" clId="{B09212D5-0D59-434E-A486-01BDBE500B43}" dt="2025-01-09T02:51:20.212" v="216" actId="1076"/>
          <ac:spMkLst>
            <pc:docMk/>
            <pc:sldMk cId="1654263301" sldId="288"/>
            <ac:spMk id="3" creationId="{651A7CD4-89D2-6052-1A47-0C17EF661FD3}"/>
          </ac:spMkLst>
        </pc:spChg>
        <pc:picChg chg="add mod">
          <ac:chgData name="Gibson, Heidi" userId="625c5426-83d3-499a-b65b-cae782d30fe8" providerId="ADAL" clId="{B09212D5-0D59-434E-A486-01BDBE500B43}" dt="2025-01-09T02:50:59.797" v="213" actId="1076"/>
          <ac:picMkLst>
            <pc:docMk/>
            <pc:sldMk cId="1654263301" sldId="288"/>
            <ac:picMk id="4" creationId="{932818C3-7337-0A88-F491-15358531DE88}"/>
          </ac:picMkLst>
        </pc:picChg>
      </pc:sldChg>
      <pc:sldChg chg="modSp mod modClrScheme chgLayout">
        <pc:chgData name="Gibson, Heidi" userId="625c5426-83d3-499a-b65b-cae782d30fe8" providerId="ADAL" clId="{B09212D5-0D59-434E-A486-01BDBE500B43}" dt="2025-01-09T02:51:33.195" v="218" actId="1076"/>
        <pc:sldMkLst>
          <pc:docMk/>
          <pc:sldMk cId="859592937" sldId="289"/>
        </pc:sldMkLst>
        <pc:spChg chg="mod ord">
          <ac:chgData name="Gibson, Heidi" userId="625c5426-83d3-499a-b65b-cae782d30fe8" providerId="ADAL" clId="{B09212D5-0D59-434E-A486-01BDBE500B43}" dt="2025-01-08T22:15:19.779" v="26" actId="14100"/>
          <ac:spMkLst>
            <pc:docMk/>
            <pc:sldMk cId="859592937" sldId="289"/>
            <ac:spMk id="2" creationId="{00000000-0000-0000-0000-000000000000}"/>
          </ac:spMkLst>
        </pc:spChg>
        <pc:spChg chg="mod ord">
          <ac:chgData name="Gibson, Heidi" userId="625c5426-83d3-499a-b65b-cae782d30fe8" providerId="ADAL" clId="{B09212D5-0D59-434E-A486-01BDBE500B43}" dt="2025-01-09T02:51:33.195" v="218" actId="1076"/>
          <ac:spMkLst>
            <pc:docMk/>
            <pc:sldMk cId="859592937" sldId="289"/>
            <ac:spMk id="3" creationId="{FE326B33-16E7-FBB5-1188-88A36335A781}"/>
          </ac:spMkLst>
        </pc:spChg>
        <pc:picChg chg="mod">
          <ac:chgData name="Gibson, Heidi" userId="625c5426-83d3-499a-b65b-cae782d30fe8" providerId="ADAL" clId="{B09212D5-0D59-434E-A486-01BDBE500B43}" dt="2025-01-08T23:41:58.078" v="83" actId="1076"/>
          <ac:picMkLst>
            <pc:docMk/>
            <pc:sldMk cId="859592937" sldId="289"/>
            <ac:picMk id="5" creationId="{2AC21471-7583-7BB1-C0BE-1F9A121325A8}"/>
          </ac:picMkLst>
        </pc:picChg>
      </pc:sldChg>
      <pc:sldChg chg="modSp mod modClrScheme chgLayout">
        <pc:chgData name="Gibson, Heidi" userId="625c5426-83d3-499a-b65b-cae782d30fe8" providerId="ADAL" clId="{B09212D5-0D59-434E-A486-01BDBE500B43}" dt="2025-01-09T02:51:45.116" v="219" actId="1076"/>
        <pc:sldMkLst>
          <pc:docMk/>
          <pc:sldMk cId="877392205" sldId="290"/>
        </pc:sldMkLst>
        <pc:spChg chg="mod ord">
          <ac:chgData name="Gibson, Heidi" userId="625c5426-83d3-499a-b65b-cae782d30fe8" providerId="ADAL" clId="{B09212D5-0D59-434E-A486-01BDBE500B43}" dt="2025-01-08T22:16:05.963" v="42" actId="14100"/>
          <ac:spMkLst>
            <pc:docMk/>
            <pc:sldMk cId="877392205" sldId="290"/>
            <ac:spMk id="2" creationId="{00000000-0000-0000-0000-000000000000}"/>
          </ac:spMkLst>
        </pc:spChg>
        <pc:spChg chg="mod ord">
          <ac:chgData name="Gibson, Heidi" userId="625c5426-83d3-499a-b65b-cae782d30fe8" providerId="ADAL" clId="{B09212D5-0D59-434E-A486-01BDBE500B43}" dt="2025-01-09T02:51:45.116" v="219" actId="1076"/>
          <ac:spMkLst>
            <pc:docMk/>
            <pc:sldMk cId="877392205" sldId="290"/>
            <ac:spMk id="3" creationId="{A37386FD-C382-8E15-5A34-B03CE8987B47}"/>
          </ac:spMkLst>
        </pc:spChg>
      </pc:sldChg>
      <pc:sldChg chg="modSp mod">
        <pc:chgData name="Gibson, Heidi" userId="625c5426-83d3-499a-b65b-cae782d30fe8" providerId="ADAL" clId="{B09212D5-0D59-434E-A486-01BDBE500B43}" dt="2025-01-09T02:51:52.692" v="220" actId="14100"/>
        <pc:sldMkLst>
          <pc:docMk/>
          <pc:sldMk cId="1531229088" sldId="291"/>
        </pc:sldMkLst>
        <pc:spChg chg="mod">
          <ac:chgData name="Gibson, Heidi" userId="625c5426-83d3-499a-b65b-cae782d30fe8" providerId="ADAL" clId="{B09212D5-0D59-434E-A486-01BDBE500B43}" dt="2025-01-09T02:51:52.692" v="220" actId="14100"/>
          <ac:spMkLst>
            <pc:docMk/>
            <pc:sldMk cId="1531229088" sldId="291"/>
            <ac:spMk id="4" creationId="{C956FE82-34E5-3656-565B-C4AA9B21C215}"/>
          </ac:spMkLst>
        </pc:spChg>
        <pc:picChg chg="mod">
          <ac:chgData name="Gibson, Heidi" userId="625c5426-83d3-499a-b65b-cae782d30fe8" providerId="ADAL" clId="{B09212D5-0D59-434E-A486-01BDBE500B43}" dt="2025-01-08T23:42:09.200" v="85" actId="1582"/>
          <ac:picMkLst>
            <pc:docMk/>
            <pc:sldMk cId="1531229088" sldId="291"/>
            <ac:picMk id="5" creationId="{335AA0C8-C404-1CC0-B1D6-AF06699FB514}"/>
          </ac:picMkLst>
        </pc:picChg>
      </pc:sldChg>
      <pc:sldChg chg="modSp mod">
        <pc:chgData name="Gibson, Heidi" userId="625c5426-83d3-499a-b65b-cae782d30fe8" providerId="ADAL" clId="{B09212D5-0D59-434E-A486-01BDBE500B43}" dt="2025-01-08T23:43:43.353" v="92" actId="20577"/>
        <pc:sldMkLst>
          <pc:docMk/>
          <pc:sldMk cId="1490101841" sldId="292"/>
        </pc:sldMkLst>
        <pc:spChg chg="mod">
          <ac:chgData name="Gibson, Heidi" userId="625c5426-83d3-499a-b65b-cae782d30fe8" providerId="ADAL" clId="{B09212D5-0D59-434E-A486-01BDBE500B43}" dt="2025-01-08T23:43:43.353" v="92" actId="20577"/>
          <ac:spMkLst>
            <pc:docMk/>
            <pc:sldMk cId="1490101841" sldId="292"/>
            <ac:spMk id="3" creationId="{2922CE14-5313-7B11-21B5-36E25F88F6F6}"/>
          </ac:spMkLst>
        </pc:spChg>
      </pc:sldChg>
      <pc:sldChg chg="modSp mod">
        <pc:chgData name="Gibson, Heidi" userId="625c5426-83d3-499a-b65b-cae782d30fe8" providerId="ADAL" clId="{B09212D5-0D59-434E-A486-01BDBE500B43}" dt="2025-01-08T23:48:56.364" v="138" actId="1076"/>
        <pc:sldMkLst>
          <pc:docMk/>
          <pc:sldMk cId="322584319" sldId="294"/>
        </pc:sldMkLst>
        <pc:spChg chg="mod">
          <ac:chgData name="Gibson, Heidi" userId="625c5426-83d3-499a-b65b-cae782d30fe8" providerId="ADAL" clId="{B09212D5-0D59-434E-A486-01BDBE500B43}" dt="2025-01-08T23:48:56.364" v="138" actId="1076"/>
          <ac:spMkLst>
            <pc:docMk/>
            <pc:sldMk cId="322584319" sldId="294"/>
            <ac:spMk id="2" creationId="{00000000-0000-0000-0000-000000000000}"/>
          </ac:spMkLst>
        </pc:spChg>
        <pc:spChg chg="mod">
          <ac:chgData name="Gibson, Heidi" userId="625c5426-83d3-499a-b65b-cae782d30fe8" providerId="ADAL" clId="{B09212D5-0D59-434E-A486-01BDBE500B43}" dt="2025-01-08T23:43:51.052" v="100" actId="20577"/>
          <ac:spMkLst>
            <pc:docMk/>
            <pc:sldMk cId="322584319" sldId="294"/>
            <ac:spMk id="4" creationId="{55027541-FA84-D61F-3290-BE39B79ECE69}"/>
          </ac:spMkLst>
        </pc:spChg>
      </pc:sldChg>
      <pc:sldChg chg="modSp mod">
        <pc:chgData name="Gibson, Heidi" userId="625c5426-83d3-499a-b65b-cae782d30fe8" providerId="ADAL" clId="{B09212D5-0D59-434E-A486-01BDBE500B43}" dt="2025-01-08T23:44:15.749" v="112" actId="20577"/>
        <pc:sldMkLst>
          <pc:docMk/>
          <pc:sldMk cId="227199329" sldId="295"/>
        </pc:sldMkLst>
        <pc:spChg chg="mod">
          <ac:chgData name="Gibson, Heidi" userId="625c5426-83d3-499a-b65b-cae782d30fe8" providerId="ADAL" clId="{B09212D5-0D59-434E-A486-01BDBE500B43}" dt="2025-01-08T23:44:15.749" v="112" actId="20577"/>
          <ac:spMkLst>
            <pc:docMk/>
            <pc:sldMk cId="227199329" sldId="295"/>
            <ac:spMk id="3" creationId="{C9CFEAB3-0DDD-5D12-B028-7836DDA667C4}"/>
          </ac:spMkLst>
        </pc:spChg>
      </pc:sldChg>
      <pc:sldChg chg="modSp mod">
        <pc:chgData name="Gibson, Heidi" userId="625c5426-83d3-499a-b65b-cae782d30fe8" providerId="ADAL" clId="{B09212D5-0D59-434E-A486-01BDBE500B43}" dt="2025-01-08T23:44:28.638" v="114" actId="14100"/>
        <pc:sldMkLst>
          <pc:docMk/>
          <pc:sldMk cId="976409459" sldId="296"/>
        </pc:sldMkLst>
        <pc:spChg chg="mod">
          <ac:chgData name="Gibson, Heidi" userId="625c5426-83d3-499a-b65b-cae782d30fe8" providerId="ADAL" clId="{B09212D5-0D59-434E-A486-01BDBE500B43}" dt="2025-01-08T23:44:28.638" v="114" actId="14100"/>
          <ac:spMkLst>
            <pc:docMk/>
            <pc:sldMk cId="976409459" sldId="296"/>
            <ac:spMk id="3" creationId="{0AAEAF22-F5F1-0E0E-1116-D3D71A871A73}"/>
          </ac:spMkLst>
        </pc:spChg>
        <pc:picChg chg="mod">
          <ac:chgData name="Gibson, Heidi" userId="625c5426-83d3-499a-b65b-cae782d30fe8" providerId="ADAL" clId="{B09212D5-0D59-434E-A486-01BDBE500B43}" dt="2025-01-08T23:42:22.529" v="87" actId="1582"/>
          <ac:picMkLst>
            <pc:docMk/>
            <pc:sldMk cId="976409459" sldId="296"/>
            <ac:picMk id="4" creationId="{AE8DC6C5-749A-408D-EB02-557163BDD5E8}"/>
          </ac:picMkLst>
        </pc:picChg>
      </pc:sldChg>
      <pc:sldChg chg="modSp mod">
        <pc:chgData name="Gibson, Heidi" userId="625c5426-83d3-499a-b65b-cae782d30fe8" providerId="ADAL" clId="{B09212D5-0D59-434E-A486-01BDBE500B43}" dt="2025-01-08T23:42:48.813" v="90" actId="1582"/>
        <pc:sldMkLst>
          <pc:docMk/>
          <pc:sldMk cId="252248477" sldId="300"/>
        </pc:sldMkLst>
        <pc:picChg chg="mod">
          <ac:chgData name="Gibson, Heidi" userId="625c5426-83d3-499a-b65b-cae782d30fe8" providerId="ADAL" clId="{B09212D5-0D59-434E-A486-01BDBE500B43}" dt="2025-01-08T23:42:48.813" v="90" actId="1582"/>
          <ac:picMkLst>
            <pc:docMk/>
            <pc:sldMk cId="252248477" sldId="300"/>
            <ac:picMk id="8" creationId="{00000000-0000-0000-0000-000000000000}"/>
          </ac:picMkLst>
        </pc:picChg>
      </pc:sldChg>
      <pc:sldChg chg="modSp mod">
        <pc:chgData name="Gibson, Heidi" userId="625c5426-83d3-499a-b65b-cae782d30fe8" providerId="ADAL" clId="{B09212D5-0D59-434E-A486-01BDBE500B43}" dt="2025-01-08T23:48:25.277" v="135" actId="1076"/>
        <pc:sldMkLst>
          <pc:docMk/>
          <pc:sldMk cId="359278058" sldId="302"/>
        </pc:sldMkLst>
        <pc:spChg chg="mod">
          <ac:chgData name="Gibson, Heidi" userId="625c5426-83d3-499a-b65b-cae782d30fe8" providerId="ADAL" clId="{B09212D5-0D59-434E-A486-01BDBE500B43}" dt="2025-01-08T23:48:25.277" v="135" actId="1076"/>
          <ac:spMkLst>
            <pc:docMk/>
            <pc:sldMk cId="359278058" sldId="302"/>
            <ac:spMk id="3" creationId="{00000000-0000-0000-0000-000000000000}"/>
          </ac:spMkLst>
        </pc:spChg>
      </pc:sldChg>
      <pc:sldChg chg="modSp mod">
        <pc:chgData name="Gibson, Heidi" userId="625c5426-83d3-499a-b65b-cae782d30fe8" providerId="ADAL" clId="{B09212D5-0D59-434E-A486-01BDBE500B43}" dt="2025-01-08T23:44:47.853" v="117"/>
        <pc:sldMkLst>
          <pc:docMk/>
          <pc:sldMk cId="43312864" sldId="306"/>
        </pc:sldMkLst>
        <pc:spChg chg="mod">
          <ac:chgData name="Gibson, Heidi" userId="625c5426-83d3-499a-b65b-cae782d30fe8" providerId="ADAL" clId="{B09212D5-0D59-434E-A486-01BDBE500B43}" dt="2025-01-08T23:44:47.853" v="117"/>
          <ac:spMkLst>
            <pc:docMk/>
            <pc:sldMk cId="43312864" sldId="306"/>
            <ac:spMk id="5" creationId="{AA8D0E16-DC68-1B56-5EEE-3134A1E60AA3}"/>
          </ac:spMkLst>
        </pc:spChg>
      </pc:sldChg>
      <pc:sldChg chg="modSp mod">
        <pc:chgData name="Gibson, Heidi" userId="625c5426-83d3-499a-b65b-cae782d30fe8" providerId="ADAL" clId="{B09212D5-0D59-434E-A486-01BDBE500B43}" dt="2025-01-08T23:44:55.012" v="119" actId="27636"/>
        <pc:sldMkLst>
          <pc:docMk/>
          <pc:sldMk cId="1279288554" sldId="307"/>
        </pc:sldMkLst>
        <pc:spChg chg="mod">
          <ac:chgData name="Gibson, Heidi" userId="625c5426-83d3-499a-b65b-cae782d30fe8" providerId="ADAL" clId="{B09212D5-0D59-434E-A486-01BDBE500B43}" dt="2025-01-08T23:44:55.012" v="119" actId="27636"/>
          <ac:spMkLst>
            <pc:docMk/>
            <pc:sldMk cId="1279288554" sldId="307"/>
            <ac:spMk id="3" creationId="{DDA74836-8065-0FB8-5497-82396C7660DE}"/>
          </ac:spMkLst>
        </pc:spChg>
      </pc:sldChg>
      <pc:sldChg chg="modSp mod">
        <pc:chgData name="Gibson, Heidi" userId="625c5426-83d3-499a-b65b-cae782d30fe8" providerId="ADAL" clId="{B09212D5-0D59-434E-A486-01BDBE500B43}" dt="2025-01-08T23:45:02.001" v="121" actId="27636"/>
        <pc:sldMkLst>
          <pc:docMk/>
          <pc:sldMk cId="301228494" sldId="308"/>
        </pc:sldMkLst>
        <pc:spChg chg="mod">
          <ac:chgData name="Gibson, Heidi" userId="625c5426-83d3-499a-b65b-cae782d30fe8" providerId="ADAL" clId="{B09212D5-0D59-434E-A486-01BDBE500B43}" dt="2025-01-08T23:45:02.001" v="121" actId="27636"/>
          <ac:spMkLst>
            <pc:docMk/>
            <pc:sldMk cId="301228494" sldId="308"/>
            <ac:spMk id="5" creationId="{B500A0B1-DA0B-3003-F948-201F3E95DCB3}"/>
          </ac:spMkLst>
        </pc:spChg>
      </pc:sldChg>
      <pc:sldChg chg="modSp mod">
        <pc:chgData name="Gibson, Heidi" userId="625c5426-83d3-499a-b65b-cae782d30fe8" providerId="ADAL" clId="{B09212D5-0D59-434E-A486-01BDBE500B43}" dt="2025-01-09T02:34:02.079" v="191" actId="27636"/>
        <pc:sldMkLst>
          <pc:docMk/>
          <pc:sldMk cId="1135553507" sldId="310"/>
        </pc:sldMkLst>
        <pc:spChg chg="mod">
          <ac:chgData name="Gibson, Heidi" userId="625c5426-83d3-499a-b65b-cae782d30fe8" providerId="ADAL" clId="{B09212D5-0D59-434E-A486-01BDBE500B43}" dt="2025-01-08T23:50:59.084" v="149" actId="1076"/>
          <ac:spMkLst>
            <pc:docMk/>
            <pc:sldMk cId="1135553507" sldId="310"/>
            <ac:spMk id="2" creationId="{80270430-DB69-071C-CFC6-58E9FD937ACC}"/>
          </ac:spMkLst>
        </pc:spChg>
        <pc:spChg chg="mod">
          <ac:chgData name="Gibson, Heidi" userId="625c5426-83d3-499a-b65b-cae782d30fe8" providerId="ADAL" clId="{B09212D5-0D59-434E-A486-01BDBE500B43}" dt="2025-01-09T02:34:02.079" v="191" actId="27636"/>
          <ac:spMkLst>
            <pc:docMk/>
            <pc:sldMk cId="1135553507" sldId="310"/>
            <ac:spMk id="3" creationId="{AF161D01-3513-B5AE-1271-C95911CA8314}"/>
          </ac:spMkLst>
        </pc:spChg>
        <pc:spChg chg="mod">
          <ac:chgData name="Gibson, Heidi" userId="625c5426-83d3-499a-b65b-cae782d30fe8" providerId="ADAL" clId="{B09212D5-0D59-434E-A486-01BDBE500B43}" dt="2025-01-08T23:50:50.821" v="147" actId="1076"/>
          <ac:spMkLst>
            <pc:docMk/>
            <pc:sldMk cId="1135553507" sldId="310"/>
            <ac:spMk id="9" creationId="{6ACB3C78-360B-267B-E714-8730614A84B1}"/>
          </ac:spMkLst>
        </pc:spChg>
        <pc:picChg chg="mod">
          <ac:chgData name="Gibson, Heidi" userId="625c5426-83d3-499a-b65b-cae782d30fe8" providerId="ADAL" clId="{B09212D5-0D59-434E-A486-01BDBE500B43}" dt="2025-01-08T23:50:54.349" v="148" actId="1076"/>
          <ac:picMkLst>
            <pc:docMk/>
            <pc:sldMk cId="1135553507" sldId="310"/>
            <ac:picMk id="5" creationId="{068351CC-5674-04F1-2587-A2C5FB43A654}"/>
          </ac:picMkLst>
        </pc:picChg>
      </pc:sldChg>
      <pc:sldChg chg="modSp mod">
        <pc:chgData name="Gibson, Heidi" userId="625c5426-83d3-499a-b65b-cae782d30fe8" providerId="ADAL" clId="{B09212D5-0D59-434E-A486-01BDBE500B43}" dt="2025-01-13T17:08:52.100" v="270"/>
        <pc:sldMkLst>
          <pc:docMk/>
          <pc:sldMk cId="1814893947" sldId="312"/>
        </pc:sldMkLst>
        <pc:spChg chg="mod">
          <ac:chgData name="Gibson, Heidi" userId="625c5426-83d3-499a-b65b-cae782d30fe8" providerId="ADAL" clId="{B09212D5-0D59-434E-A486-01BDBE500B43}" dt="2025-01-09T02:53:11.126" v="221" actId="14100"/>
          <ac:spMkLst>
            <pc:docMk/>
            <pc:sldMk cId="1814893947" sldId="312"/>
            <ac:spMk id="3" creationId="{30209840-0C09-6414-B73C-22DE0946745F}"/>
          </ac:spMkLst>
        </pc:spChg>
        <pc:picChg chg="mod ord">
          <ac:chgData name="Gibson, Heidi" userId="625c5426-83d3-499a-b65b-cae782d30fe8" providerId="ADAL" clId="{B09212D5-0D59-434E-A486-01BDBE500B43}" dt="2025-01-13T17:08:52.100" v="270"/>
          <ac:picMkLst>
            <pc:docMk/>
            <pc:sldMk cId="1814893947" sldId="312"/>
            <ac:picMk id="6" creationId="{D62C1836-8E9A-6664-F6AD-4443EC7E7A71}"/>
          </ac:picMkLst>
        </pc:picChg>
      </pc:sldChg>
      <pc:sldChg chg="modSp add mod">
        <pc:chgData name="Gibson, Heidi" userId="625c5426-83d3-499a-b65b-cae782d30fe8" providerId="ADAL" clId="{B09212D5-0D59-434E-A486-01BDBE500B43}" dt="2025-01-08T21:26:59.326" v="2"/>
        <pc:sldMkLst>
          <pc:docMk/>
          <pc:sldMk cId="1904510239" sldId="313"/>
        </pc:sldMkLst>
        <pc:spChg chg="ord">
          <ac:chgData name="Gibson, Heidi" userId="625c5426-83d3-499a-b65b-cae782d30fe8" providerId="ADAL" clId="{B09212D5-0D59-434E-A486-01BDBE500B43}" dt="2025-01-08T21:26:59.326" v="2"/>
          <ac:spMkLst>
            <pc:docMk/>
            <pc:sldMk cId="1904510239" sldId="313"/>
            <ac:spMk id="5" creationId="{00000000-0000-0000-0000-000000000000}"/>
          </ac:spMkLst>
        </pc:spChg>
      </pc:sldChg>
      <pc:sldChg chg="modSp new mod">
        <pc:chgData name="Gibson, Heidi" userId="625c5426-83d3-499a-b65b-cae782d30fe8" providerId="ADAL" clId="{B09212D5-0D59-434E-A486-01BDBE500B43}" dt="2025-01-08T23:40:31.594" v="76" actId="20577"/>
        <pc:sldMkLst>
          <pc:docMk/>
          <pc:sldMk cId="2473017550" sldId="314"/>
        </pc:sldMkLst>
        <pc:spChg chg="mod">
          <ac:chgData name="Gibson, Heidi" userId="625c5426-83d3-499a-b65b-cae782d30fe8" providerId="ADAL" clId="{B09212D5-0D59-434E-A486-01BDBE500B43}" dt="2025-01-08T23:40:31.594" v="76" actId="20577"/>
          <ac:spMkLst>
            <pc:docMk/>
            <pc:sldMk cId="2473017550" sldId="314"/>
            <ac:spMk id="2" creationId="{C926A3A7-54A8-18E5-64EC-E699EBDF0191}"/>
          </ac:spMkLst>
        </pc:spChg>
        <pc:spChg chg="mod">
          <ac:chgData name="Gibson, Heidi" userId="625c5426-83d3-499a-b65b-cae782d30fe8" providerId="ADAL" clId="{B09212D5-0D59-434E-A486-01BDBE500B43}" dt="2025-01-08T23:40:18.767" v="68" actId="948"/>
          <ac:spMkLst>
            <pc:docMk/>
            <pc:sldMk cId="2473017550" sldId="314"/>
            <ac:spMk id="3" creationId="{9AB7BDE9-144E-3B9F-DBEB-28BDB3418C84}"/>
          </ac:spMkLst>
        </pc:spChg>
      </pc:sldChg>
      <pc:sldMasterChg chg="modSldLayout">
        <pc:chgData name="Gibson, Heidi" userId="625c5426-83d3-499a-b65b-cae782d30fe8" providerId="ADAL" clId="{B09212D5-0D59-434E-A486-01BDBE500B43}" dt="2025-01-09T02:36:47.525" v="201" actId="14100"/>
        <pc:sldMasterMkLst>
          <pc:docMk/>
          <pc:sldMasterMk cId="4122039451" sldId="2147483648"/>
        </pc:sldMasterMkLst>
        <pc:sldLayoutChg chg="modSp mod">
          <pc:chgData name="Gibson, Heidi" userId="625c5426-83d3-499a-b65b-cae782d30fe8" providerId="ADAL" clId="{B09212D5-0D59-434E-A486-01BDBE500B43}" dt="2025-01-09T02:27:28.328" v="154" actId="122"/>
          <pc:sldLayoutMkLst>
            <pc:docMk/>
            <pc:sldMasterMk cId="4122039451" sldId="2147483648"/>
            <pc:sldLayoutMk cId="0" sldId="2147483674"/>
          </pc:sldLayoutMkLst>
          <pc:spChg chg="mod">
            <ac:chgData name="Gibson, Heidi" userId="625c5426-83d3-499a-b65b-cae782d30fe8" providerId="ADAL" clId="{B09212D5-0D59-434E-A486-01BDBE500B43}" dt="2025-01-09T02:27:28.328" v="154" actId="122"/>
            <ac:spMkLst>
              <pc:docMk/>
              <pc:sldMasterMk cId="4122039451" sldId="2147483648"/>
              <pc:sldLayoutMk cId="0" sldId="2147483674"/>
              <ac:spMk id="2" creationId="{CB78FBD4-A1C2-377C-79FC-ED614BC8320E}"/>
            </ac:spMkLst>
          </pc:spChg>
          <pc:spChg chg="mod">
            <ac:chgData name="Gibson, Heidi" userId="625c5426-83d3-499a-b65b-cae782d30fe8" providerId="ADAL" clId="{B09212D5-0D59-434E-A486-01BDBE500B43}" dt="2025-01-08T23:48:00.342" v="132" actId="207"/>
            <ac:spMkLst>
              <pc:docMk/>
              <pc:sldMasterMk cId="4122039451" sldId="2147483648"/>
              <pc:sldLayoutMk cId="0" sldId="2147483674"/>
              <ac:spMk id="20" creationId="{5D140298-3E00-4E73-B947-697E69282864}"/>
            </ac:spMkLst>
          </pc:spChg>
        </pc:sldLayoutChg>
        <pc:sldLayoutChg chg="modSp mod">
          <pc:chgData name="Gibson, Heidi" userId="625c5426-83d3-499a-b65b-cae782d30fe8" providerId="ADAL" clId="{B09212D5-0D59-434E-A486-01BDBE500B43}" dt="2025-01-09T02:27:40.911" v="156" actId="122"/>
          <pc:sldLayoutMkLst>
            <pc:docMk/>
            <pc:sldMasterMk cId="4122039451" sldId="2147483648"/>
            <pc:sldLayoutMk cId="0" sldId="2147483678"/>
          </pc:sldLayoutMkLst>
          <pc:spChg chg="mod">
            <ac:chgData name="Gibson, Heidi" userId="625c5426-83d3-499a-b65b-cae782d30fe8" providerId="ADAL" clId="{B09212D5-0D59-434E-A486-01BDBE500B43}" dt="2025-01-09T02:27:40.911" v="156" actId="122"/>
            <ac:spMkLst>
              <pc:docMk/>
              <pc:sldMasterMk cId="4122039451" sldId="2147483648"/>
              <pc:sldLayoutMk cId="0" sldId="2147483678"/>
              <ac:spMk id="3" creationId="{504A5E7F-EE5D-60D8-F4EB-5C9241121EFA}"/>
            </ac:spMkLst>
          </pc:spChg>
          <pc:spChg chg="mod">
            <ac:chgData name="Gibson, Heidi" userId="625c5426-83d3-499a-b65b-cae782d30fe8" providerId="ADAL" clId="{B09212D5-0D59-434E-A486-01BDBE500B43}" dt="2025-01-09T02:26:58.246" v="151" actId="1076"/>
            <ac:spMkLst>
              <pc:docMk/>
              <pc:sldMasterMk cId="4122039451" sldId="2147483648"/>
              <pc:sldLayoutMk cId="0" sldId="2147483678"/>
              <ac:spMk id="20" creationId="{5D140298-3E00-4E73-B947-697E69282864}"/>
            </ac:spMkLst>
          </pc:spChg>
        </pc:sldLayoutChg>
        <pc:sldLayoutChg chg="modSp mod">
          <pc:chgData name="Gibson, Heidi" userId="625c5426-83d3-499a-b65b-cae782d30fe8" providerId="ADAL" clId="{B09212D5-0D59-434E-A486-01BDBE500B43}" dt="2025-01-09T02:34:30.045" v="193" actId="14100"/>
          <pc:sldLayoutMkLst>
            <pc:docMk/>
            <pc:sldMasterMk cId="4122039451" sldId="2147483648"/>
            <pc:sldLayoutMk cId="0" sldId="2147483680"/>
          </pc:sldLayoutMkLst>
          <pc:spChg chg="mod">
            <ac:chgData name="Gibson, Heidi" userId="625c5426-83d3-499a-b65b-cae782d30fe8" providerId="ADAL" clId="{B09212D5-0D59-434E-A486-01BDBE500B43}" dt="2025-01-09T02:34:30.045" v="193" actId="14100"/>
            <ac:spMkLst>
              <pc:docMk/>
              <pc:sldMasterMk cId="4122039451" sldId="2147483648"/>
              <pc:sldLayoutMk cId="0" sldId="2147483680"/>
              <ac:spMk id="20" creationId="{5D140298-3E00-4E73-B947-697E69282864}"/>
            </ac:spMkLst>
          </pc:spChg>
        </pc:sldLayoutChg>
        <pc:sldLayoutChg chg="modSp mod">
          <pc:chgData name="Gibson, Heidi" userId="625c5426-83d3-499a-b65b-cae782d30fe8" providerId="ADAL" clId="{B09212D5-0D59-434E-A486-01BDBE500B43}" dt="2025-01-09T02:35:38.957" v="195" actId="14100"/>
          <pc:sldLayoutMkLst>
            <pc:docMk/>
            <pc:sldMasterMk cId="4122039451" sldId="2147483648"/>
            <pc:sldLayoutMk cId="0" sldId="2147483681"/>
          </pc:sldLayoutMkLst>
          <pc:spChg chg="mod">
            <ac:chgData name="Gibson, Heidi" userId="625c5426-83d3-499a-b65b-cae782d30fe8" providerId="ADAL" clId="{B09212D5-0D59-434E-A486-01BDBE500B43}" dt="2025-01-09T02:31:33.822" v="176" actId="14100"/>
            <ac:spMkLst>
              <pc:docMk/>
              <pc:sldMasterMk cId="4122039451" sldId="2147483648"/>
              <pc:sldLayoutMk cId="0" sldId="2147483681"/>
              <ac:spMk id="5" creationId="{BCB137BB-D176-29BA-51A9-8D59FA6D0017}"/>
            </ac:spMkLst>
          </pc:spChg>
          <pc:spChg chg="mod">
            <ac:chgData name="Gibson, Heidi" userId="625c5426-83d3-499a-b65b-cae782d30fe8" providerId="ADAL" clId="{B09212D5-0D59-434E-A486-01BDBE500B43}" dt="2025-01-09T02:35:38.957" v="195" actId="14100"/>
            <ac:spMkLst>
              <pc:docMk/>
              <pc:sldMasterMk cId="4122039451" sldId="2147483648"/>
              <pc:sldLayoutMk cId="0" sldId="2147483681"/>
              <ac:spMk id="13" creationId="{FEC25703-917A-4EFC-591E-AB786C42F627}"/>
            </ac:spMkLst>
          </pc:spChg>
          <pc:spChg chg="mod">
            <ac:chgData name="Gibson, Heidi" userId="625c5426-83d3-499a-b65b-cae782d30fe8" providerId="ADAL" clId="{B09212D5-0D59-434E-A486-01BDBE500B43}" dt="2025-01-09T02:35:35.294" v="194" actId="14100"/>
            <ac:spMkLst>
              <pc:docMk/>
              <pc:sldMasterMk cId="4122039451" sldId="2147483648"/>
              <pc:sldLayoutMk cId="0" sldId="2147483681"/>
              <ac:spMk id="20" creationId="{5D140298-3E00-4E73-B947-697E69282864}"/>
            </ac:spMkLst>
          </pc:spChg>
        </pc:sldLayoutChg>
        <pc:sldLayoutChg chg="modSp mod">
          <pc:chgData name="Gibson, Heidi" userId="625c5426-83d3-499a-b65b-cae782d30fe8" providerId="ADAL" clId="{B09212D5-0D59-434E-A486-01BDBE500B43}" dt="2025-01-09T02:36:47.525" v="201" actId="14100"/>
          <pc:sldLayoutMkLst>
            <pc:docMk/>
            <pc:sldMasterMk cId="4122039451" sldId="2147483648"/>
            <pc:sldLayoutMk cId="0" sldId="2147483682"/>
          </pc:sldLayoutMkLst>
          <pc:spChg chg="mod">
            <ac:chgData name="Gibson, Heidi" userId="625c5426-83d3-499a-b65b-cae782d30fe8" providerId="ADAL" clId="{B09212D5-0D59-434E-A486-01BDBE500B43}" dt="2025-01-09T02:36:47.525" v="201" actId="14100"/>
            <ac:spMkLst>
              <pc:docMk/>
              <pc:sldMasterMk cId="4122039451" sldId="2147483648"/>
              <pc:sldLayoutMk cId="0" sldId="2147483682"/>
              <ac:spMk id="5" creationId="{BCB137BB-D176-29BA-51A9-8D59FA6D0017}"/>
            </ac:spMkLst>
          </pc:spChg>
          <pc:spChg chg="mod">
            <ac:chgData name="Gibson, Heidi" userId="625c5426-83d3-499a-b65b-cae782d30fe8" providerId="ADAL" clId="{B09212D5-0D59-434E-A486-01BDBE500B43}" dt="2025-01-09T02:32:51.797" v="181" actId="14100"/>
            <ac:spMkLst>
              <pc:docMk/>
              <pc:sldMasterMk cId="4122039451" sldId="2147483648"/>
              <pc:sldLayoutMk cId="0" sldId="2147483682"/>
              <ac:spMk id="8" creationId="{F3C31276-56F8-2EA0-2F94-6CA03E998A14}"/>
            </ac:spMkLst>
          </pc:spChg>
          <pc:spChg chg="mod">
            <ac:chgData name="Gibson, Heidi" userId="625c5426-83d3-499a-b65b-cae782d30fe8" providerId="ADAL" clId="{B09212D5-0D59-434E-A486-01BDBE500B43}" dt="2025-01-09T02:36:13.051" v="199" actId="1076"/>
            <ac:spMkLst>
              <pc:docMk/>
              <pc:sldMasterMk cId="4122039451" sldId="2147483648"/>
              <pc:sldLayoutMk cId="0" sldId="2147483682"/>
              <ac:spMk id="20" creationId="{5D140298-3E00-4E73-B947-697E69282864}"/>
            </ac:spMkLst>
          </pc:spChg>
        </pc:sldLayoutChg>
        <pc:sldLayoutChg chg="modSp mod">
          <pc:chgData name="Gibson, Heidi" userId="625c5426-83d3-499a-b65b-cae782d30fe8" providerId="ADAL" clId="{B09212D5-0D59-434E-A486-01BDBE500B43}" dt="2025-01-09T02:34:22.982" v="192" actId="14100"/>
          <pc:sldLayoutMkLst>
            <pc:docMk/>
            <pc:sldMasterMk cId="4122039451" sldId="2147483648"/>
            <pc:sldLayoutMk cId="0" sldId="2147483683"/>
          </pc:sldLayoutMkLst>
          <pc:spChg chg="mod">
            <ac:chgData name="Gibson, Heidi" userId="625c5426-83d3-499a-b65b-cae782d30fe8" providerId="ADAL" clId="{B09212D5-0D59-434E-A486-01BDBE500B43}" dt="2025-01-09T02:30:12.901" v="170" actId="14100"/>
            <ac:spMkLst>
              <pc:docMk/>
              <pc:sldMasterMk cId="4122039451" sldId="2147483648"/>
              <pc:sldLayoutMk cId="0" sldId="2147483683"/>
              <ac:spMk id="5" creationId="{BCB137BB-D176-29BA-51A9-8D59FA6D0017}"/>
            </ac:spMkLst>
          </pc:spChg>
          <pc:spChg chg="mod">
            <ac:chgData name="Gibson, Heidi" userId="625c5426-83d3-499a-b65b-cae782d30fe8" providerId="ADAL" clId="{B09212D5-0D59-434E-A486-01BDBE500B43}" dt="2025-01-09T02:34:22.982" v="192" actId="14100"/>
            <ac:spMkLst>
              <pc:docMk/>
              <pc:sldMasterMk cId="4122039451" sldId="2147483648"/>
              <pc:sldLayoutMk cId="0" sldId="2147483683"/>
              <ac:spMk id="20" creationId="{5D140298-3E00-4E73-B947-697E69282864}"/>
            </ac:spMkLst>
          </pc:spChg>
        </pc:sldLayoutChg>
        <pc:sldLayoutChg chg="modSp mod">
          <pc:chgData name="Gibson, Heidi" userId="625c5426-83d3-499a-b65b-cae782d30fe8" providerId="ADAL" clId="{B09212D5-0D59-434E-A486-01BDBE500B43}" dt="2025-01-09T02:35:54.142" v="196" actId="14100"/>
          <pc:sldLayoutMkLst>
            <pc:docMk/>
            <pc:sldMasterMk cId="4122039451" sldId="2147483648"/>
            <pc:sldLayoutMk cId="0" sldId="2147483684"/>
          </pc:sldLayoutMkLst>
          <pc:spChg chg="mod">
            <ac:chgData name="Gibson, Heidi" userId="625c5426-83d3-499a-b65b-cae782d30fe8" providerId="ADAL" clId="{B09212D5-0D59-434E-A486-01BDBE500B43}" dt="2025-01-09T02:32:20.686" v="179" actId="14100"/>
            <ac:spMkLst>
              <pc:docMk/>
              <pc:sldMasterMk cId="4122039451" sldId="2147483648"/>
              <pc:sldLayoutMk cId="0" sldId="2147483684"/>
              <ac:spMk id="5" creationId="{BCB137BB-D176-29BA-51A9-8D59FA6D0017}"/>
            </ac:spMkLst>
          </pc:spChg>
          <pc:spChg chg="mod">
            <ac:chgData name="Gibson, Heidi" userId="625c5426-83d3-499a-b65b-cae782d30fe8" providerId="ADAL" clId="{B09212D5-0D59-434E-A486-01BDBE500B43}" dt="2025-01-09T02:35:54.142" v="196" actId="14100"/>
            <ac:spMkLst>
              <pc:docMk/>
              <pc:sldMasterMk cId="4122039451" sldId="2147483648"/>
              <pc:sldLayoutMk cId="0" sldId="2147483684"/>
              <ac:spMk id="20" creationId="{5D140298-3E00-4E73-B947-697E69282864}"/>
            </ac:spMkLst>
          </pc:spChg>
        </pc:sldLayoutChg>
        <pc:sldLayoutChg chg="modSp mod">
          <pc:chgData name="Gibson, Heidi" userId="625c5426-83d3-499a-b65b-cae782d30fe8" providerId="ADAL" clId="{B09212D5-0D59-434E-A486-01BDBE500B43}" dt="2025-01-09T02:36:30.725" v="200" actId="14100"/>
          <pc:sldLayoutMkLst>
            <pc:docMk/>
            <pc:sldMasterMk cId="4122039451" sldId="2147483648"/>
            <pc:sldLayoutMk cId="0" sldId="2147483685"/>
          </pc:sldLayoutMkLst>
          <pc:spChg chg="mod">
            <ac:chgData name="Gibson, Heidi" userId="625c5426-83d3-499a-b65b-cae782d30fe8" providerId="ADAL" clId="{B09212D5-0D59-434E-A486-01BDBE500B43}" dt="2025-01-09T02:33:17.438" v="186" actId="14100"/>
            <ac:spMkLst>
              <pc:docMk/>
              <pc:sldMasterMk cId="4122039451" sldId="2147483648"/>
              <pc:sldLayoutMk cId="0" sldId="2147483685"/>
              <ac:spMk id="5" creationId="{BCB137BB-D176-29BA-51A9-8D59FA6D0017}"/>
            </ac:spMkLst>
          </pc:spChg>
          <pc:spChg chg="mod">
            <ac:chgData name="Gibson, Heidi" userId="625c5426-83d3-499a-b65b-cae782d30fe8" providerId="ADAL" clId="{B09212D5-0D59-434E-A486-01BDBE500B43}" dt="2025-01-09T02:36:30.725" v="200" actId="14100"/>
            <ac:spMkLst>
              <pc:docMk/>
              <pc:sldMasterMk cId="4122039451" sldId="2147483648"/>
              <pc:sldLayoutMk cId="0" sldId="2147483685"/>
              <ac:spMk id="20" creationId="{5D140298-3E00-4E73-B947-697E69282864}"/>
            </ac:spMkLst>
          </pc:spChg>
        </pc:sldLayoutChg>
        <pc:sldLayoutChg chg="modSp mod">
          <pc:chgData name="Gibson, Heidi" userId="625c5426-83d3-499a-b65b-cae782d30fe8" providerId="ADAL" clId="{B09212D5-0D59-434E-A486-01BDBE500B43}" dt="2025-01-09T02:28:09.935" v="161" actId="122"/>
          <pc:sldLayoutMkLst>
            <pc:docMk/>
            <pc:sldMasterMk cId="4122039451" sldId="2147483648"/>
            <pc:sldLayoutMk cId="2634383156" sldId="2147483690"/>
          </pc:sldLayoutMkLst>
          <pc:spChg chg="mod">
            <ac:chgData name="Gibson, Heidi" userId="625c5426-83d3-499a-b65b-cae782d30fe8" providerId="ADAL" clId="{B09212D5-0D59-434E-A486-01BDBE500B43}" dt="2025-01-09T02:28:09.935" v="161" actId="122"/>
            <ac:spMkLst>
              <pc:docMk/>
              <pc:sldMasterMk cId="4122039451" sldId="2147483648"/>
              <pc:sldLayoutMk cId="2634383156" sldId="2147483690"/>
              <ac:spMk id="2" creationId="{CB78FBD4-A1C2-377C-79FC-ED614BC8320E}"/>
            </ac:spMkLst>
          </pc:spChg>
        </pc:sldLayoutChg>
        <pc:sldLayoutChg chg="modSp mod">
          <pc:chgData name="Gibson, Heidi" userId="625c5426-83d3-499a-b65b-cae782d30fe8" providerId="ADAL" clId="{B09212D5-0D59-434E-A486-01BDBE500B43}" dt="2025-01-09T02:29:02.966" v="166" actId="14100"/>
          <pc:sldLayoutMkLst>
            <pc:docMk/>
            <pc:sldMasterMk cId="4122039451" sldId="2147483648"/>
            <pc:sldLayoutMk cId="856489036" sldId="2147483692"/>
          </pc:sldLayoutMkLst>
          <pc:spChg chg="mod">
            <ac:chgData name="Gibson, Heidi" userId="625c5426-83d3-499a-b65b-cae782d30fe8" providerId="ADAL" clId="{B09212D5-0D59-434E-A486-01BDBE500B43}" dt="2025-01-09T02:29:02.966" v="166" actId="14100"/>
            <ac:spMkLst>
              <pc:docMk/>
              <pc:sldMasterMk cId="4122039451" sldId="2147483648"/>
              <pc:sldLayoutMk cId="856489036" sldId="2147483692"/>
              <ac:spMk id="3" creationId="{504A5E7F-EE5D-60D8-F4EB-5C9241121EFA}"/>
            </ac:spMkLst>
          </pc:spChg>
        </pc:sldLayoutChg>
        <pc:sldLayoutChg chg="modSp mod">
          <pc:chgData name="Gibson, Heidi" userId="625c5426-83d3-499a-b65b-cae782d30fe8" providerId="ADAL" clId="{B09212D5-0D59-434E-A486-01BDBE500B43}" dt="2025-01-09T02:28:42.670" v="164" actId="14100"/>
          <pc:sldLayoutMkLst>
            <pc:docMk/>
            <pc:sldMasterMk cId="4122039451" sldId="2147483648"/>
            <pc:sldLayoutMk cId="1632506912" sldId="2147483694"/>
          </pc:sldLayoutMkLst>
          <pc:spChg chg="mod">
            <ac:chgData name="Gibson, Heidi" userId="625c5426-83d3-499a-b65b-cae782d30fe8" providerId="ADAL" clId="{B09212D5-0D59-434E-A486-01BDBE500B43}" dt="2025-01-09T02:28:42.670" v="164" actId="14100"/>
            <ac:spMkLst>
              <pc:docMk/>
              <pc:sldMasterMk cId="4122039451" sldId="2147483648"/>
              <pc:sldLayoutMk cId="1632506912" sldId="2147483694"/>
              <ac:spMk id="5" creationId="{BCB137BB-D176-29BA-51A9-8D59FA6D0017}"/>
            </ac:spMkLst>
          </pc:spChg>
          <pc:spChg chg="mod">
            <ac:chgData name="Gibson, Heidi" userId="625c5426-83d3-499a-b65b-cae782d30fe8" providerId="ADAL" clId="{B09212D5-0D59-434E-A486-01BDBE500B43}" dt="2025-01-09T02:28:38.327" v="163" actId="14100"/>
            <ac:spMkLst>
              <pc:docMk/>
              <pc:sldMasterMk cId="4122039451" sldId="2147483648"/>
              <pc:sldLayoutMk cId="1632506912" sldId="2147483694"/>
              <ac:spMk id="20" creationId="{5D140298-3E00-4E73-B947-697E69282864}"/>
            </ac:spMkLst>
          </pc:spChg>
        </pc:sldLayoutChg>
        <pc:sldLayoutChg chg="modSp mod">
          <pc:chgData name="Gibson, Heidi" userId="625c5426-83d3-499a-b65b-cae782d30fe8" providerId="ADAL" clId="{B09212D5-0D59-434E-A486-01BDBE500B43}" dt="2025-01-09T02:33:00.381" v="183" actId="14100"/>
          <pc:sldLayoutMkLst>
            <pc:docMk/>
            <pc:sldMasterMk cId="4122039451" sldId="2147483648"/>
            <pc:sldLayoutMk cId="2379418376" sldId="2147483695"/>
          </pc:sldLayoutMkLst>
          <pc:spChg chg="mod">
            <ac:chgData name="Gibson, Heidi" userId="625c5426-83d3-499a-b65b-cae782d30fe8" providerId="ADAL" clId="{B09212D5-0D59-434E-A486-01BDBE500B43}" dt="2025-01-09T02:33:00.381" v="183" actId="14100"/>
            <ac:spMkLst>
              <pc:docMk/>
              <pc:sldMasterMk cId="4122039451" sldId="2147483648"/>
              <pc:sldLayoutMk cId="2379418376" sldId="2147483695"/>
              <ac:spMk id="8" creationId="{F3C31276-56F8-2EA0-2F94-6CA03E998A14}"/>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1/13/2025</a:t>
            </a:fld>
            <a:endParaRPr lang="en-US" dirty="0"/>
          </a:p>
        </p:txBody>
      </p:sp>
      <p:sp>
        <p:nvSpPr>
          <p:cNvPr id="4" name="Footer Placeholder 3">
            <a:extLst>
              <a:ext uri="{FF2B5EF4-FFF2-40B4-BE49-F238E27FC236}">
                <a16:creationId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9</a:t>
            </a:fld>
            <a:endParaRPr lang="en-US" dirty="0"/>
          </a:p>
        </p:txBody>
      </p:sp>
    </p:spTree>
    <p:extLst>
      <p:ext uri="{BB962C8B-B14F-4D97-AF65-F5344CB8AC3E}">
        <p14:creationId xmlns:p14="http://schemas.microsoft.com/office/powerpoint/2010/main" val="16443195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17.png"/><Relationship Id="rId3" Type="http://schemas.openxmlformats.org/officeDocument/2006/relationships/image" Target="../media/image7.svg"/><Relationship Id="rId21" Type="http://schemas.openxmlformats.org/officeDocument/2006/relationships/image" Target="../media/image23.png"/><Relationship Id="rId7" Type="http://schemas.openxmlformats.org/officeDocument/2006/relationships/image" Target="../media/image19.svg"/><Relationship Id="rId12" Type="http://schemas.openxmlformats.org/officeDocument/2006/relationships/image" Target="../media/image3.png"/><Relationship Id="rId17" Type="http://schemas.openxmlformats.org/officeDocument/2006/relationships/image" Target="../media/image2.png"/><Relationship Id="rId25"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5.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3.svg"/><Relationship Id="rId24" Type="http://schemas.openxmlformats.org/officeDocument/2006/relationships/image" Target="../media/image1.png"/><Relationship Id="rId5" Type="http://schemas.openxmlformats.org/officeDocument/2006/relationships/image" Target="../media/image9.svg"/><Relationship Id="rId15" Type="http://schemas.openxmlformats.org/officeDocument/2006/relationships/image" Target="../media/image4.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1.svg"/><Relationship Id="rId14" Type="http://schemas.openxmlformats.org/officeDocument/2006/relationships/image" Target="../media/image15.svg"/><Relationship Id="rId22" Type="http://schemas.openxmlformats.org/officeDocument/2006/relationships/image" Target="../media/image24.png"/><Relationship Id="rId27"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768076" y="5438826"/>
            <a:ext cx="6724130" cy="1079503"/>
          </a:xfrm>
          <a:prstGeom prst="rect">
            <a:avLst/>
          </a:prstGeom>
        </p:spPr>
      </p:pic>
      <p:pic>
        <p:nvPicPr>
          <p:cNvPr id="15" name="Picture 1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408" y="5771974"/>
            <a:ext cx="862888" cy="862888"/>
          </a:xfrm>
          <a:prstGeom prst="rect">
            <a:avLst/>
          </a:prstGeom>
        </p:spPr>
      </p:pic>
      <p:sp>
        <p:nvSpPr>
          <p:cNvPr id="3" name="Rectangle 2"/>
          <p:cNvSpPr/>
          <p:nvPr userDrawn="1"/>
        </p:nvSpPr>
        <p:spPr>
          <a:xfrm>
            <a:off x="-19929" y="-1"/>
            <a:ext cx="1121298" cy="5499848"/>
          </a:xfrm>
          <a:prstGeom prst="rect">
            <a:avLst/>
          </a:prstGeom>
          <a:solidFill>
            <a:srgbClr val="4E9C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149867" y="4408"/>
            <a:ext cx="640080" cy="3553349"/>
          </a:xfrm>
          <a:prstGeom prst="rect">
            <a:avLst/>
          </a:prstGeom>
          <a:solidFill>
            <a:srgbClr val="C4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834703" y="13446"/>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935303" y="13446"/>
            <a:ext cx="640080" cy="3553349"/>
          </a:xfrm>
          <a:prstGeom prst="rect">
            <a:avLst/>
          </a:prstGeom>
          <a:solidFill>
            <a:srgbClr val="9025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329635" y="4408"/>
            <a:ext cx="640080" cy="3553349"/>
          </a:xfrm>
          <a:prstGeom prst="rect">
            <a:avLst/>
          </a:prstGeom>
          <a:solidFill>
            <a:srgbClr val="E34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620139" y="13446"/>
            <a:ext cx="640080" cy="3553349"/>
          </a:xfrm>
          <a:prstGeom prst="rect">
            <a:avLst/>
          </a:prstGeom>
          <a:solidFill>
            <a:srgbClr val="ED6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242636" y="13436"/>
            <a:ext cx="640080" cy="3553349"/>
          </a:xfrm>
          <a:prstGeom prst="rect">
            <a:avLst/>
          </a:prstGeom>
          <a:solidFill>
            <a:srgbClr val="F6B7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519925" y="13436"/>
            <a:ext cx="640080" cy="3553349"/>
          </a:xfrm>
          <a:prstGeom prst="rect">
            <a:avLst/>
          </a:prstGeom>
          <a:solidFill>
            <a:srgbClr val="4AAF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041224" y="13446"/>
            <a:ext cx="640080" cy="3553349"/>
          </a:xfrm>
          <a:prstGeom prst="rect">
            <a:avLst/>
          </a:prstGeom>
          <a:solidFill>
            <a:srgbClr val="F29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745118" y="13446"/>
            <a:ext cx="640080" cy="3553349"/>
          </a:xfrm>
          <a:prstGeom prst="rect">
            <a:avLst/>
          </a:prstGeom>
          <a:solidFill>
            <a:srgbClr val="CF8D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423885" y="13446"/>
            <a:ext cx="640080" cy="3553349"/>
          </a:xfrm>
          <a:prstGeom prst="rect">
            <a:avLst/>
          </a:prstGeom>
          <a:solidFill>
            <a:srgbClr val="4877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461864" y="13446"/>
            <a:ext cx="640080" cy="3553349"/>
          </a:xfrm>
          <a:prstGeom prst="rect">
            <a:avLst/>
          </a:prstGeom>
          <a:solidFill>
            <a:srgbClr val="1855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0836772" y="4408"/>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10150442" y="13446"/>
            <a:ext cx="640080" cy="3553349"/>
          </a:xfrm>
          <a:prstGeom prst="rect">
            <a:avLst/>
          </a:prstGeom>
          <a:solidFill>
            <a:srgbClr val="173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8780561" y="13436"/>
            <a:ext cx="640080" cy="3553349"/>
          </a:xfrm>
          <a:prstGeom prst="rect">
            <a:avLst/>
          </a:prstGeom>
          <a:solidFill>
            <a:srgbClr val="60BB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8104330" y="4408"/>
            <a:ext cx="640080" cy="3553349"/>
          </a:xfrm>
          <a:prstGeom prst="rect">
            <a:avLst/>
          </a:prstGeom>
          <a:solidFill>
            <a:srgbClr val="2B7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1539339" y="4408"/>
            <a:ext cx="640080" cy="3553349"/>
          </a:xfrm>
          <a:prstGeom prst="rect">
            <a:avLst/>
          </a:prstGeom>
          <a:solidFill>
            <a:srgbClr val="D3A0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400903" y="678387"/>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343275" y="3885862"/>
            <a:ext cx="9620000"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24025"/>
            <a:ext cx="10924717" cy="459943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extLst>
      <p:ext uri="{BB962C8B-B14F-4D97-AF65-F5344CB8AC3E}">
        <p14:creationId xmlns:p14="http://schemas.microsoft.com/office/powerpoint/2010/main" val="314318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12192000" cy="392016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Understand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616547" y="4696213"/>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443" r="11447"/>
          <a:stretch/>
        </p:blipFill>
        <p:spPr>
          <a:xfrm>
            <a:off x="192504" y="4394216"/>
            <a:ext cx="2424043" cy="20944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4287520" cy="6858000"/>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47940"/>
            <a:ext cx="7191488" cy="492202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 (Optional):</a:t>
            </a:r>
          </a:p>
          <a:p>
            <a:pPr lvl="0"/>
            <a:r>
              <a:rPr lang="en-US" dirty="0"/>
              <a:t>Understand Investigation:</a:t>
            </a:r>
          </a:p>
          <a:p>
            <a:pPr lvl="0"/>
            <a:r>
              <a:rPr lang="en-US" dirty="0"/>
              <a:t>Understand Investigation Extension (optional):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4431552" y="70488"/>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endParaRPr lang="en-US" b="1" dirty="0"/>
          </a:p>
        </p:txBody>
      </p:sp>
      <p:pic>
        <p:nvPicPr>
          <p:cNvPr id="12" name="Picture 11"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2"/>
          <a:stretch>
            <a:fillRect/>
          </a:stretch>
        </p:blipFill>
        <p:spPr>
          <a:xfrm>
            <a:off x="10202778" y="134264"/>
            <a:ext cx="2200014" cy="1313676"/>
          </a:xfrm>
          <a:prstGeom prst="rect">
            <a:avLst/>
          </a:prstGeom>
        </p:spPr>
      </p:pic>
      <p:sp>
        <p:nvSpPr>
          <p:cNvPr id="16"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2" name="Title 1">
            <a:extLst>
              <a:ext uri="{FF2B5EF4-FFF2-40B4-BE49-F238E27FC236}">
                <a16:creationId xmlns:a16="http://schemas.microsoft.com/office/drawing/2014/main" id="{7EA26B27-5902-2E2D-792D-6E7A1DCEBF80}"/>
              </a:ext>
            </a:extLst>
          </p:cNvPr>
          <p:cNvSpPr>
            <a:spLocks noGrp="1"/>
          </p:cNvSpPr>
          <p:nvPr>
            <p:ph type="title" hasCustomPrompt="1"/>
          </p:nvPr>
        </p:nvSpPr>
        <p:spPr>
          <a:xfrm>
            <a:off x="4431552" y="118389"/>
            <a:ext cx="6236448" cy="1325563"/>
          </a:xfrm>
        </p:spPr>
        <p:txBody>
          <a:bodyPr/>
          <a:lstStyle>
            <a:lvl1pPr>
              <a:defRPr b="1"/>
            </a:lvl1pPr>
          </a:lstStyle>
          <a:p>
            <a:r>
              <a:rPr lang="en-US" dirty="0"/>
              <a:t>Click to add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2"/>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50457"/>
            <a:ext cx="7221166" cy="634117"/>
          </a:xfrm>
        </p:spPr>
        <p:txBody>
          <a:bodyPr>
            <a:normAutofit/>
          </a:bodyPr>
          <a:lstStyle>
            <a:lvl1pPr marL="0" indent="0" algn="ctr">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802314" y="10155"/>
            <a:ext cx="7221166" cy="1264872"/>
          </a:xfrm>
        </p:spPr>
        <p:txBody>
          <a:bodyPr/>
          <a:lstStyle>
            <a:lvl1pPr algn="ctr">
              <a:defRPr b="1"/>
            </a:lvl1pPr>
          </a:lstStyle>
          <a:p>
            <a:r>
              <a:rPr lang="en-US" dirty="0"/>
              <a:t>Click to add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34304"/>
            <a:ext cx="10924717" cy="436593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462206" y="10155"/>
            <a:ext cx="8510594" cy="1264872"/>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856489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45914"/>
            <a:ext cx="10924717" cy="41543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624378" y="1367499"/>
            <a:ext cx="8933980" cy="576969"/>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624379" y="323849"/>
            <a:ext cx="8933979" cy="749731"/>
          </a:xfrm>
        </p:spPr>
        <p:txBody>
          <a:bodyPr/>
          <a:lstStyle>
            <a:lvl1pPr>
              <a:defRPr b="1"/>
            </a:lvl1pPr>
          </a:lstStyle>
          <a:p>
            <a:r>
              <a:rPr lang="en-US" dirty="0"/>
              <a:t>Click to add 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2125"/>
            <a:ext cx="10924717" cy="4538112"/>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364287" y="323849"/>
            <a:ext cx="10180839" cy="749731"/>
          </a:xfrm>
        </p:spPr>
        <p:txBody>
          <a:bodyPr/>
          <a:lstStyle>
            <a:lvl1pPr>
              <a:defRPr b="1"/>
            </a:lvl1pPr>
          </a:lstStyle>
          <a:p>
            <a:r>
              <a:rPr lang="en-US" dirty="0"/>
              <a:t>Click to add title</a:t>
            </a:r>
          </a:p>
        </p:txBody>
      </p:sp>
    </p:spTree>
    <p:extLst>
      <p:ext uri="{BB962C8B-B14F-4D97-AF65-F5344CB8AC3E}">
        <p14:creationId xmlns:p14="http://schemas.microsoft.com/office/powerpoint/2010/main" val="3829841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107832"/>
            <a:ext cx="10924717" cy="42156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75252"/>
            <a:ext cx="9788326" cy="483613"/>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81175"/>
            <a:ext cx="10924717" cy="454228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extLst>
      <p:ext uri="{BB962C8B-B14F-4D97-AF65-F5344CB8AC3E}">
        <p14:creationId xmlns:p14="http://schemas.microsoft.com/office/powerpoint/2010/main" val="508870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B7AD5B-62F9-2B30-58B1-D2952321778E}"/>
              </a:ext>
            </a:extLst>
          </p:cNvPr>
          <p:cNvSpPr/>
          <p:nvPr userDrawn="1"/>
        </p:nvSpPr>
        <p:spPr>
          <a:xfrm flipH="1">
            <a:off x="0" y="0"/>
            <a:ext cx="12192000" cy="3930316"/>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Act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72324"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2" name="Picture 11"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3"/>
          <a:stretch>
            <a:fillRect/>
          </a:stretch>
        </p:blipFill>
        <p:spPr>
          <a:xfrm>
            <a:off x="50076" y="4094989"/>
            <a:ext cx="2313405" cy="241737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Lesson Overview</a:t>
            </a:r>
          </a:p>
        </p:txBody>
      </p:sp>
      <p:sp>
        <p:nvSpPr>
          <p:cNvPr id="44" name="Text Placeholder 43">
            <a:extLst>
              <a:ext uri="{FF2B5EF4-FFF2-40B4-BE49-F238E27FC236}">
                <a16:creationId xmlns:a16="http://schemas.microsoft.com/office/drawing/2014/main" id="{EAE7AC08-8ACF-8A47-6539-ABE76AAE434E}"/>
              </a:ext>
            </a:extLst>
          </p:cNvPr>
          <p:cNvSpPr>
            <a:spLocks noGrp="1"/>
          </p:cNvSpPr>
          <p:nvPr>
            <p:ph type="body" sz="quarter" idx="10" hasCustomPrompt="1"/>
          </p:nvPr>
        </p:nvSpPr>
        <p:spPr>
          <a:xfrm>
            <a:off x="515569" y="1315916"/>
            <a:ext cx="8178363" cy="642938"/>
          </a:xfrm>
        </p:spPr>
        <p:txBody>
          <a:bodyPr tIns="0">
            <a:noAutofit/>
          </a:bodyPr>
          <a:lstStyle>
            <a:lvl1pPr marL="0" indent="0">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Essential Understanding: </a:t>
            </a:r>
          </a:p>
        </p:txBody>
      </p:sp>
      <p:sp>
        <p:nvSpPr>
          <p:cNvPr id="45" name="Text Placeholder 43">
            <a:extLst>
              <a:ext uri="{FF2B5EF4-FFF2-40B4-BE49-F238E27FC236}">
                <a16:creationId xmlns:a16="http://schemas.microsoft.com/office/drawing/2014/main" id="{9DD84C2B-121B-74A9-6362-C8FCD9883B65}"/>
              </a:ext>
            </a:extLst>
          </p:cNvPr>
          <p:cNvSpPr>
            <a:spLocks noGrp="1"/>
          </p:cNvSpPr>
          <p:nvPr>
            <p:ph type="body" sz="quarter" idx="11" hasCustomPrompt="1"/>
          </p:nvPr>
        </p:nvSpPr>
        <p:spPr>
          <a:xfrm>
            <a:off x="519808" y="4641591"/>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Discover: </a:t>
            </a:r>
            <a:endParaRPr lang="en-US" dirty="0"/>
          </a:p>
        </p:txBody>
      </p:sp>
      <p:pic>
        <p:nvPicPr>
          <p:cNvPr id="33" name="Picture 32"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8846323" y="1962031"/>
            <a:ext cx="2471279" cy="2582348"/>
          </a:xfrm>
          <a:prstGeom prst="rect">
            <a:avLst/>
          </a:prstGeom>
        </p:spPr>
      </p:pic>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583" r="14738"/>
          <a:stretch/>
        </p:blipFill>
        <p:spPr>
          <a:xfrm>
            <a:off x="4766033" y="2243575"/>
            <a:ext cx="2575299" cy="2341347"/>
          </a:xfrm>
          <a:prstGeom prst="rect">
            <a:avLst/>
          </a:prstGeom>
        </p:spPr>
      </p:pic>
      <p:pic>
        <p:nvPicPr>
          <p:cNvPr id="35" name="Picture 34"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4"/>
          <a:stretch>
            <a:fillRect/>
          </a:stretch>
        </p:blipFill>
        <p:spPr>
          <a:xfrm>
            <a:off x="515569" y="2052889"/>
            <a:ext cx="2745473" cy="2400632"/>
          </a:xfrm>
          <a:prstGeom prst="rect">
            <a:avLst/>
          </a:prstGeom>
        </p:spPr>
      </p:pic>
      <p:sp>
        <p:nvSpPr>
          <p:cNvPr id="37" name="Text Placeholder 43">
            <a:extLst>
              <a:ext uri="{FF2B5EF4-FFF2-40B4-BE49-F238E27FC236}">
                <a16:creationId xmlns:a16="http://schemas.microsoft.com/office/drawing/2014/main" id="{9DD84C2B-121B-74A9-6362-C8FCD9883B65}"/>
              </a:ext>
            </a:extLst>
          </p:cNvPr>
          <p:cNvSpPr>
            <a:spLocks noGrp="1"/>
          </p:cNvSpPr>
          <p:nvPr>
            <p:ph type="body" sz="quarter" idx="26" hasCustomPrompt="1"/>
          </p:nvPr>
        </p:nvSpPr>
        <p:spPr>
          <a:xfrm>
            <a:off x="4766033" y="4635722"/>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Understand: </a:t>
            </a:r>
            <a:endParaRPr lang="en-US" dirty="0"/>
          </a:p>
        </p:txBody>
      </p:sp>
      <p:sp>
        <p:nvSpPr>
          <p:cNvPr id="38" name="Text Placeholder 43">
            <a:extLst>
              <a:ext uri="{FF2B5EF4-FFF2-40B4-BE49-F238E27FC236}">
                <a16:creationId xmlns:a16="http://schemas.microsoft.com/office/drawing/2014/main" id="{9DD84C2B-121B-74A9-6362-C8FCD9883B65}"/>
              </a:ext>
            </a:extLst>
          </p:cNvPr>
          <p:cNvSpPr>
            <a:spLocks noGrp="1"/>
          </p:cNvSpPr>
          <p:nvPr>
            <p:ph type="body" sz="quarter" idx="27" hasCustomPrompt="1"/>
          </p:nvPr>
        </p:nvSpPr>
        <p:spPr>
          <a:xfrm>
            <a:off x="8798561" y="4650240"/>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Act: </a:t>
            </a:r>
            <a:endParaRPr lang="en-US" dirty="0"/>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B7AD5B-62F9-2B30-58B1-D2952321778E}"/>
              </a:ext>
            </a:extLst>
          </p:cNvPr>
          <p:cNvSpPr/>
          <p:nvPr userDrawn="1"/>
        </p:nvSpPr>
        <p:spPr>
          <a:xfrm flipH="1">
            <a:off x="0" y="0"/>
            <a:ext cx="4287520" cy="6858000"/>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527326"/>
            <a:ext cx="7191488" cy="496134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 (Optional):</a:t>
            </a:r>
          </a:p>
          <a:p>
            <a:pPr lvl="0"/>
            <a:r>
              <a:rPr lang="en-US" dirty="0"/>
              <a:t>Act Investigation:</a:t>
            </a:r>
          </a:p>
          <a:p>
            <a:pPr lvl="0"/>
            <a:r>
              <a:rPr lang="en-US" dirty="0"/>
              <a:t>Act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10342268" y="67851"/>
            <a:ext cx="1691880" cy="1767920"/>
          </a:xfrm>
          <a:prstGeom prst="rect">
            <a:avLst/>
          </a:prstGeom>
        </p:spPr>
      </p:pic>
      <p:sp>
        <p:nvSpPr>
          <p:cNvPr id="19"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4" name="Title 3">
            <a:extLst>
              <a:ext uri="{FF2B5EF4-FFF2-40B4-BE49-F238E27FC236}">
                <a16:creationId xmlns:a16="http://schemas.microsoft.com/office/drawing/2014/main" id="{6A2AEA16-48EB-F08C-35F4-F05A42299B3D}"/>
              </a:ext>
            </a:extLst>
          </p:cNvPr>
          <p:cNvSpPr>
            <a:spLocks noGrp="1"/>
          </p:cNvSpPr>
          <p:nvPr>
            <p:ph type="title" hasCustomPrompt="1"/>
          </p:nvPr>
        </p:nvSpPr>
        <p:spPr>
          <a:xfrm>
            <a:off x="4431552" y="201763"/>
            <a:ext cx="5798298" cy="1325563"/>
          </a:xfrm>
        </p:spPr>
        <p:txBody>
          <a:bodyPr/>
          <a:lstStyle>
            <a:lvl1pPr>
              <a:defRPr b="1"/>
            </a:lvl1pPr>
          </a:lstStyle>
          <a:p>
            <a:r>
              <a:rPr lang="en-US" dirty="0"/>
              <a:t>Click to add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92784"/>
            <a:ext cx="10924717" cy="410745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84917"/>
            <a:ext cx="7221166" cy="563697"/>
          </a:xfrm>
        </p:spPr>
        <p:txBody>
          <a:bodyPr>
            <a:normAutofit/>
          </a:bodyPr>
          <a:lstStyle>
            <a:lvl1pPr marL="0" indent="0" algn="ctr">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143201" y="-15006"/>
            <a:ext cx="8539392" cy="1297278"/>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1632506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48614"/>
            <a:ext cx="10924717" cy="435162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143201" y="-15006"/>
            <a:ext cx="8539392" cy="1297278"/>
          </a:xfrm>
        </p:spPr>
        <p:txBody>
          <a:bodyPr/>
          <a:lstStyle>
            <a:lvl1pPr algn="ctr">
              <a:defRPr b="1"/>
            </a:lvl1pPr>
          </a:lstStyle>
          <a:p>
            <a:r>
              <a:rPr lang="en-US" dirty="0"/>
              <a:t>Click to add 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21763"/>
            <a:ext cx="10924717" cy="4178474"/>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34704" y="1389155"/>
            <a:ext cx="7735235" cy="562282"/>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734704" y="384199"/>
            <a:ext cx="7735235" cy="751252"/>
          </a:xfrm>
        </p:spPr>
        <p:txBody>
          <a:bodyPr/>
          <a:lstStyle>
            <a:lvl1pPr>
              <a:defRPr b="1"/>
            </a:lvl1pPr>
          </a:lstStyle>
          <a:p>
            <a:r>
              <a:rPr lang="en-US" dirty="0"/>
              <a:t>Click to add title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4511"/>
            <a:ext cx="10924717" cy="4535726"/>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734704" y="384199"/>
            <a:ext cx="7735235" cy="760164"/>
          </a:xfrm>
        </p:spPr>
        <p:txBody>
          <a:bodyPr/>
          <a:lstStyle>
            <a:lvl1pPr>
              <a:defRPr b="1"/>
            </a:lvl1pPr>
          </a:lstStyle>
          <a:p>
            <a:r>
              <a:rPr lang="en-US" dirty="0"/>
              <a:t>Click to add title</a:t>
            </a:r>
          </a:p>
        </p:txBody>
      </p:sp>
    </p:spTree>
    <p:extLst>
      <p:ext uri="{BB962C8B-B14F-4D97-AF65-F5344CB8AC3E}">
        <p14:creationId xmlns:p14="http://schemas.microsoft.com/office/powerpoint/2010/main" val="2379418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074609"/>
            <a:ext cx="10924717" cy="4248846"/>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5" y="1423102"/>
            <a:ext cx="8886631" cy="528592"/>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8881749" cy="890588"/>
          </a:xfrm>
        </p:spPr>
        <p:txBody>
          <a:bodyPr/>
          <a:lstStyle>
            <a:lvl1pPr>
              <a:defRPr b="1"/>
            </a:lvl1pPr>
          </a:lstStyle>
          <a:p>
            <a:r>
              <a:rPr lang="en-US" dirty="0"/>
              <a:t>Click to add title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52600"/>
            <a:ext cx="10924717" cy="4570855"/>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8881749" cy="890588"/>
          </a:xfrm>
        </p:spPr>
        <p:txBody>
          <a:bodyPr/>
          <a:lstStyle>
            <a:lvl1pPr>
              <a:defRPr b="1"/>
            </a:lvl1pPr>
          </a:lstStyle>
          <a:p>
            <a:r>
              <a:rPr lang="en-US" dirty="0"/>
              <a:t>Click to add title</a:t>
            </a:r>
          </a:p>
        </p:txBody>
      </p:sp>
    </p:spTree>
    <p:extLst>
      <p:ext uri="{BB962C8B-B14F-4D97-AF65-F5344CB8AC3E}">
        <p14:creationId xmlns:p14="http://schemas.microsoft.com/office/powerpoint/2010/main" val="942296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Glossary</a:t>
            </a:r>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4" name="Text Placeholder 3">
            <a:extLst>
              <a:ext uri="{FF2B5EF4-FFF2-40B4-BE49-F238E27FC236}">
                <a16:creationId xmlns:a16="http://schemas.microsoft.com/office/drawing/2014/main" id="{36E95231-6C47-A4AB-146A-3B3BC7F2A29B}"/>
              </a:ext>
            </a:extLst>
          </p:cNvPr>
          <p:cNvSpPr>
            <a:spLocks noGrp="1"/>
          </p:cNvSpPr>
          <p:nvPr>
            <p:ph type="body" sz="quarter" idx="10" hasCustomPrompt="1"/>
          </p:nvPr>
        </p:nvSpPr>
        <p:spPr>
          <a:xfrm>
            <a:off x="515938" y="1527175"/>
            <a:ext cx="11493500" cy="4492625"/>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1"/>
            <a:r>
              <a:rPr lang="en-US" dirty="0"/>
              <a:t>Click to add glossary words</a:t>
            </a:r>
          </a:p>
        </p:txBody>
      </p:sp>
    </p:spTree>
    <p:extLst>
      <p:ext uri="{BB962C8B-B14F-4D97-AF65-F5344CB8AC3E}">
        <p14:creationId xmlns:p14="http://schemas.microsoft.com/office/powerpoint/2010/main" val="521374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losin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5107" y="4566822"/>
            <a:ext cx="1747228" cy="1747228"/>
          </a:xfrm>
          <a:prstGeom prst="rect">
            <a:avLst/>
          </a:prstGeom>
        </p:spPr>
      </p:pic>
      <p:pic>
        <p:nvPicPr>
          <p:cNvPr id="9"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28895" y="2972520"/>
            <a:ext cx="1385821" cy="1385821"/>
          </a:xfrm>
          <a:prstGeom prst="rect">
            <a:avLst/>
          </a:prstGeom>
        </p:spPr>
      </p:pic>
      <p:pic>
        <p:nvPicPr>
          <p:cNvPr id="10" name="Graphic 9">
            <a:extLst>
              <a:ext uri="{FF2B5EF4-FFF2-40B4-BE49-F238E27FC236}">
                <a16:creationId xmlns:a16="http://schemas.microsoft.com/office/drawing/2014/main" id="{1A2DC491-EA74-1A63-78D5-3236C8B0D4DE}"/>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46740" y="4586054"/>
            <a:ext cx="1645260" cy="1645260"/>
          </a:xfrm>
          <a:prstGeom prst="rect">
            <a:avLst/>
          </a:prstGeom>
        </p:spPr>
      </p:pic>
      <p:pic>
        <p:nvPicPr>
          <p:cNvPr id="1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74225" y="3261863"/>
            <a:ext cx="1182816" cy="1182816"/>
          </a:xfrm>
          <a:prstGeom prst="rect">
            <a:avLst/>
          </a:prstGeom>
        </p:spPr>
      </p:pic>
      <p:pic>
        <p:nvPicPr>
          <p:cNvPr id="1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15804" y="5372414"/>
            <a:ext cx="1118205" cy="1118205"/>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86198" y="116366"/>
            <a:ext cx="3175540" cy="1055927"/>
          </a:xfrm>
        </p:spPr>
        <p:txBody>
          <a:bodyPr anchor="ctr">
            <a:normAutofit/>
          </a:bodyPr>
          <a:lstStyle>
            <a:lvl1pPr algn="ctr">
              <a:defRPr sz="6000">
                <a:solidFill>
                  <a:schemeClr val="tx1"/>
                </a:solidFill>
              </a:defRPr>
            </a:lvl1pPr>
          </a:lstStyle>
          <a:p>
            <a:r>
              <a:rPr lang="en-US" dirty="0"/>
              <a:t>Symbols</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12"/>
          <a:stretch>
            <a:fillRect/>
          </a:stretch>
        </p:blipFill>
        <p:spPr>
          <a:xfrm>
            <a:off x="4211462" y="5017078"/>
            <a:ext cx="1691880" cy="1767920"/>
          </a:xfrm>
          <a:prstGeom prst="rect">
            <a:avLst/>
          </a:prstGeom>
        </p:spPr>
      </p:pic>
      <p:pic>
        <p:nvPicPr>
          <p:cNvPr id="1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5114" r="15244"/>
          <a:stretch/>
        </p:blipFill>
        <p:spPr>
          <a:xfrm>
            <a:off x="10659809" y="2654778"/>
            <a:ext cx="1186387" cy="1703563"/>
          </a:xfrm>
          <a:prstGeom prst="rect">
            <a:avLst/>
          </a:prstGeom>
        </p:spPr>
      </p:pic>
      <p:pic>
        <p:nvPicPr>
          <p:cNvPr id="16" name="Picture 15"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15"/>
          <a:stretch>
            <a:fillRect/>
          </a:stretch>
        </p:blipFill>
        <p:spPr>
          <a:xfrm>
            <a:off x="3610526" y="3229907"/>
            <a:ext cx="2629770" cy="1570293"/>
          </a:xfrm>
          <a:prstGeom prst="rect">
            <a:avLst/>
          </a:prstGeom>
        </p:spPr>
      </p:pic>
      <p:pic>
        <p:nvPicPr>
          <p:cNvPr id="18" name="Picture 17"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16"/>
          <a:stretch>
            <a:fillRect/>
          </a:stretch>
        </p:blipFill>
        <p:spPr>
          <a:xfrm>
            <a:off x="4118318" y="1352682"/>
            <a:ext cx="1787624" cy="1563092"/>
          </a:xfrm>
          <a:prstGeom prst="rect">
            <a:avLst/>
          </a:prstGeom>
        </p:spPr>
      </p:pic>
      <p:pic>
        <p:nvPicPr>
          <p:cNvPr id="36" name="Picture 35">
            <a:extLst>
              <a:ext uri="{FF2B5EF4-FFF2-40B4-BE49-F238E27FC236}">
                <a16:creationId xmlns:a16="http://schemas.microsoft.com/office/drawing/2014/main" id="{E52436D3-97AB-EA58-FCD8-68E3D9EB091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430334" y="5006843"/>
            <a:ext cx="1687984" cy="1687984"/>
          </a:xfrm>
          <a:prstGeom prst="rect">
            <a:avLst/>
          </a:prstGeom>
        </p:spPr>
      </p:pic>
      <p:pic>
        <p:nvPicPr>
          <p:cNvPr id="38" name="Picture 37">
            <a:extLst>
              <a:ext uri="{FF2B5EF4-FFF2-40B4-BE49-F238E27FC236}">
                <a16:creationId xmlns:a16="http://schemas.microsoft.com/office/drawing/2014/main" id="{60AB093A-50E3-9BED-96BE-4CB9917ABA4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6769" y="3188627"/>
            <a:ext cx="1844059" cy="1642065"/>
          </a:xfrm>
          <a:prstGeom prst="rect">
            <a:avLst/>
          </a:prstGeom>
        </p:spPr>
      </p:pic>
      <p:pic>
        <p:nvPicPr>
          <p:cNvPr id="39" name="Picture 38">
            <a:extLst>
              <a:ext uri="{FF2B5EF4-FFF2-40B4-BE49-F238E27FC236}">
                <a16:creationId xmlns:a16="http://schemas.microsoft.com/office/drawing/2014/main" id="{BC8C06FB-1CCC-0222-1970-34B052FFF62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373968" y="1424190"/>
            <a:ext cx="1507228" cy="1507228"/>
          </a:xfrm>
          <a:prstGeom prst="rect">
            <a:avLst/>
          </a:prstGeom>
        </p:spPr>
      </p:pic>
      <p:pic>
        <p:nvPicPr>
          <p:cNvPr id="40" name="Picture 39">
            <a:extLst>
              <a:ext uri="{FF2B5EF4-FFF2-40B4-BE49-F238E27FC236}">
                <a16:creationId xmlns:a16="http://schemas.microsoft.com/office/drawing/2014/main" id="{4DF44CF5-8F20-222D-21F4-E6B940C4F38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17992" y="5006843"/>
            <a:ext cx="1680209" cy="1590399"/>
          </a:xfrm>
          <a:prstGeom prst="rect">
            <a:avLst/>
          </a:prstGeom>
        </p:spPr>
      </p:pic>
      <p:pic>
        <p:nvPicPr>
          <p:cNvPr id="41" name="Picture 40">
            <a:extLst>
              <a:ext uri="{FF2B5EF4-FFF2-40B4-BE49-F238E27FC236}">
                <a16:creationId xmlns:a16="http://schemas.microsoft.com/office/drawing/2014/main" id="{121BD45D-93EA-576A-8A0A-AE3272360AA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563443" y="3188627"/>
            <a:ext cx="1317753" cy="1584455"/>
          </a:xfrm>
          <a:prstGeom prst="rect">
            <a:avLst/>
          </a:prstGeom>
        </p:spPr>
      </p:pic>
      <p:pic>
        <p:nvPicPr>
          <p:cNvPr id="42" name="Picture 41">
            <a:extLst>
              <a:ext uri="{FF2B5EF4-FFF2-40B4-BE49-F238E27FC236}">
                <a16:creationId xmlns:a16="http://schemas.microsoft.com/office/drawing/2014/main" id="{810C5492-8F0F-89DC-E1B9-47D0F7FB2F37}"/>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25767" y="1435404"/>
            <a:ext cx="1614875" cy="1597249"/>
          </a:xfrm>
          <a:prstGeom prst="rect">
            <a:avLst/>
          </a:prstGeom>
          <a:solidFill>
            <a:srgbClr val="00A1DD">
              <a:alpha val="0"/>
            </a:srgbClr>
          </a:solidFill>
        </p:spPr>
      </p:pic>
      <p:pic>
        <p:nvPicPr>
          <p:cNvPr id="43" name="Picture 42">
            <a:extLst>
              <a:ext uri="{FF2B5EF4-FFF2-40B4-BE49-F238E27FC236}">
                <a16:creationId xmlns:a16="http://schemas.microsoft.com/office/drawing/2014/main" id="{9FADE8F2-E92E-1BF0-CC4E-92061BE7E993}"/>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664348" y="219325"/>
            <a:ext cx="6802569" cy="916680"/>
          </a:xfrm>
          <a:prstGeom prst="rect">
            <a:avLst/>
          </a:prstGeom>
        </p:spPr>
      </p:pic>
      <p:pic>
        <p:nvPicPr>
          <p:cNvPr id="44" name="Picture 43">
            <a:extLst>
              <a:ext uri="{FF2B5EF4-FFF2-40B4-BE49-F238E27FC236}">
                <a16:creationId xmlns:a16="http://schemas.microsoft.com/office/drawing/2014/main" id="{FFF23187-F68F-28ED-3DE2-13895540D987}"/>
              </a:ext>
            </a:extLst>
          </p:cNvPr>
          <p:cNvPicPr>
            <a:picLocks noChangeAspect="1"/>
          </p:cNvPicPr>
          <p:nvPr userDrawn="1"/>
        </p:nvPicPr>
        <p:blipFill>
          <a:blip r:embed="rId24"/>
          <a:srcRect l="26072" t="21587" r="27768" b="65238"/>
          <a:stretch/>
        </p:blipFill>
        <p:spPr>
          <a:xfrm>
            <a:off x="7198031" y="1494086"/>
            <a:ext cx="4748126" cy="762272"/>
          </a:xfrm>
          <a:prstGeom prst="rect">
            <a:avLst/>
          </a:prstGeom>
        </p:spPr>
      </p:pic>
      <p:pic>
        <p:nvPicPr>
          <p:cNvPr id="3" name="Picture 2" descr="A blue binoculars with black background&#10;&#10;Description automatically generated">
            <a:extLst>
              <a:ext uri="{FF2B5EF4-FFF2-40B4-BE49-F238E27FC236}">
                <a16:creationId xmlns:a16="http://schemas.microsoft.com/office/drawing/2014/main" id="{E83BFFAA-2E8B-7A9F-1CAA-732E27504638}"/>
              </a:ext>
            </a:extLst>
          </p:cNvPr>
          <p:cNvPicPr>
            <a:picLocks noChangeAspect="1"/>
          </p:cNvPicPr>
          <p:nvPr userDrawn="1"/>
        </p:nvPicPr>
        <p:blipFill>
          <a:blip r:embed="rId25"/>
          <a:stretch>
            <a:fillRect/>
          </a:stretch>
        </p:blipFill>
        <p:spPr>
          <a:xfrm>
            <a:off x="6143064" y="1875222"/>
            <a:ext cx="1023299" cy="857254"/>
          </a:xfrm>
          <a:prstGeom prst="rect">
            <a:avLst/>
          </a:prstGeom>
        </p:spPr>
      </p:pic>
      <p:pic>
        <p:nvPicPr>
          <p:cNvPr id="4" name="Picture 3" descr="A yellow globe with a magnifying glass&#10;&#10;Description automatically generated">
            <a:extLst>
              <a:ext uri="{FF2B5EF4-FFF2-40B4-BE49-F238E27FC236}">
                <a16:creationId xmlns:a16="http://schemas.microsoft.com/office/drawing/2014/main" id="{D1F81F66-2ECE-B80E-A1E4-C6F00FDEE45C}"/>
              </a:ext>
            </a:extLst>
          </p:cNvPr>
          <p:cNvPicPr>
            <a:picLocks noChangeAspect="1"/>
          </p:cNvPicPr>
          <p:nvPr userDrawn="1"/>
        </p:nvPicPr>
        <p:blipFill>
          <a:blip r:embed="rId26"/>
          <a:stretch>
            <a:fillRect/>
          </a:stretch>
        </p:blipFill>
        <p:spPr>
          <a:xfrm>
            <a:off x="9210281" y="4874982"/>
            <a:ext cx="1336460" cy="1356331"/>
          </a:xfrm>
          <a:prstGeom prst="rect">
            <a:avLst/>
          </a:prstGeom>
        </p:spPr>
      </p:pic>
      <p:pic>
        <p:nvPicPr>
          <p:cNvPr id="5" name="Picture 4">
            <a:extLst>
              <a:ext uri="{FF2B5EF4-FFF2-40B4-BE49-F238E27FC236}">
                <a16:creationId xmlns:a16="http://schemas.microsoft.com/office/drawing/2014/main" id="{C7E10E21-F5D0-63EB-D3CB-2366399B1817}"/>
              </a:ext>
              <a:ext uri="{C183D7F6-B498-43B3-948B-1728B52AA6E4}">
                <adec:decorative xmlns:adec="http://schemas.microsoft.com/office/drawing/2017/decorative" val="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291394" y="3261863"/>
            <a:ext cx="1276350" cy="1355166"/>
          </a:xfrm>
          <a:prstGeom prst="rect">
            <a:avLst/>
          </a:prstGeom>
        </p:spPr>
      </p:pic>
    </p:spTree>
    <p:extLst>
      <p:ext uri="{BB962C8B-B14F-4D97-AF65-F5344CB8AC3E}">
        <p14:creationId xmlns:p14="http://schemas.microsoft.com/office/powerpoint/2010/main" val="3388589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FD992B0-A519-A120-5871-8CEDBBE5696A}"/>
              </a:ext>
            </a:extLst>
          </p:cNvPr>
          <p:cNvSpPr/>
          <p:nvPr userDrawn="1"/>
        </p:nvSpPr>
        <p:spPr>
          <a:xfrm>
            <a:off x="0" y="10156"/>
            <a:ext cx="12192000" cy="392016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Discover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08155"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27" name="Picture 26"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3"/>
          <a:stretch>
            <a:fillRect/>
          </a:stretch>
        </p:blipFill>
        <p:spPr>
          <a:xfrm>
            <a:off x="287855" y="4177534"/>
            <a:ext cx="2220300" cy="194142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5"/>
            <a:ext cx="4287520" cy="6847845"/>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98712"/>
            <a:ext cx="7191488" cy="4989956"/>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 (Optional):</a:t>
            </a:r>
          </a:p>
          <a:p>
            <a:pPr lvl="0"/>
            <a:r>
              <a:rPr lang="en-US" dirty="0"/>
              <a:t>Discovery Investigation:</a:t>
            </a:r>
          </a:p>
          <a:p>
            <a:pPr lvl="0"/>
            <a:r>
              <a:rPr lang="en-US" dirty="0"/>
              <a:t>Discover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0265767" y="96465"/>
            <a:ext cx="1768381" cy="1546266"/>
          </a:xfrm>
          <a:prstGeom prst="rect">
            <a:avLst/>
          </a:prstGeom>
        </p:spPr>
      </p:pic>
      <p:sp>
        <p:nvSpPr>
          <p:cNvPr id="15"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3" name="Title 2">
            <a:extLst>
              <a:ext uri="{FF2B5EF4-FFF2-40B4-BE49-F238E27FC236}">
                <a16:creationId xmlns:a16="http://schemas.microsoft.com/office/drawing/2014/main" id="{E579BC1A-F610-9F8C-90F0-00142451E9FB}"/>
              </a:ext>
            </a:extLst>
          </p:cNvPr>
          <p:cNvSpPr>
            <a:spLocks noGrp="1"/>
          </p:cNvSpPr>
          <p:nvPr>
            <p:ph type="title" hasCustomPrompt="1"/>
          </p:nvPr>
        </p:nvSpPr>
        <p:spPr>
          <a:xfrm>
            <a:off x="4431551" y="315025"/>
            <a:ext cx="5834215" cy="1183687"/>
          </a:xfrm>
        </p:spPr>
        <p:txBody>
          <a:bodyPr/>
          <a:lstStyle>
            <a:lvl1pPr>
              <a:defRPr b="1"/>
            </a:lvl1pPr>
          </a:lstStyle>
          <a:p>
            <a:r>
              <a:rPr lang="en-US" dirty="0"/>
              <a:t>Discover Overview</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11839" y="1328485"/>
            <a:ext cx="7221166" cy="523144"/>
          </a:xfrm>
        </p:spPr>
        <p:txBody>
          <a:bodyPr>
            <a:normAutofit/>
          </a:bodyPr>
          <a:lstStyle>
            <a:lvl1pPr marL="0" indent="0" algn="ctr">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2811839" y="-8894"/>
            <a:ext cx="7221166" cy="1325563"/>
          </a:xfrm>
        </p:spPr>
        <p:txBody>
          <a:bodyPr/>
          <a:lstStyle>
            <a:lvl1pPr algn="ctr">
              <a:defRPr b="1"/>
            </a:lvl1pPr>
          </a:lstStyle>
          <a:p>
            <a:r>
              <a:rPr lang="en-US" dirty="0"/>
              <a:t>Click to add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95475"/>
            <a:ext cx="10924717" cy="4404762"/>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3488924" y="-8893"/>
            <a:ext cx="6125593" cy="1283920"/>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263438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51595" y="1377400"/>
            <a:ext cx="9321413" cy="556175"/>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30966"/>
            <a:ext cx="10924717" cy="4469271"/>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extLst>
      <p:ext uri="{BB962C8B-B14F-4D97-AF65-F5344CB8AC3E}">
        <p14:creationId xmlns:p14="http://schemas.microsoft.com/office/powerpoint/2010/main" val="148643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080366"/>
            <a:ext cx="10924717" cy="4243089"/>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93350"/>
            <a:ext cx="9511824" cy="568013"/>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1/13/2025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86" r:id="rId3"/>
    <p:sldLayoutId id="2147483677" r:id="rId4"/>
    <p:sldLayoutId id="2147483674" r:id="rId5"/>
    <p:sldLayoutId id="2147483690" r:id="rId6"/>
    <p:sldLayoutId id="2147483680" r:id="rId7"/>
    <p:sldLayoutId id="2147483691" r:id="rId8"/>
    <p:sldLayoutId id="2147483683" r:id="rId9"/>
    <p:sldLayoutId id="2147483697" r:id="rId10"/>
    <p:sldLayoutId id="2147483687" r:id="rId11"/>
    <p:sldLayoutId id="2147483675" r:id="rId12"/>
    <p:sldLayoutId id="2147483678" r:id="rId13"/>
    <p:sldLayoutId id="2147483692" r:id="rId14"/>
    <p:sldLayoutId id="2147483681" r:id="rId15"/>
    <p:sldLayoutId id="2147483689" r:id="rId16"/>
    <p:sldLayoutId id="2147483684" r:id="rId17"/>
    <p:sldLayoutId id="2147483693" r:id="rId18"/>
    <p:sldLayoutId id="2147483688" r:id="rId19"/>
    <p:sldLayoutId id="2147483676" r:id="rId20"/>
    <p:sldLayoutId id="2147483694" r:id="rId21"/>
    <p:sldLayoutId id="2147483679" r:id="rId22"/>
    <p:sldLayoutId id="2147483682" r:id="rId23"/>
    <p:sldLayoutId id="2147483695" r:id="rId24"/>
    <p:sldLayoutId id="2147483685" r:id="rId25"/>
    <p:sldLayoutId id="2147483696" r:id="rId26"/>
    <p:sldLayoutId id="2147483698" r:id="rId27"/>
    <p:sldLayoutId id="214748369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sec.si.edu/sustainability-lesson-set-health-environment"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ssec.si.edu/sustainability-lesson-set-health-environment" TargetMode="Externa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hyperlink" Target="https://ssec.si.edu/sustainability-lesson-set-health-environment" TargetMode="Externa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6.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ssec.si.edu/sustainability-lesson-set-health-environment"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hyperlink" Target="https://ssec.si.edu/sustainability-lesson-set-health-environme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467" y="759070"/>
            <a:ext cx="11160132" cy="2107453"/>
          </a:xfrm>
        </p:spPr>
        <p:txBody>
          <a:bodyPr>
            <a:normAutofit/>
          </a:bodyPr>
          <a:lstStyle/>
          <a:p>
            <a:r>
              <a:rPr lang="en-US" sz="6600" dirty="0"/>
              <a:t>Starting with Sustainability</a:t>
            </a:r>
            <a:br>
              <a:rPr lang="en-US" sz="6600" dirty="0"/>
            </a:br>
            <a:r>
              <a:rPr lang="en-US" sz="4000" dirty="0"/>
              <a:t>Lesson Slides</a:t>
            </a:r>
            <a:endParaRPr lang="en-US" sz="6600" dirty="0"/>
          </a:p>
        </p:txBody>
      </p:sp>
      <p:sp>
        <p:nvSpPr>
          <p:cNvPr id="3" name="Subtitle 2"/>
          <p:cNvSpPr>
            <a:spLocks noGrp="1"/>
          </p:cNvSpPr>
          <p:nvPr>
            <p:ph type="subTitle" idx="1"/>
          </p:nvPr>
        </p:nvSpPr>
        <p:spPr>
          <a:xfrm>
            <a:off x="1455168" y="3776181"/>
            <a:ext cx="7608149" cy="607910"/>
          </a:xfrm>
          <a:ln>
            <a:noFill/>
          </a:ln>
        </p:spPr>
        <p:txBody>
          <a:bodyPr>
            <a:noAutofit/>
          </a:bodyPr>
          <a:lstStyle/>
          <a:p>
            <a:pPr algn="l"/>
            <a:r>
              <a:rPr lang="en-US" sz="4800" b="1" dirty="0"/>
              <a:t>Good Health and the Environment  </a:t>
            </a:r>
          </a:p>
        </p:txBody>
      </p:sp>
    </p:spTree>
    <p:extLst>
      <p:ext uri="{BB962C8B-B14F-4D97-AF65-F5344CB8AC3E}">
        <p14:creationId xmlns:p14="http://schemas.microsoft.com/office/powerpoint/2010/main" val="1119733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AAD6622-75FD-C850-4E85-2E6000264EFA}"/>
              </a:ext>
            </a:extLst>
          </p:cNvPr>
          <p:cNvSpPr>
            <a:spLocks noGrp="1"/>
          </p:cNvSpPr>
          <p:nvPr>
            <p:ph type="title"/>
          </p:nvPr>
        </p:nvSpPr>
        <p:spPr/>
        <p:txBody>
          <a:bodyPr>
            <a:normAutofit fontScale="90000"/>
          </a:bodyPr>
          <a:lstStyle/>
          <a:p>
            <a:r>
              <a:rPr lang="en-US" dirty="0"/>
              <a:t>Discover Investigation, Slide 3</a:t>
            </a:r>
          </a:p>
        </p:txBody>
      </p:sp>
      <p:sp>
        <p:nvSpPr>
          <p:cNvPr id="2" name="Content Placeholder 1"/>
          <p:cNvSpPr>
            <a:spLocks noGrp="1"/>
          </p:cNvSpPr>
          <p:nvPr>
            <p:ph sz="quarter" idx="11"/>
          </p:nvPr>
        </p:nvSpPr>
        <p:spPr>
          <a:xfrm>
            <a:off x="531540" y="1892874"/>
            <a:ext cx="11641874" cy="3177896"/>
          </a:xfrm>
        </p:spPr>
        <p:txBody>
          <a:bodyPr/>
          <a:lstStyle/>
          <a:p>
            <a:pPr lvl="0">
              <a:buFont typeface="+mj-lt"/>
              <a:buAutoNum type="arabicPeriod" startAt="5"/>
            </a:pPr>
            <a:r>
              <a:rPr lang="en-US" dirty="0"/>
              <a:t>For each environmental problem, write down your experience with that problem under </a:t>
            </a:r>
            <a:r>
              <a:rPr lang="en-US" i="1" dirty="0"/>
              <a:t>Research</a:t>
            </a:r>
            <a:r>
              <a:rPr lang="en-US" dirty="0"/>
              <a:t>. For example, if you listed a problem like littering, you could put some details about trash in your community, such where its often left. </a:t>
            </a:r>
          </a:p>
        </p:txBody>
      </p:sp>
      <p:pic>
        <p:nvPicPr>
          <p:cNvPr id="5" name="Picture 4" descr="A table titled environmental problems with three columns labeled problem, research, and impact. And arrow points to the research column.">
            <a:extLst>
              <a:ext uri="{FF2B5EF4-FFF2-40B4-BE49-F238E27FC236}">
                <a16:creationId xmlns:a16="http://schemas.microsoft.com/office/drawing/2014/main" id="{665213DF-B4E3-0050-BC63-2182FC0EBA85}"/>
              </a:ext>
            </a:extLst>
          </p:cNvPr>
          <p:cNvPicPr>
            <a:picLocks noChangeAspect="1"/>
          </p:cNvPicPr>
          <p:nvPr/>
        </p:nvPicPr>
        <p:blipFill>
          <a:blip r:embed="rId2"/>
          <a:stretch>
            <a:fillRect/>
          </a:stretch>
        </p:blipFill>
        <p:spPr>
          <a:xfrm>
            <a:off x="1874154" y="3024349"/>
            <a:ext cx="8443692" cy="1822862"/>
          </a:xfrm>
          <a:prstGeom prst="rect">
            <a:avLst/>
          </a:prstGeom>
        </p:spPr>
      </p:pic>
      <p:sp>
        <p:nvSpPr>
          <p:cNvPr id="6" name="Content Placeholder 1"/>
          <p:cNvSpPr txBox="1">
            <a:spLocks/>
          </p:cNvSpPr>
          <p:nvPr/>
        </p:nvSpPr>
        <p:spPr>
          <a:xfrm>
            <a:off x="531540" y="5070770"/>
            <a:ext cx="11337074" cy="3973444"/>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mj-lt"/>
              <a:buAutoNum type="arabicPeriod" startAt="6"/>
            </a:pPr>
            <a:r>
              <a:rPr lang="en-US" dirty="0"/>
              <a:t>If you have time, research more about the experiences of others with environmental problems through community interviews. </a:t>
            </a:r>
            <a:r>
              <a:rPr lang="en-US" b="1" dirty="0">
                <a:hlinkClick r:id="rId3"/>
              </a:rPr>
              <a:t>Resource: Community Interview Instructions Slides</a:t>
            </a:r>
            <a:endParaRPr lang="en-US" dirty="0"/>
          </a:p>
          <a:p>
            <a:pPr>
              <a:buFont typeface="+mj-lt"/>
              <a:buAutoNum type="arabicPeriod" startAt="4"/>
            </a:pPr>
            <a:endParaRPr lang="en-US" dirty="0"/>
          </a:p>
        </p:txBody>
      </p:sp>
      <p:cxnSp>
        <p:nvCxnSpPr>
          <p:cNvPr id="9" name="Straight Arrow Connector 8">
            <a:extLst>
              <a:ext uri="{C183D7F6-B498-43B3-948B-1728B52AA6E4}">
                <adec:decorative xmlns:adec="http://schemas.microsoft.com/office/drawing/2017/decorative" val="1"/>
              </a:ext>
            </a:extLst>
          </p:cNvPr>
          <p:cNvCxnSpPr/>
          <p:nvPr/>
        </p:nvCxnSpPr>
        <p:spPr>
          <a:xfrm flipV="1">
            <a:off x="3716749" y="4162854"/>
            <a:ext cx="1650380" cy="907916"/>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211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04F1EF-2BC0-30FF-2577-7A36FA9CD71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Discover Investigation continued, final</a:t>
            </a:r>
          </a:p>
        </p:txBody>
      </p:sp>
      <p:sp>
        <p:nvSpPr>
          <p:cNvPr id="2" name="Content Placeholder 1"/>
          <p:cNvSpPr>
            <a:spLocks noGrp="1"/>
          </p:cNvSpPr>
          <p:nvPr>
            <p:ph sz="quarter" idx="11"/>
          </p:nvPr>
        </p:nvSpPr>
        <p:spPr>
          <a:xfrm>
            <a:off x="526406" y="2025626"/>
            <a:ext cx="11344507" cy="3177896"/>
          </a:xfrm>
        </p:spPr>
        <p:txBody>
          <a:bodyPr/>
          <a:lstStyle/>
          <a:p>
            <a:pPr lvl="0">
              <a:buFont typeface="+mj-lt"/>
              <a:buAutoNum type="arabicPeriod" startAt="7"/>
            </a:pPr>
            <a:r>
              <a:rPr lang="en-US" dirty="0"/>
              <a:t>For each environmental problem, write what you know about its effects on human health in the </a:t>
            </a:r>
            <a:r>
              <a:rPr lang="en-US" i="1" dirty="0"/>
              <a:t>Impact</a:t>
            </a:r>
            <a:r>
              <a:rPr lang="en-US" dirty="0"/>
              <a:t> column. For example, one impact of air pollution is people developing asthma. If you do not know the impact, you can use Internet searches, books, or conversations with members of your community to better understand how environmental problems in your community affect people’s health.</a:t>
            </a:r>
          </a:p>
        </p:txBody>
      </p:sp>
      <p:pic>
        <p:nvPicPr>
          <p:cNvPr id="5" name="Picture 4" descr="A table titled environmental problems with three columns labeled problem, research, and impact. An arrow points to the impact column.">
            <a:extLst>
              <a:ext uri="{FF2B5EF4-FFF2-40B4-BE49-F238E27FC236}">
                <a16:creationId xmlns:a16="http://schemas.microsoft.com/office/drawing/2014/main" id="{7F58AA3B-9E1B-0323-5812-D1285BA6AB2A}"/>
              </a:ext>
            </a:extLst>
          </p:cNvPr>
          <p:cNvPicPr>
            <a:picLocks noChangeAspect="1"/>
          </p:cNvPicPr>
          <p:nvPr/>
        </p:nvPicPr>
        <p:blipFill>
          <a:blip r:embed="rId2"/>
          <a:stretch>
            <a:fillRect/>
          </a:stretch>
        </p:blipFill>
        <p:spPr>
          <a:xfrm>
            <a:off x="1874154" y="4154919"/>
            <a:ext cx="8443692" cy="2097206"/>
          </a:xfrm>
          <a:prstGeom prst="rect">
            <a:avLst/>
          </a:prstGeom>
        </p:spPr>
      </p:pic>
      <p:cxnSp>
        <p:nvCxnSpPr>
          <p:cNvPr id="9" name="Straight Arrow Connector 8">
            <a:extLst>
              <a:ext uri="{C183D7F6-B498-43B3-948B-1728B52AA6E4}">
                <adec:decorative xmlns:adec="http://schemas.microsoft.com/office/drawing/2017/decorative" val="1"/>
              </a:ext>
            </a:extLst>
          </p:cNvPr>
          <p:cNvCxnSpPr/>
          <p:nvPr/>
        </p:nvCxnSpPr>
        <p:spPr>
          <a:xfrm flipH="1" flipV="1">
            <a:off x="9797143" y="5551391"/>
            <a:ext cx="1489514" cy="795834"/>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67B42D7D-B703-5DFC-9941-461BC43EF7F7}"/>
              </a:ext>
            </a:extLst>
          </p:cNvPr>
          <p:cNvSpPr txBox="1">
            <a:spLocks/>
          </p:cNvSpPr>
          <p:nvPr/>
        </p:nvSpPr>
        <p:spPr>
          <a:xfrm>
            <a:off x="2734704" y="457200"/>
            <a:ext cx="9338305" cy="679716"/>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Discover Investigation, slide 4</a:t>
            </a:r>
          </a:p>
        </p:txBody>
      </p:sp>
    </p:spTree>
    <p:extLst>
      <p:ext uri="{BB962C8B-B14F-4D97-AF65-F5344CB8AC3E}">
        <p14:creationId xmlns:p14="http://schemas.microsoft.com/office/powerpoint/2010/main" val="1998989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DE2E1-6BA0-3098-610E-E87D5AA1C88C}"/>
              </a:ext>
            </a:extLst>
          </p:cNvPr>
          <p:cNvSpPr>
            <a:spLocks noGrp="1"/>
          </p:cNvSpPr>
          <p:nvPr>
            <p:ph type="title"/>
          </p:nvPr>
        </p:nvSpPr>
        <p:spPr/>
        <p:txBody>
          <a:bodyPr vert="horz" lIns="91440" tIns="45720" rIns="91440" bIns="45720" rtlCol="0" anchor="b">
            <a:normAutofit/>
          </a:bodyPr>
          <a:lstStyle/>
          <a:p>
            <a:r>
              <a:rPr lang="en-US" dirty="0"/>
              <a:t>Discover Extension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r>
              <a:rPr lang="en-US" dirty="0"/>
              <a:t>Apply Your Learning to Your Community! </a:t>
            </a:r>
          </a:p>
        </p:txBody>
      </p:sp>
      <p:sp>
        <p:nvSpPr>
          <p:cNvPr id="2" name="Content Placeholder 1"/>
          <p:cNvSpPr>
            <a:spLocks noGrp="1"/>
          </p:cNvSpPr>
          <p:nvPr>
            <p:ph sz="quarter" idx="11"/>
          </p:nvPr>
        </p:nvSpPr>
        <p:spPr/>
        <p:txBody>
          <a:bodyPr/>
          <a:lstStyle/>
          <a:p>
            <a:pPr lvl="0"/>
            <a:r>
              <a:rPr lang="en-US" dirty="0"/>
              <a:t>Examine the photo you took or used of your community for the Community Connection activity. What would need to change about the photo for your community to have a happier and healthier environment? </a:t>
            </a:r>
            <a:endParaRPr lang="en-US" sz="2000" dirty="0"/>
          </a:p>
          <a:p>
            <a:pPr lvl="0"/>
            <a:r>
              <a:rPr lang="en-US" dirty="0"/>
              <a:t>Create a way to record and share these changes. For example, you could: </a:t>
            </a:r>
            <a:endParaRPr lang="en-US" sz="2000" dirty="0"/>
          </a:p>
          <a:p>
            <a:pPr lvl="1"/>
            <a:r>
              <a:rPr lang="en-US" dirty="0"/>
              <a:t>Mark directly on the photo to show how it would need to change.</a:t>
            </a:r>
            <a:endParaRPr lang="en-US" sz="2000" dirty="0"/>
          </a:p>
          <a:p>
            <a:pPr lvl="1"/>
            <a:r>
              <a:rPr lang="en-US" dirty="0"/>
              <a:t>Make a drawing to show a happier or healthier version of your community. </a:t>
            </a:r>
            <a:endParaRPr lang="en-US" sz="2000" dirty="0"/>
          </a:p>
          <a:p>
            <a:pPr lvl="1"/>
            <a:r>
              <a:rPr lang="en-US" dirty="0"/>
              <a:t>Use many pictures to create a collage showing things that would make your community better. </a:t>
            </a:r>
            <a:endParaRPr lang="en-US" sz="2000" dirty="0"/>
          </a:p>
          <a:p>
            <a:pPr lvl="1"/>
            <a:r>
              <a:rPr lang="en-US" dirty="0"/>
              <a:t>Use another art form, such as song, poetry, drama, or dance, to show how you imagine a better community. </a:t>
            </a:r>
            <a:endParaRPr lang="en-US" sz="2000" dirty="0"/>
          </a:p>
          <a:p>
            <a:endParaRPr lang="en-US" dirty="0"/>
          </a:p>
        </p:txBody>
      </p:sp>
    </p:spTree>
    <p:extLst>
      <p:ext uri="{BB962C8B-B14F-4D97-AF65-F5344CB8AC3E}">
        <p14:creationId xmlns:p14="http://schemas.microsoft.com/office/powerpoint/2010/main" val="1064556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4D0044-565D-BD92-1DDE-CC1159421721}"/>
              </a:ext>
            </a:extLst>
          </p:cNvPr>
          <p:cNvSpPr>
            <a:spLocks noGrp="1"/>
          </p:cNvSpPr>
          <p:nvPr>
            <p:ph type="title"/>
          </p:nvPr>
        </p:nvSpPr>
        <p:spPr>
          <a:xfrm>
            <a:off x="838200" y="-1325563"/>
            <a:ext cx="10515600" cy="1325563"/>
          </a:xfrm>
        </p:spPr>
        <p:txBody>
          <a:bodyPr vert="horz" lIns="91440" tIns="45720" rIns="91440" bIns="45720" rtlCol="0" anchor="b">
            <a:normAutofit fontScale="90000"/>
          </a:bodyPr>
          <a:lstStyle/>
          <a:p>
            <a:r>
              <a:rPr lang="en-US" dirty="0"/>
              <a:t>Discover Investigation Extension: Apply your Learning to Your Community, final slide</a:t>
            </a:r>
          </a:p>
        </p:txBody>
      </p:sp>
      <p:sp>
        <p:nvSpPr>
          <p:cNvPr id="2" name="Content Placeholder 1"/>
          <p:cNvSpPr>
            <a:spLocks noGrp="1"/>
          </p:cNvSpPr>
          <p:nvPr>
            <p:ph sz="quarter" idx="11"/>
          </p:nvPr>
        </p:nvSpPr>
        <p:spPr>
          <a:xfrm>
            <a:off x="259897" y="1591728"/>
            <a:ext cx="10422971" cy="3973444"/>
          </a:xfrm>
        </p:spPr>
        <p:txBody>
          <a:bodyPr/>
          <a:lstStyle/>
          <a:p>
            <a:pPr lvl="0">
              <a:buFont typeface="+mj-lt"/>
              <a:buAutoNum type="arabicPeriod" startAt="3"/>
            </a:pPr>
            <a:r>
              <a:rPr lang="en-US" dirty="0"/>
              <a:t>Share your ideas about a happier and healthier community with someone else in your community. </a:t>
            </a:r>
            <a:endParaRPr lang="en-US" sz="2000" dirty="0"/>
          </a:p>
        </p:txBody>
      </p:sp>
      <p:sp>
        <p:nvSpPr>
          <p:cNvPr id="5" name="Content Placeholder 1"/>
          <p:cNvSpPr txBox="1">
            <a:spLocks/>
          </p:cNvSpPr>
          <p:nvPr/>
        </p:nvSpPr>
        <p:spPr>
          <a:xfrm>
            <a:off x="259897" y="2190176"/>
            <a:ext cx="11694210" cy="3973444"/>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pPr>
              <a:buFont typeface="+mj-lt"/>
              <a:buAutoNum type="arabicPeriod" startAt="4"/>
            </a:pPr>
            <a:r>
              <a:rPr lang="en-US" dirty="0"/>
              <a:t>Examine the mood board below. </a:t>
            </a:r>
            <a:endParaRPr lang="en-US" sz="2000" dirty="0"/>
          </a:p>
          <a:p>
            <a:pPr lvl="1"/>
            <a:r>
              <a:rPr lang="en-US" dirty="0"/>
              <a:t>When you think about how things are now in your community, which of the mood board symbols best shows how you feel? </a:t>
            </a:r>
            <a:endParaRPr lang="en-US" sz="2000" dirty="0"/>
          </a:p>
          <a:p>
            <a:pPr lvl="1"/>
            <a:r>
              <a:rPr lang="en-US" dirty="0"/>
              <a:t>When you think about how you would like things to be in your community, which of the mood board symbols best shows how you feel?</a:t>
            </a:r>
            <a:endParaRPr lang="en-US" sz="2000" dirty="0"/>
          </a:p>
          <a:p>
            <a:pPr>
              <a:buAutoNum type="arabicPeriod" startAt="4"/>
            </a:pPr>
            <a:endParaRPr lang="en-US" dirty="0"/>
          </a:p>
        </p:txBody>
      </p:sp>
      <p:pic>
        <p:nvPicPr>
          <p:cNvPr id="6" name="Picture 5" descr="A series of seven illustrated emojis. From left to right they are angry, one tear crying face, frown face, flat line mouth face, smiley face, smiley face with squinted eyes, and smiley face with star eyes.">
            <a:extLst>
              <a:ext uri="{FF2B5EF4-FFF2-40B4-BE49-F238E27FC236}">
                <a16:creationId xmlns:a16="http://schemas.microsoft.com/office/drawing/2014/main" id="{9FADE8F2-E92E-1BF0-CC4E-92061BE7E99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271911" y="4679222"/>
            <a:ext cx="7670182" cy="1185174"/>
          </a:xfrm>
          <a:prstGeom prst="rect">
            <a:avLst/>
          </a:prstGeom>
        </p:spPr>
      </p:pic>
      <p:sp>
        <p:nvSpPr>
          <p:cNvPr id="4" name="Title 3">
            <a:extLst>
              <a:ext uri="{FF2B5EF4-FFF2-40B4-BE49-F238E27FC236}">
                <a16:creationId xmlns:a16="http://schemas.microsoft.com/office/drawing/2014/main" id="{FC436D25-51C0-CEBF-5D2F-8E8C2740D66B}"/>
              </a:ext>
            </a:extLst>
          </p:cNvPr>
          <p:cNvSpPr txBox="1">
            <a:spLocks/>
          </p:cNvSpPr>
          <p:nvPr/>
        </p:nvSpPr>
        <p:spPr>
          <a:xfrm>
            <a:off x="539687" y="371475"/>
            <a:ext cx="9499663" cy="7646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Discover Extension, slide 2</a:t>
            </a:r>
          </a:p>
        </p:txBody>
      </p:sp>
    </p:spTree>
    <p:extLst>
      <p:ext uri="{BB962C8B-B14F-4D97-AF65-F5344CB8AC3E}">
        <p14:creationId xmlns:p14="http://schemas.microsoft.com/office/powerpoint/2010/main" val="884548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solidFill>
                  <a:srgbClr val="000000"/>
                </a:solidFill>
              </a:rPr>
              <a:t>Good Health and the Environment </a:t>
            </a:r>
            <a:br>
              <a:rPr lang="en-US" dirty="0"/>
            </a:br>
            <a:r>
              <a:rPr lang="en-US" dirty="0"/>
              <a:t>Understand</a:t>
            </a:r>
          </a:p>
        </p:txBody>
      </p:sp>
      <p:sp>
        <p:nvSpPr>
          <p:cNvPr id="3" name="Subtitle 2"/>
          <p:cNvSpPr>
            <a:spLocks noGrp="1"/>
          </p:cNvSpPr>
          <p:nvPr>
            <p:ph type="subTitle" idx="1"/>
          </p:nvPr>
        </p:nvSpPr>
        <p:spPr>
          <a:xfrm>
            <a:off x="2937389" y="4327244"/>
            <a:ext cx="8356253" cy="607910"/>
          </a:xfrm>
        </p:spPr>
        <p:txBody>
          <a:bodyPr/>
          <a:lstStyle/>
          <a:p>
            <a:r>
              <a:rPr lang="en-US"/>
              <a:t>How can we find solutions for plastic waste?</a:t>
            </a:r>
          </a:p>
          <a:p>
            <a:endParaRPr lang="en-US" dirty="0"/>
          </a:p>
        </p:txBody>
      </p:sp>
    </p:spTree>
    <p:extLst>
      <p:ext uri="{BB962C8B-B14F-4D97-AF65-F5344CB8AC3E}">
        <p14:creationId xmlns:p14="http://schemas.microsoft.com/office/powerpoint/2010/main" val="977195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3E910-9F36-B5E2-7563-ADA4FCFFB434}"/>
              </a:ext>
            </a:extLst>
          </p:cNvPr>
          <p:cNvSpPr>
            <a:spLocks noGrp="1"/>
          </p:cNvSpPr>
          <p:nvPr>
            <p:ph type="title"/>
          </p:nvPr>
        </p:nvSpPr>
        <p:spPr/>
        <p:txBody>
          <a:bodyPr/>
          <a:lstStyle/>
          <a:p>
            <a:r>
              <a:rPr lang="en-US" dirty="0"/>
              <a:t>Understand Overview</a:t>
            </a:r>
          </a:p>
        </p:txBody>
      </p:sp>
      <p:sp>
        <p:nvSpPr>
          <p:cNvPr id="3" name="Subtitle 2">
            <a:extLst>
              <a:ext uri="{FF2B5EF4-FFF2-40B4-BE49-F238E27FC236}">
                <a16:creationId xmlns:a16="http://schemas.microsoft.com/office/drawing/2014/main" id="{7EC61346-F738-FFBA-CDEE-E79B6688D2B5}"/>
              </a:ext>
            </a:extLst>
          </p:cNvPr>
          <p:cNvSpPr>
            <a:spLocks noGrp="1"/>
          </p:cNvSpPr>
          <p:nvPr>
            <p:ph type="subTitle" idx="1"/>
          </p:nvPr>
        </p:nvSpPr>
        <p:spPr/>
        <p:txBody>
          <a:bodyPr/>
          <a:lstStyle/>
          <a:p>
            <a:r>
              <a:rPr lang="en-US" dirty="0"/>
              <a:t>Learning Objective: </a:t>
            </a:r>
          </a:p>
          <a:p>
            <a:r>
              <a:rPr lang="en-US" sz="2800" b="0" dirty="0"/>
              <a:t>We will be able to analyze the scope of the plastic waste problem and identify actionable solutions for our own community through research and engineering activities.</a:t>
            </a:r>
          </a:p>
        </p:txBody>
      </p:sp>
      <p:sp>
        <p:nvSpPr>
          <p:cNvPr id="2" name="Content Placeholder 1">
            <a:extLst>
              <a:ext uri="{FF2B5EF4-FFF2-40B4-BE49-F238E27FC236}">
                <a16:creationId xmlns:a16="http://schemas.microsoft.com/office/drawing/2014/main" id="{FA4AEFB5-D794-A465-101C-EBE3917F395B}"/>
              </a:ext>
            </a:extLst>
          </p:cNvPr>
          <p:cNvSpPr>
            <a:spLocks noGrp="1"/>
          </p:cNvSpPr>
          <p:nvPr>
            <p:ph sz="quarter" idx="11"/>
          </p:nvPr>
        </p:nvSpPr>
        <p:spPr/>
        <p:txBody>
          <a:bodyPr>
            <a:normAutofit fontScale="92500" lnSpcReduction="20000"/>
          </a:bodyPr>
          <a:lstStyle/>
          <a:p>
            <a:pPr lvl="0"/>
            <a:r>
              <a:rPr lang="en-US" b="1" dirty="0"/>
              <a:t>Understand Reading (optional):</a:t>
            </a:r>
            <a:r>
              <a:rPr lang="en-US" dirty="0"/>
              <a:t> A 1-page reading on the increase in plastic production, and a community connection activity.</a:t>
            </a:r>
          </a:p>
          <a:p>
            <a:pPr lvl="0"/>
            <a:endParaRPr lang="en-US" dirty="0"/>
          </a:p>
          <a:p>
            <a:pPr lvl="0"/>
            <a:r>
              <a:rPr lang="en-US" b="1" dirty="0"/>
              <a:t>Understand Investigation: </a:t>
            </a:r>
            <a:r>
              <a:rPr lang="en-US" dirty="0"/>
              <a:t>Investigate three strategies for plastic waste management: reducing, upcycling, and creating alternatives such as bioplastic.</a:t>
            </a:r>
          </a:p>
          <a:p>
            <a:pPr lvl="0"/>
            <a:endParaRPr lang="en-US" dirty="0"/>
          </a:p>
          <a:p>
            <a:pPr lvl="0"/>
            <a:r>
              <a:rPr lang="en-US" b="1" dirty="0"/>
              <a:t>Understand Research Extension (optional): </a:t>
            </a:r>
            <a:r>
              <a:rPr lang="en-US" dirty="0"/>
              <a:t>Students can extend their learning by researching health statistics for their local area and creatively communicating those statistics to their community.</a:t>
            </a:r>
          </a:p>
          <a:p>
            <a:endParaRPr lang="en-US" dirty="0"/>
          </a:p>
        </p:txBody>
      </p:sp>
    </p:spTree>
    <p:extLst>
      <p:ext uri="{BB962C8B-B14F-4D97-AF65-F5344CB8AC3E}">
        <p14:creationId xmlns:p14="http://schemas.microsoft.com/office/powerpoint/2010/main" val="3548019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DCA5FE-62A3-C4FC-B8E0-D3C5A4C989DA}"/>
              </a:ext>
              <a:ext uri="{C183D7F6-B498-43B3-948B-1728B52AA6E4}">
                <adec:decorative xmlns:adec="http://schemas.microsoft.com/office/drawing/2017/decorative" val="0"/>
              </a:ext>
            </a:extLst>
          </p:cNvPr>
          <p:cNvSpPr>
            <a:spLocks noGrp="1"/>
          </p:cNvSpPr>
          <p:nvPr>
            <p:ph type="title"/>
          </p:nvPr>
        </p:nvSpPr>
        <p:spPr>
          <a:xfrm>
            <a:off x="3446841" y="9525"/>
            <a:ext cx="5932111" cy="980445"/>
          </a:xfrm>
        </p:spPr>
        <p:txBody>
          <a:bodyPr vert="horz" lIns="91440" tIns="45720" rIns="91440" bIns="45720" rtlCol="0" anchor="b">
            <a:normAutofit/>
          </a:bodyPr>
          <a:lstStyle/>
          <a:p>
            <a:r>
              <a:rPr lang="en-US" dirty="0"/>
              <a:t>Understand Reading</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2802313" y="1395437"/>
            <a:ext cx="7221166" cy="838175"/>
          </a:xfrm>
        </p:spPr>
        <p:txBody>
          <a:bodyPr/>
          <a:lstStyle/>
          <a:p>
            <a:r>
              <a:rPr lang="en-US" dirty="0"/>
              <a:t>The Plastic Waste We Create</a:t>
            </a:r>
          </a:p>
        </p:txBody>
      </p:sp>
      <p:sp>
        <p:nvSpPr>
          <p:cNvPr id="2" name="Content Placeholder 1">
            <a:extLst>
              <a:ext uri="{C183D7F6-B498-43B3-948B-1728B52AA6E4}">
                <adec:decorative xmlns:adec="http://schemas.microsoft.com/office/drawing/2017/decorative" val="0"/>
              </a:ext>
            </a:extLst>
          </p:cNvPr>
          <p:cNvSpPr>
            <a:spLocks noGrp="1"/>
          </p:cNvSpPr>
          <p:nvPr>
            <p:ph sz="quarter" idx="11"/>
          </p:nvPr>
        </p:nvSpPr>
        <p:spPr>
          <a:xfrm>
            <a:off x="633642" y="2326793"/>
            <a:ext cx="6481862" cy="3973444"/>
          </a:xfrm>
        </p:spPr>
        <p:txBody>
          <a:bodyPr/>
          <a:lstStyle/>
          <a:p>
            <a:r>
              <a:rPr lang="en-US" dirty="0"/>
              <a:t>One problem you may have noticed in your community is litter or pollution. People can help the health of the environment by thinking about how we manage the </a:t>
            </a:r>
            <a:r>
              <a:rPr lang="en-US" b="1" dirty="0"/>
              <a:t>waste</a:t>
            </a:r>
            <a:r>
              <a:rPr lang="en-US" dirty="0"/>
              <a:t> we create. Waste is materials that we throw away or get rid of. One waste problem that has changed a lot over the last few decades is plastic.</a:t>
            </a:r>
          </a:p>
        </p:txBody>
      </p:sp>
      <p:pic>
        <p:nvPicPr>
          <p:cNvPr id="4" name="Picture 3" descr="A pile of plastic bottles and other trash floating in dirty water">
            <a:extLst>
              <a:ext uri="{FF2B5EF4-FFF2-40B4-BE49-F238E27FC236}">
                <a16:creationId xmlns:a16="http://schemas.microsoft.com/office/drawing/2014/main" id="{741F8E1C-4584-76EA-41A0-10E8BB3C5627}"/>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208782" y="2371028"/>
            <a:ext cx="4473467" cy="2982311"/>
          </a:xfrm>
          <a:prstGeom prst="rect">
            <a:avLst/>
          </a:prstGeom>
          <a:ln w="57150">
            <a:solidFill>
              <a:srgbClr val="E60BAC"/>
            </a:solidFill>
          </a:ln>
        </p:spPr>
      </p:pic>
    </p:spTree>
    <p:extLst>
      <p:ext uri="{BB962C8B-B14F-4D97-AF65-F5344CB8AC3E}">
        <p14:creationId xmlns:p14="http://schemas.microsoft.com/office/powerpoint/2010/main" val="1033933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1A7CD4-89D2-6052-1A47-0C17EF661FD3}"/>
              </a:ext>
            </a:extLst>
          </p:cNvPr>
          <p:cNvSpPr>
            <a:spLocks noGrp="1"/>
          </p:cNvSpPr>
          <p:nvPr>
            <p:ph type="title"/>
          </p:nvPr>
        </p:nvSpPr>
        <p:spPr>
          <a:xfrm>
            <a:off x="2726114" y="124455"/>
            <a:ext cx="8208586" cy="913770"/>
          </a:xfrm>
        </p:spPr>
        <p:txBody>
          <a:bodyPr vert="horz" lIns="91440" tIns="45720" rIns="91440" bIns="45720" rtlCol="0" anchor="b">
            <a:normAutofit/>
          </a:bodyPr>
          <a:lstStyle/>
          <a:p>
            <a:r>
              <a:rPr lang="en-US" dirty="0"/>
              <a:t>Understand Reading, slide 2</a:t>
            </a:r>
          </a:p>
        </p:txBody>
      </p:sp>
      <p:sp>
        <p:nvSpPr>
          <p:cNvPr id="2" name="Content Placeholder 1"/>
          <p:cNvSpPr>
            <a:spLocks noGrp="1"/>
          </p:cNvSpPr>
          <p:nvPr>
            <p:ph sz="quarter" idx="11"/>
          </p:nvPr>
        </p:nvSpPr>
        <p:spPr>
          <a:xfrm>
            <a:off x="1042758" y="1934305"/>
            <a:ext cx="10515600" cy="760770"/>
          </a:xfrm>
        </p:spPr>
        <p:txBody>
          <a:bodyPr>
            <a:normAutofit fontScale="92500" lnSpcReduction="10000"/>
          </a:bodyPr>
          <a:lstStyle/>
          <a:p>
            <a:r>
              <a:rPr lang="en-US" dirty="0"/>
              <a:t>Examine the graph on how plastic production has changed over time and answer the questions</a:t>
            </a:r>
          </a:p>
        </p:txBody>
      </p:sp>
      <p:sp>
        <p:nvSpPr>
          <p:cNvPr id="9" name="Content Placeholder 1"/>
          <p:cNvSpPr txBox="1">
            <a:spLocks/>
          </p:cNvSpPr>
          <p:nvPr/>
        </p:nvSpPr>
        <p:spPr>
          <a:xfrm>
            <a:off x="449157" y="2871536"/>
            <a:ext cx="6825938" cy="3593433"/>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charset="0"/>
              <a:buChar char="•"/>
            </a:pPr>
            <a:r>
              <a:rPr lang="en-US" dirty="0"/>
              <a:t>Notice: How would you describe the change in plastic production since 1950?</a:t>
            </a:r>
          </a:p>
          <a:p>
            <a:pPr marL="457200" indent="-457200">
              <a:buFont typeface="Arial" charset="0"/>
              <a:buChar char="•"/>
            </a:pPr>
            <a:endParaRPr lang="en-US" dirty="0"/>
          </a:p>
          <a:p>
            <a:pPr marL="457200" indent="-457200">
              <a:buFont typeface="Arial" charset="0"/>
              <a:buChar char="•"/>
            </a:pPr>
            <a:r>
              <a:rPr lang="en-US" dirty="0"/>
              <a:t>Think: What problems do you think this increased use of plastic creates? </a:t>
            </a:r>
          </a:p>
          <a:p>
            <a:pPr marL="457200" indent="-457200">
              <a:buFont typeface="Arial" charset="0"/>
              <a:buChar char="•"/>
            </a:pPr>
            <a:endParaRPr lang="en-US" dirty="0"/>
          </a:p>
          <a:p>
            <a:pPr marL="457200" indent="-457200">
              <a:buFont typeface="Arial" charset="0"/>
              <a:buChar char="•"/>
            </a:pPr>
            <a:r>
              <a:rPr lang="en-US" dirty="0"/>
              <a:t>Wonder: Are there things you think you could do to decrease plastic waste? </a:t>
            </a:r>
          </a:p>
        </p:txBody>
      </p:sp>
      <p:pic>
        <p:nvPicPr>
          <p:cNvPr id="10" name="Picture 9" descr="A line graph showing global plastic production from 1950 to 2015 with year on the x axis and million tonnes on the y axis. The plot is showing exponentially higher millions of tonnes of as time has gone on.  The graph started at nearly 0 in 1950 and ends at nearly 400 million tonnes in 2015."/>
          <p:cNvPicPr/>
          <p:nvPr/>
        </p:nvPicPr>
        <p:blipFill>
          <a:blip r:embed="rId2" cstate="print">
            <a:extLst>
              <a:ext uri="{28A0092B-C50C-407E-A947-70E740481C1C}">
                <a14:useLocalDpi xmlns:a14="http://schemas.microsoft.com/office/drawing/2010/main" val="0"/>
              </a:ext>
            </a:extLst>
          </a:blip>
          <a:stretch>
            <a:fillRect/>
          </a:stretch>
        </p:blipFill>
        <p:spPr>
          <a:xfrm>
            <a:off x="7275095" y="2695074"/>
            <a:ext cx="4427621" cy="3465095"/>
          </a:xfrm>
          <a:prstGeom prst="rect">
            <a:avLst/>
          </a:prstGeom>
        </p:spPr>
      </p:pic>
      <p:pic>
        <p:nvPicPr>
          <p:cNvPr id="4" name="Picture 3">
            <a:extLst>
              <a:ext uri="{FF2B5EF4-FFF2-40B4-BE49-F238E27FC236}">
                <a16:creationId xmlns:a16="http://schemas.microsoft.com/office/drawing/2014/main" id="{932818C3-7337-0A88-F491-15358531DE8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92" y="1637107"/>
            <a:ext cx="1276350" cy="1355166"/>
          </a:xfrm>
          <a:prstGeom prst="rect">
            <a:avLst/>
          </a:prstGeom>
        </p:spPr>
      </p:pic>
    </p:spTree>
    <p:extLst>
      <p:ext uri="{BB962C8B-B14F-4D97-AF65-F5344CB8AC3E}">
        <p14:creationId xmlns:p14="http://schemas.microsoft.com/office/powerpoint/2010/main" val="1654263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326B33-16E7-FBB5-1188-88A36335A781}"/>
              </a:ext>
            </a:extLst>
          </p:cNvPr>
          <p:cNvSpPr>
            <a:spLocks noGrp="1"/>
          </p:cNvSpPr>
          <p:nvPr>
            <p:ph type="title"/>
          </p:nvPr>
        </p:nvSpPr>
        <p:spPr>
          <a:xfrm>
            <a:off x="2802314" y="156516"/>
            <a:ext cx="8065711" cy="894720"/>
          </a:xfrm>
        </p:spPr>
        <p:txBody>
          <a:bodyPr vert="horz" lIns="91440" tIns="45720" rIns="91440" bIns="45720" rtlCol="0" anchor="b">
            <a:normAutofit/>
          </a:bodyPr>
          <a:lstStyle/>
          <a:p>
            <a:r>
              <a:rPr lang="en-US" dirty="0"/>
              <a:t>Understand Reading, slide 3</a:t>
            </a:r>
          </a:p>
        </p:txBody>
      </p:sp>
      <p:sp>
        <p:nvSpPr>
          <p:cNvPr id="2" name="Content Placeholder 1"/>
          <p:cNvSpPr>
            <a:spLocks noGrp="1"/>
          </p:cNvSpPr>
          <p:nvPr>
            <p:ph sz="quarter" idx="11"/>
          </p:nvPr>
        </p:nvSpPr>
        <p:spPr>
          <a:xfrm>
            <a:off x="290741" y="1934304"/>
            <a:ext cx="6976833" cy="4365933"/>
          </a:xfrm>
        </p:spPr>
        <p:txBody>
          <a:bodyPr>
            <a:normAutofit lnSpcReduction="10000"/>
          </a:bodyPr>
          <a:lstStyle/>
          <a:p>
            <a:r>
              <a:rPr lang="en-US" dirty="0"/>
              <a:t>Plastic litter can create a lot of problems for people. Plastics can clog waterways, creating problems for humans and other living things. Plastic litter can allow standing water, which can be linked to a number of mosquito-borne diseases, such as malaria. Plastics can break down into very small pieces called </a:t>
            </a:r>
            <a:r>
              <a:rPr lang="en-US" b="1" dirty="0" err="1"/>
              <a:t>microplastics</a:t>
            </a:r>
            <a:r>
              <a:rPr lang="en-US" dirty="0"/>
              <a:t>, which are found in the ocean, in soil, and even in human bodies! Some scientists think the chemicals in plastics can hurt people as well. </a:t>
            </a:r>
          </a:p>
          <a:p>
            <a:endParaRPr lang="en-US" dirty="0"/>
          </a:p>
        </p:txBody>
      </p:sp>
      <p:pic>
        <p:nvPicPr>
          <p:cNvPr id="5" name="Picture 4" descr="A pile of garbage in the water&#10;&#10;">
            <a:extLst>
              <a:ext uri="{FF2B5EF4-FFF2-40B4-BE49-F238E27FC236}">
                <a16:creationId xmlns:a16="http://schemas.microsoft.com/office/drawing/2014/main" id="{2AC21471-7583-7BB1-C0BE-1F9A121325A8}"/>
              </a:ext>
            </a:extLst>
          </p:cNvPr>
          <p:cNvPicPr>
            <a:picLocks noChangeAspect="1"/>
          </p:cNvPicPr>
          <p:nvPr/>
        </p:nvPicPr>
        <p:blipFill>
          <a:blip r:embed="rId2"/>
          <a:stretch>
            <a:fillRect/>
          </a:stretch>
        </p:blipFill>
        <p:spPr>
          <a:xfrm>
            <a:off x="7267574" y="2272525"/>
            <a:ext cx="4716966" cy="3144644"/>
          </a:xfrm>
          <a:prstGeom prst="rect">
            <a:avLst/>
          </a:prstGeom>
          <a:ln w="57150">
            <a:solidFill>
              <a:srgbClr val="E60BAC"/>
            </a:solidFill>
          </a:ln>
        </p:spPr>
      </p:pic>
    </p:spTree>
    <p:extLst>
      <p:ext uri="{BB962C8B-B14F-4D97-AF65-F5344CB8AC3E}">
        <p14:creationId xmlns:p14="http://schemas.microsoft.com/office/powerpoint/2010/main" val="859592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7386FD-C382-8E15-5A34-B03CE8987B47}"/>
              </a:ext>
            </a:extLst>
          </p:cNvPr>
          <p:cNvSpPr>
            <a:spLocks noGrp="1"/>
          </p:cNvSpPr>
          <p:nvPr>
            <p:ph type="title"/>
          </p:nvPr>
        </p:nvSpPr>
        <p:spPr>
          <a:xfrm>
            <a:off x="1945064" y="191130"/>
            <a:ext cx="10515600" cy="894720"/>
          </a:xfrm>
        </p:spPr>
        <p:txBody>
          <a:bodyPr vert="horz" lIns="91440" tIns="45720" rIns="91440" bIns="45720" rtlCol="0" anchor="b">
            <a:normAutofit/>
          </a:bodyPr>
          <a:lstStyle/>
          <a:p>
            <a:r>
              <a:rPr lang="en-US" dirty="0"/>
              <a:t>Understand Reading, slide 4</a:t>
            </a:r>
          </a:p>
        </p:txBody>
      </p:sp>
      <p:sp>
        <p:nvSpPr>
          <p:cNvPr id="2" name="Content Placeholder 1"/>
          <p:cNvSpPr>
            <a:spLocks noGrp="1"/>
          </p:cNvSpPr>
          <p:nvPr>
            <p:ph sz="quarter" idx="11"/>
          </p:nvPr>
        </p:nvSpPr>
        <p:spPr>
          <a:xfrm>
            <a:off x="4313062" y="2547711"/>
            <a:ext cx="7288388" cy="2976789"/>
          </a:xfrm>
        </p:spPr>
        <p:txBody>
          <a:bodyPr/>
          <a:lstStyle/>
          <a:p>
            <a:r>
              <a:rPr lang="en-US" b="1" dirty="0"/>
              <a:t>Community connection:</a:t>
            </a:r>
            <a:r>
              <a:rPr lang="en-US" dirty="0"/>
              <a:t> Move around the room you are in and search for as many items as you can find that contain plastic. Be sure to notice plastics used for different purposes. We use plastic for many things other than containers. How many can you find?</a:t>
            </a:r>
          </a:p>
          <a:p>
            <a:endParaRPr lang="en-US" dirty="0"/>
          </a:p>
        </p:txBody>
      </p:sp>
      <p:pic>
        <p:nvPicPr>
          <p:cNvPr id="4" name="Picture 3">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228" y="2070118"/>
            <a:ext cx="3780645" cy="3780645"/>
          </a:xfrm>
          <a:prstGeom prst="rect">
            <a:avLst/>
          </a:prstGeom>
        </p:spPr>
      </p:pic>
    </p:spTree>
    <p:extLst>
      <p:ext uri="{BB962C8B-B14F-4D97-AF65-F5344CB8AC3E}">
        <p14:creationId xmlns:p14="http://schemas.microsoft.com/office/powerpoint/2010/main" val="877392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Lesson Overview:</a:t>
            </a:r>
          </a:p>
        </p:txBody>
      </p:sp>
      <p:sp>
        <p:nvSpPr>
          <p:cNvPr id="3" name="Text Placeholder 2"/>
          <p:cNvSpPr>
            <a:spLocks noGrp="1"/>
          </p:cNvSpPr>
          <p:nvPr>
            <p:ph type="body" sz="quarter" idx="10"/>
          </p:nvPr>
        </p:nvSpPr>
        <p:spPr>
          <a:xfrm>
            <a:off x="515569" y="1195499"/>
            <a:ext cx="11493551" cy="861646"/>
          </a:xfrm>
        </p:spPr>
        <p:txBody>
          <a:bodyPr/>
          <a:lstStyle/>
          <a:p>
            <a:r>
              <a:rPr lang="en-US" b="1" dirty="0"/>
              <a:t>Essential Understanding: </a:t>
            </a:r>
            <a:r>
              <a:rPr lang="en-US" dirty="0"/>
              <a:t>The environment affects people’s health. Each person can take action to improve the health of people and the environment.</a:t>
            </a:r>
          </a:p>
        </p:txBody>
      </p:sp>
      <p:sp>
        <p:nvSpPr>
          <p:cNvPr id="4" name="Text Placeholder 3"/>
          <p:cNvSpPr>
            <a:spLocks noGrp="1"/>
          </p:cNvSpPr>
          <p:nvPr>
            <p:ph type="body" sz="quarter" idx="11"/>
          </p:nvPr>
        </p:nvSpPr>
        <p:spPr>
          <a:xfrm>
            <a:off x="733505" y="4650240"/>
            <a:ext cx="2824702" cy="560223"/>
          </a:xfrm>
        </p:spPr>
        <p:txBody>
          <a:bodyPr/>
          <a:lstStyle/>
          <a:p>
            <a:pPr>
              <a:lnSpc>
                <a:spcPct val="100000"/>
              </a:lnSpc>
            </a:pPr>
            <a:r>
              <a:rPr lang="en-US" b="1" dirty="0"/>
              <a:t>Discover: </a:t>
            </a:r>
            <a:r>
              <a:rPr lang="en-US" dirty="0"/>
              <a:t>How do environmental problems affect the health of my community? </a:t>
            </a:r>
          </a:p>
        </p:txBody>
      </p:sp>
      <p:sp>
        <p:nvSpPr>
          <p:cNvPr id="5" name="Text Placeholder 4"/>
          <p:cNvSpPr>
            <a:spLocks noGrp="1"/>
          </p:cNvSpPr>
          <p:nvPr>
            <p:ph type="body" sz="quarter" idx="26"/>
          </p:nvPr>
        </p:nvSpPr>
        <p:spPr>
          <a:xfrm>
            <a:off x="4849993" y="4650240"/>
            <a:ext cx="2824702" cy="560223"/>
          </a:xfrm>
        </p:spPr>
        <p:txBody>
          <a:bodyPr/>
          <a:lstStyle/>
          <a:p>
            <a:pPr>
              <a:lnSpc>
                <a:spcPct val="100000"/>
              </a:lnSpc>
            </a:pPr>
            <a:r>
              <a:rPr lang="en-US" b="1" dirty="0"/>
              <a:t>Understand: </a:t>
            </a:r>
            <a:r>
              <a:rPr lang="en-US" dirty="0"/>
              <a:t>How can we find solutions for plastic waste? </a:t>
            </a:r>
          </a:p>
        </p:txBody>
      </p:sp>
      <p:sp>
        <p:nvSpPr>
          <p:cNvPr id="6" name="Text Placeholder 5"/>
          <p:cNvSpPr>
            <a:spLocks noGrp="1"/>
          </p:cNvSpPr>
          <p:nvPr>
            <p:ph type="body" sz="quarter" idx="27"/>
          </p:nvPr>
        </p:nvSpPr>
        <p:spPr>
          <a:xfrm>
            <a:off x="8966481" y="4650240"/>
            <a:ext cx="2824702" cy="560223"/>
          </a:xfrm>
        </p:spPr>
        <p:txBody>
          <a:bodyPr/>
          <a:lstStyle/>
          <a:p>
            <a:pPr>
              <a:lnSpc>
                <a:spcPct val="100000"/>
              </a:lnSpc>
            </a:pPr>
            <a:r>
              <a:rPr lang="en-US" b="1" dirty="0"/>
              <a:t>Act: </a:t>
            </a:r>
            <a:r>
              <a:rPr lang="en-US" dirty="0"/>
              <a:t>How will we act to improve our environmental health? </a:t>
            </a:r>
          </a:p>
        </p:txBody>
      </p:sp>
    </p:spTree>
    <p:extLst>
      <p:ext uri="{BB962C8B-B14F-4D97-AF65-F5344CB8AC3E}">
        <p14:creationId xmlns:p14="http://schemas.microsoft.com/office/powerpoint/2010/main" val="73394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6FE82-34E5-3656-565B-C4AA9B21C215}"/>
              </a:ext>
            </a:extLst>
          </p:cNvPr>
          <p:cNvSpPr>
            <a:spLocks noGrp="1"/>
          </p:cNvSpPr>
          <p:nvPr>
            <p:ph type="title"/>
          </p:nvPr>
        </p:nvSpPr>
        <p:spPr>
          <a:xfrm>
            <a:off x="2624377" y="1"/>
            <a:ext cx="9920749" cy="1067922"/>
          </a:xfrm>
        </p:spPr>
        <p:txBody>
          <a:bodyPr vert="horz" lIns="91440" tIns="45720" rIns="91440" bIns="45720" rtlCol="0" anchor="b">
            <a:normAutofit/>
          </a:bodyPr>
          <a:lstStyle/>
          <a:p>
            <a:r>
              <a:rPr lang="en-US" dirty="0"/>
              <a:t>Understand Investigation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r>
              <a:rPr lang="en-US" dirty="0"/>
              <a:t>How can we find solutions for plastic waste?</a:t>
            </a:r>
          </a:p>
        </p:txBody>
      </p:sp>
      <p:sp>
        <p:nvSpPr>
          <p:cNvPr id="2" name="Content Placeholder 1"/>
          <p:cNvSpPr>
            <a:spLocks noGrp="1"/>
          </p:cNvSpPr>
          <p:nvPr>
            <p:ph sz="quarter" idx="11"/>
          </p:nvPr>
        </p:nvSpPr>
        <p:spPr>
          <a:xfrm>
            <a:off x="633641" y="2326793"/>
            <a:ext cx="4700359" cy="3973444"/>
          </a:xfrm>
        </p:spPr>
        <p:txBody>
          <a:bodyPr/>
          <a:lstStyle/>
          <a:p>
            <a:pPr lvl="0"/>
            <a:r>
              <a:rPr lang="en-US" dirty="0"/>
              <a:t>Discuss with your group: Are there any environmental or health problems related to the plastics you use? Can you think of any strategies to try to solve those problems?</a:t>
            </a:r>
          </a:p>
          <a:p>
            <a:endParaRPr lang="en-US" dirty="0"/>
          </a:p>
        </p:txBody>
      </p:sp>
      <p:pic>
        <p:nvPicPr>
          <p:cNvPr id="5" name="Picture 4" descr="A large pile of garbage in the water including many plastic bottles and other debris.">
            <a:extLst>
              <a:ext uri="{FF2B5EF4-FFF2-40B4-BE49-F238E27FC236}">
                <a16:creationId xmlns:a16="http://schemas.microsoft.com/office/drawing/2014/main" id="{335AA0C8-C404-1CC0-B1D6-AF06699FB514}"/>
              </a:ext>
            </a:extLst>
          </p:cNvPr>
          <p:cNvPicPr>
            <a:picLocks noChangeAspect="1"/>
          </p:cNvPicPr>
          <p:nvPr/>
        </p:nvPicPr>
        <p:blipFill>
          <a:blip r:embed="rId2"/>
          <a:stretch>
            <a:fillRect/>
          </a:stretch>
        </p:blipFill>
        <p:spPr>
          <a:xfrm>
            <a:off x="5602014" y="2071892"/>
            <a:ext cx="5994120" cy="3996080"/>
          </a:xfrm>
          <a:prstGeom prst="rect">
            <a:avLst/>
          </a:prstGeom>
          <a:ln w="57150">
            <a:solidFill>
              <a:srgbClr val="E60BAC"/>
            </a:solidFill>
          </a:ln>
        </p:spPr>
      </p:pic>
    </p:spTree>
    <p:extLst>
      <p:ext uri="{BB962C8B-B14F-4D97-AF65-F5344CB8AC3E}">
        <p14:creationId xmlns:p14="http://schemas.microsoft.com/office/powerpoint/2010/main" val="1531229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2CE14-5313-7B11-21B5-36E25F88F6F6}"/>
              </a:ext>
            </a:extLst>
          </p:cNvPr>
          <p:cNvSpPr>
            <a:spLocks noGrp="1"/>
          </p:cNvSpPr>
          <p:nvPr>
            <p:ph type="title"/>
          </p:nvPr>
        </p:nvSpPr>
        <p:spPr/>
        <p:txBody>
          <a:bodyPr vert="horz" lIns="91440" tIns="45720" rIns="91440" bIns="45720" rtlCol="0" anchor="b">
            <a:normAutofit/>
          </a:bodyPr>
          <a:lstStyle/>
          <a:p>
            <a:r>
              <a:rPr lang="en-US" dirty="0"/>
              <a:t>Understand Investigation, slide 2</a:t>
            </a:r>
          </a:p>
        </p:txBody>
      </p:sp>
      <p:sp>
        <p:nvSpPr>
          <p:cNvPr id="2" name="Content Placeholder 1"/>
          <p:cNvSpPr>
            <a:spLocks noGrp="1"/>
          </p:cNvSpPr>
          <p:nvPr>
            <p:ph sz="quarter" idx="11"/>
          </p:nvPr>
        </p:nvSpPr>
        <p:spPr>
          <a:xfrm>
            <a:off x="214541" y="1704975"/>
            <a:ext cx="10924717" cy="5153025"/>
          </a:xfrm>
        </p:spPr>
        <p:txBody>
          <a:bodyPr>
            <a:normAutofit/>
          </a:bodyPr>
          <a:lstStyle/>
          <a:p>
            <a:pPr>
              <a:buFont typeface="+mj-lt"/>
              <a:buAutoNum type="arabicPeriod" startAt="2"/>
            </a:pPr>
            <a:r>
              <a:rPr lang="en-US" dirty="0"/>
              <a:t>You will now investigate three strategies to reduce plastic waste. You can divide your group into three smaller teams and each team can investigate one, or create stations and rotate, or just choose one strategy to investigate. </a:t>
            </a:r>
          </a:p>
          <a:p>
            <a:pPr lvl="1"/>
            <a:endParaRPr lang="en-US" dirty="0"/>
          </a:p>
        </p:txBody>
      </p:sp>
      <p:sp>
        <p:nvSpPr>
          <p:cNvPr id="13" name="Content Placeholder 1"/>
          <p:cNvSpPr txBox="1">
            <a:spLocks/>
          </p:cNvSpPr>
          <p:nvPr/>
        </p:nvSpPr>
        <p:spPr>
          <a:xfrm>
            <a:off x="609296" y="3103164"/>
            <a:ext cx="9472885" cy="3225445"/>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Use less plastic strategy: Identify situations where you could use less plastic. </a:t>
            </a:r>
            <a:r>
              <a:rPr lang="en-US" b="1" dirty="0">
                <a:hlinkClick r:id="rId2"/>
              </a:rPr>
              <a:t>Resource: Plastic Waste Investigation</a:t>
            </a:r>
            <a:r>
              <a:rPr lang="en-US" dirty="0">
                <a:hlinkClick r:id="rId2"/>
              </a:rPr>
              <a:t> </a:t>
            </a:r>
            <a:r>
              <a:rPr lang="en-US" b="1" dirty="0">
                <a:hlinkClick r:id="rId2"/>
              </a:rPr>
              <a:t>Worksheet</a:t>
            </a:r>
            <a:endParaRPr lang="en-US" b="1" dirty="0"/>
          </a:p>
          <a:p>
            <a:pPr lvl="1"/>
            <a:r>
              <a:rPr lang="en-US" dirty="0"/>
              <a:t>Throw away less plastic strategy: Repurpose previously used plastic. </a:t>
            </a:r>
            <a:r>
              <a:rPr lang="en-US" b="1" dirty="0">
                <a:hlinkClick r:id="rId2"/>
              </a:rPr>
              <a:t>Resource:</a:t>
            </a:r>
            <a:r>
              <a:rPr lang="en-US" dirty="0">
                <a:hlinkClick r:id="rId2"/>
              </a:rPr>
              <a:t> </a:t>
            </a:r>
            <a:r>
              <a:rPr lang="en-US" b="1" dirty="0">
                <a:hlinkClick r:id="rId2"/>
              </a:rPr>
              <a:t>Plastic Waste Makerspace Activity slides</a:t>
            </a:r>
            <a:endParaRPr lang="en-US" b="1" dirty="0"/>
          </a:p>
          <a:p>
            <a:pPr lvl="1"/>
            <a:r>
              <a:rPr lang="en-US" dirty="0"/>
              <a:t>Make plastic less harmful to the environment strategy: Create a new type of biodegradable plastic. </a:t>
            </a:r>
            <a:r>
              <a:rPr lang="en-US" b="1" dirty="0">
                <a:hlinkClick r:id="rId2"/>
              </a:rPr>
              <a:t>Resource: Bioplastic Engineering Activity slides</a:t>
            </a:r>
            <a:endParaRPr lang="en-US" dirty="0"/>
          </a:p>
          <a:p>
            <a:pPr lvl="1"/>
            <a:endParaRPr lang="en-US" dirty="0"/>
          </a:p>
          <a:p>
            <a:pPr lvl="1"/>
            <a:endParaRPr lang="en-US" dirty="0"/>
          </a:p>
        </p:txBody>
      </p:sp>
      <p:pic>
        <p:nvPicPr>
          <p:cNvPr id="26625" name="Picture 1">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3248" y="3554503"/>
            <a:ext cx="1593603" cy="1915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101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7CEF4-BBAA-4F0E-0247-D077E6563F33}"/>
              </a:ext>
            </a:extLst>
          </p:cNvPr>
          <p:cNvSpPr>
            <a:spLocks noGrp="1"/>
          </p:cNvSpPr>
          <p:nvPr>
            <p:ph type="title"/>
          </p:nvPr>
        </p:nvSpPr>
        <p:spPr>
          <a:xfrm>
            <a:off x="2029527" y="323849"/>
            <a:ext cx="9952923" cy="749731"/>
          </a:xfrm>
        </p:spPr>
        <p:txBody>
          <a:bodyPr vert="horz" lIns="91440" tIns="45720" rIns="91440" bIns="45720" rtlCol="0" anchor="b">
            <a:normAutofit/>
          </a:bodyPr>
          <a:lstStyle/>
          <a:p>
            <a:r>
              <a:rPr lang="en-US" dirty="0"/>
              <a:t>Understand Investigation, slide 3</a:t>
            </a:r>
          </a:p>
        </p:txBody>
      </p:sp>
      <p:sp>
        <p:nvSpPr>
          <p:cNvPr id="2" name="Content Placeholder 1"/>
          <p:cNvSpPr>
            <a:spLocks noGrp="1"/>
          </p:cNvSpPr>
          <p:nvPr>
            <p:ph sz="quarter" idx="11"/>
          </p:nvPr>
        </p:nvSpPr>
        <p:spPr/>
        <p:txBody>
          <a:bodyPr/>
          <a:lstStyle/>
          <a:p>
            <a:pPr lvl="0">
              <a:buFont typeface="+mj-lt"/>
              <a:buAutoNum type="arabicPeriod" startAt="3"/>
            </a:pPr>
            <a:r>
              <a:rPr lang="en-US" dirty="0"/>
              <a:t>Come back together and discuss with a partner: What do you think are the advantages or disadvantages of each strategy? </a:t>
            </a:r>
          </a:p>
          <a:p>
            <a:pPr lvl="0">
              <a:buAutoNum type="arabicPeriod" startAt="3"/>
            </a:pPr>
            <a:r>
              <a:rPr lang="en-US" dirty="0"/>
              <a:t>With your partner, pick one piece of plastic waste you have noticed in the past. Choose the strategy you think might work best to reduce this plastic waste.</a:t>
            </a:r>
          </a:p>
          <a:p>
            <a:pPr lvl="0">
              <a:buAutoNum type="arabicPeriod" startAt="3"/>
            </a:pPr>
            <a:r>
              <a:rPr lang="en-US" dirty="0"/>
              <a:t>Discuss as a group:</a:t>
            </a:r>
          </a:p>
          <a:p>
            <a:pPr lvl="1"/>
            <a:r>
              <a:rPr lang="en-US" dirty="0"/>
              <a:t>Which strategies for creating less plastic waste would be best to use in your community?</a:t>
            </a:r>
          </a:p>
          <a:p>
            <a:pPr lvl="1"/>
            <a:r>
              <a:rPr lang="en-US" dirty="0"/>
              <a:t>How could you share these strategies with your community?</a:t>
            </a:r>
          </a:p>
          <a:p>
            <a:pPr lvl="1"/>
            <a:r>
              <a:rPr lang="en-US" dirty="0"/>
              <a:t>Is there one strategy that you could start using on your own right now?</a:t>
            </a:r>
          </a:p>
          <a:p>
            <a:pPr lvl="0">
              <a:buAutoNum type="arabicPeriod" startAt="3"/>
            </a:pPr>
            <a:endParaRPr lang="en-US" dirty="0"/>
          </a:p>
          <a:p>
            <a:pPr>
              <a:buAutoNum type="arabicPeriod" startAt="3"/>
            </a:pPr>
            <a:endParaRPr lang="en-US" dirty="0"/>
          </a:p>
        </p:txBody>
      </p:sp>
    </p:spTree>
    <p:extLst>
      <p:ext uri="{BB962C8B-B14F-4D97-AF65-F5344CB8AC3E}">
        <p14:creationId xmlns:p14="http://schemas.microsoft.com/office/powerpoint/2010/main" val="755838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027541-FA84-D61F-3290-BE39B79ECE69}"/>
              </a:ext>
            </a:extLst>
          </p:cNvPr>
          <p:cNvSpPr>
            <a:spLocks noGrp="1"/>
          </p:cNvSpPr>
          <p:nvPr>
            <p:ph type="title"/>
          </p:nvPr>
        </p:nvSpPr>
        <p:spPr/>
        <p:txBody>
          <a:bodyPr vert="horz" lIns="91440" tIns="45720" rIns="91440" bIns="45720" rtlCol="0" anchor="b">
            <a:normAutofit/>
          </a:bodyPr>
          <a:lstStyle/>
          <a:p>
            <a:r>
              <a:rPr lang="en-US" sz="4000" dirty="0"/>
              <a:t>Understand Research Extension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527526" y="1292753"/>
            <a:ext cx="7221166" cy="851099"/>
          </a:xfrm>
        </p:spPr>
        <p:txBody>
          <a:bodyPr/>
          <a:lstStyle/>
          <a:p>
            <a:r>
              <a:rPr lang="en-US" dirty="0"/>
              <a:t>Research More! </a:t>
            </a:r>
          </a:p>
        </p:txBody>
      </p:sp>
      <p:sp>
        <p:nvSpPr>
          <p:cNvPr id="2" name="Content Placeholder 1"/>
          <p:cNvSpPr>
            <a:spLocks noGrp="1"/>
          </p:cNvSpPr>
          <p:nvPr>
            <p:ph sz="quarter" idx="11"/>
          </p:nvPr>
        </p:nvSpPr>
        <p:spPr>
          <a:xfrm>
            <a:off x="527526" y="1828800"/>
            <a:ext cx="10924717" cy="4542280"/>
          </a:xfrm>
        </p:spPr>
        <p:txBody>
          <a:bodyPr/>
          <a:lstStyle/>
          <a:p>
            <a:pPr lvl="0"/>
            <a:r>
              <a:rPr lang="en-US" dirty="0"/>
              <a:t>Examine the results of your plastic waste investigation on your Plastic Waste Investigation Worksheet. If you did not complete the investigation, do so now. </a:t>
            </a:r>
          </a:p>
          <a:p>
            <a:pPr lvl="0"/>
            <a:r>
              <a:rPr lang="en-US" dirty="0"/>
              <a:t>Calculate how much plastic you waste over time and record your answer.</a:t>
            </a:r>
          </a:p>
          <a:p>
            <a:pPr lvl="1"/>
            <a:r>
              <a:rPr lang="en-US" dirty="0"/>
              <a:t>Count the number of pieces of plastic waste you threw away (this was recorded in the </a:t>
            </a:r>
            <a:r>
              <a:rPr lang="en-US" i="1" dirty="0"/>
              <a:t>Amount of Plastic </a:t>
            </a:r>
            <a:r>
              <a:rPr lang="en-US" dirty="0"/>
              <a:t>column on the worksheet). </a:t>
            </a:r>
          </a:p>
          <a:p>
            <a:pPr lvl="1"/>
            <a:r>
              <a:rPr lang="en-US" dirty="0"/>
              <a:t>Depending on how long you collected plastic, multiply that number to figure out how much plastic you use in a year and record your answer.</a:t>
            </a:r>
          </a:p>
          <a:p>
            <a:endParaRPr lang="en-US" dirty="0"/>
          </a:p>
        </p:txBody>
      </p:sp>
      <p:sp>
        <p:nvSpPr>
          <p:cNvPr id="6" name="Rectangle 5"/>
          <p:cNvSpPr/>
          <p:nvPr/>
        </p:nvSpPr>
        <p:spPr>
          <a:xfrm>
            <a:off x="646932" y="4873853"/>
            <a:ext cx="10685904" cy="1354217"/>
          </a:xfrm>
          <a:prstGeom prst="rect">
            <a:avLst/>
          </a:prstGeom>
          <a:ln>
            <a:solidFill>
              <a:schemeClr val="tx1"/>
            </a:solidFill>
          </a:ln>
        </p:spPr>
        <p:txBody>
          <a:bodyPr wrap="square">
            <a:spAutoFit/>
          </a:bodyPr>
          <a:lstStyle/>
          <a:p>
            <a:pPr>
              <a:spcBef>
                <a:spcPts val="1200"/>
              </a:spcBef>
              <a:spcAft>
                <a:spcPts val="1200"/>
              </a:spcAft>
            </a:pPr>
            <a:r>
              <a:rPr lang="en-US" sz="2400" dirty="0">
                <a:latin typeface="Calibri" charset="0"/>
                <a:ea typeface="Aptos" charset="0"/>
                <a:cs typeface="Calibri" charset="0"/>
              </a:rPr>
              <a:t>For example, if you collected plastic for: </a:t>
            </a:r>
            <a:endParaRPr lang="en-US" sz="2400" dirty="0">
              <a:latin typeface="Aptos" charset="0"/>
              <a:ea typeface="Aptos" charset="0"/>
              <a:cs typeface="Times New Roman" charset="0"/>
            </a:endParaRPr>
          </a:p>
          <a:p>
            <a:r>
              <a:rPr lang="en-US" sz="2400" dirty="0">
                <a:latin typeface="Calibri" charset="0"/>
                <a:ea typeface="Aptos" charset="0"/>
                <a:cs typeface="Calibri" charset="0"/>
              </a:rPr>
              <a:t>• One day, multiply the amount of plastic you use in a day by 365 days in a year </a:t>
            </a:r>
          </a:p>
          <a:p>
            <a:r>
              <a:rPr lang="en-US" sz="2400" dirty="0">
                <a:latin typeface="Calibri" charset="0"/>
                <a:ea typeface="Aptos" charset="0"/>
                <a:cs typeface="Calibri" charset="0"/>
              </a:rPr>
              <a:t>• One week, multiply the amount of plastic you used in a week by 52 weeks in a year</a:t>
            </a:r>
            <a:r>
              <a:rPr lang="en-US" sz="2400" dirty="0"/>
              <a:t> </a:t>
            </a:r>
          </a:p>
        </p:txBody>
      </p:sp>
    </p:spTree>
    <p:extLst>
      <p:ext uri="{BB962C8B-B14F-4D97-AF65-F5344CB8AC3E}">
        <p14:creationId xmlns:p14="http://schemas.microsoft.com/office/powerpoint/2010/main" val="322584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FEAB3-0DDD-5D12-B028-7836DDA667C4}"/>
              </a:ext>
            </a:extLst>
          </p:cNvPr>
          <p:cNvSpPr>
            <a:spLocks noGrp="1"/>
          </p:cNvSpPr>
          <p:nvPr>
            <p:ph type="title"/>
          </p:nvPr>
        </p:nvSpPr>
        <p:spPr>
          <a:xfrm>
            <a:off x="527525" y="342900"/>
            <a:ext cx="10086975" cy="772270"/>
          </a:xfrm>
        </p:spPr>
        <p:txBody>
          <a:bodyPr vert="horz" lIns="91440" tIns="45720" rIns="91440" bIns="45720" rtlCol="0" anchor="b">
            <a:noAutofit/>
          </a:bodyPr>
          <a:lstStyle/>
          <a:p>
            <a:r>
              <a:rPr lang="en-US" sz="3600" dirty="0"/>
              <a:t>Understand Research Extension, slide 2</a:t>
            </a:r>
          </a:p>
        </p:txBody>
      </p:sp>
      <p:sp>
        <p:nvSpPr>
          <p:cNvPr id="2" name="Content Placeholder 1"/>
          <p:cNvSpPr>
            <a:spLocks noGrp="1"/>
          </p:cNvSpPr>
          <p:nvPr>
            <p:ph sz="quarter" idx="11"/>
          </p:nvPr>
        </p:nvSpPr>
        <p:spPr/>
        <p:txBody>
          <a:bodyPr>
            <a:normAutofit/>
          </a:bodyPr>
          <a:lstStyle/>
          <a:p>
            <a:pPr lvl="0">
              <a:buFont typeface="+mj-lt"/>
              <a:buAutoNum type="arabicPeriod" startAt="3"/>
            </a:pPr>
            <a:r>
              <a:rPr lang="en-US" dirty="0"/>
              <a:t>Take your answer and imagine yourself at age 70. How much plastic waste will you have made by then, if you continue making the same amount? To find out, figure out how many years between your current age and age 70. Then multiply this number by the number of pieces of plastic you use a year.</a:t>
            </a:r>
          </a:p>
          <a:p>
            <a:pPr lvl="0">
              <a:buFont typeface="+mj-lt"/>
              <a:buAutoNum type="arabicPeriod" startAt="3"/>
            </a:pPr>
            <a:endParaRPr lang="en-US" dirty="0"/>
          </a:p>
          <a:p>
            <a:pPr lvl="0">
              <a:buAutoNum type="arabicPeriod" startAt="3"/>
            </a:pPr>
            <a:r>
              <a:rPr lang="en-US" dirty="0"/>
              <a:t>Discuss, write, draw or act out your answers to the following questions. Share your reflection with your group. </a:t>
            </a:r>
          </a:p>
          <a:p>
            <a:pPr lvl="1"/>
            <a:r>
              <a:rPr lang="en-US" dirty="0"/>
              <a:t>Do you think people in your community understand how much plastic many people are using?</a:t>
            </a:r>
          </a:p>
          <a:p>
            <a:pPr lvl="1"/>
            <a:r>
              <a:rPr lang="en-US" dirty="0"/>
              <a:t>How do you think you could share what you have learned?</a:t>
            </a:r>
          </a:p>
          <a:p>
            <a:pPr>
              <a:buAutoNum type="arabicPeriod" startAt="3"/>
            </a:pPr>
            <a:endParaRPr lang="en-US" dirty="0"/>
          </a:p>
        </p:txBody>
      </p:sp>
    </p:spTree>
    <p:extLst>
      <p:ext uri="{BB962C8B-B14F-4D97-AF65-F5344CB8AC3E}">
        <p14:creationId xmlns:p14="http://schemas.microsoft.com/office/powerpoint/2010/main" val="227199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AEAF22-F5F1-0E0E-1116-D3D71A871A73}"/>
              </a:ext>
            </a:extLst>
          </p:cNvPr>
          <p:cNvSpPr>
            <a:spLocks noGrp="1"/>
          </p:cNvSpPr>
          <p:nvPr>
            <p:ph type="title"/>
          </p:nvPr>
        </p:nvSpPr>
        <p:spPr>
          <a:xfrm>
            <a:off x="527526" y="342900"/>
            <a:ext cx="9988074" cy="772270"/>
          </a:xfrm>
        </p:spPr>
        <p:txBody>
          <a:bodyPr vert="horz" lIns="91440" tIns="45720" rIns="91440" bIns="45720" rtlCol="0" anchor="b">
            <a:normAutofit/>
          </a:bodyPr>
          <a:lstStyle/>
          <a:p>
            <a:r>
              <a:rPr lang="en-US" sz="3600" dirty="0"/>
              <a:t>Understand Research Extension, slide 3</a:t>
            </a:r>
          </a:p>
        </p:txBody>
      </p:sp>
      <p:sp>
        <p:nvSpPr>
          <p:cNvPr id="2" name="Content Placeholder 1"/>
          <p:cNvSpPr>
            <a:spLocks noGrp="1"/>
          </p:cNvSpPr>
          <p:nvPr>
            <p:ph sz="quarter" idx="11"/>
          </p:nvPr>
        </p:nvSpPr>
        <p:spPr>
          <a:xfrm>
            <a:off x="527526" y="1781175"/>
            <a:ext cx="5844699" cy="4542280"/>
          </a:xfrm>
        </p:spPr>
        <p:txBody>
          <a:bodyPr>
            <a:normAutofit/>
          </a:bodyPr>
          <a:lstStyle/>
          <a:p>
            <a:pPr lvl="0">
              <a:buFont typeface="+mj-lt"/>
              <a:buAutoNum type="arabicPeriod" startAt="5"/>
            </a:pPr>
            <a:r>
              <a:rPr lang="en-US" sz="2800" dirty="0"/>
              <a:t>Discuss as a group:</a:t>
            </a:r>
          </a:p>
          <a:p>
            <a:pPr lvl="0">
              <a:buFont typeface="+mj-lt"/>
              <a:buAutoNum type="arabicPeriod" startAt="5"/>
            </a:pPr>
            <a:endParaRPr lang="en-US" sz="2800" dirty="0"/>
          </a:p>
          <a:p>
            <a:pPr lvl="1"/>
            <a:r>
              <a:rPr lang="en-US" sz="2800" dirty="0"/>
              <a:t>What steps can you take to educate your community about the plastic waste they create? </a:t>
            </a:r>
          </a:p>
          <a:p>
            <a:pPr lvl="1"/>
            <a:endParaRPr lang="en-US" sz="2800" dirty="0"/>
          </a:p>
          <a:p>
            <a:pPr lvl="1"/>
            <a:r>
              <a:rPr lang="en-US" sz="2800" dirty="0"/>
              <a:t>How can you gather community support for implementing a strategy to reduce plastic waste?</a:t>
            </a:r>
          </a:p>
          <a:p>
            <a:pPr>
              <a:buAutoNum type="arabicPeriod" startAt="5"/>
            </a:pPr>
            <a:endParaRPr lang="en-US" dirty="0"/>
          </a:p>
        </p:txBody>
      </p:sp>
      <p:pic>
        <p:nvPicPr>
          <p:cNvPr id="4" name="Picture 3" descr="Large amount of compressed plastic bottles.">
            <a:extLst>
              <a:ext uri="{FF2B5EF4-FFF2-40B4-BE49-F238E27FC236}">
                <a16:creationId xmlns:a16="http://schemas.microsoft.com/office/drawing/2014/main" id="{AE8DC6C5-749A-408D-EB02-557163BDD5E8}"/>
              </a:ext>
            </a:extLst>
          </p:cNvPr>
          <p:cNvPicPr>
            <a:picLocks noChangeAspect="1"/>
          </p:cNvPicPr>
          <p:nvPr/>
        </p:nvPicPr>
        <p:blipFill>
          <a:blip r:embed="rId2"/>
          <a:stretch>
            <a:fillRect/>
          </a:stretch>
        </p:blipFill>
        <p:spPr>
          <a:xfrm>
            <a:off x="6463862" y="2193013"/>
            <a:ext cx="5457054" cy="3624461"/>
          </a:xfrm>
          <a:prstGeom prst="rect">
            <a:avLst/>
          </a:prstGeom>
          <a:ln w="57150">
            <a:solidFill>
              <a:srgbClr val="E60BAC"/>
            </a:solidFill>
          </a:ln>
        </p:spPr>
      </p:pic>
    </p:spTree>
    <p:extLst>
      <p:ext uri="{BB962C8B-B14F-4D97-AF65-F5344CB8AC3E}">
        <p14:creationId xmlns:p14="http://schemas.microsoft.com/office/powerpoint/2010/main" val="976409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solidFill>
                  <a:srgbClr val="000000"/>
                </a:solidFill>
              </a:rPr>
              <a:t>Good Health and the Environment </a:t>
            </a:r>
            <a:br>
              <a:rPr lang="en-US" dirty="0"/>
            </a:br>
            <a:r>
              <a:rPr lang="en-US" dirty="0"/>
              <a:t>Act</a:t>
            </a:r>
          </a:p>
        </p:txBody>
      </p:sp>
      <p:sp>
        <p:nvSpPr>
          <p:cNvPr id="3" name="Subtitle 2"/>
          <p:cNvSpPr>
            <a:spLocks noGrp="1"/>
          </p:cNvSpPr>
          <p:nvPr>
            <p:ph type="subTitle" idx="1"/>
          </p:nvPr>
        </p:nvSpPr>
        <p:spPr>
          <a:xfrm>
            <a:off x="2841313" y="4344909"/>
            <a:ext cx="8576939" cy="607910"/>
          </a:xfrm>
        </p:spPr>
        <p:txBody>
          <a:bodyPr/>
          <a:lstStyle/>
          <a:p>
            <a:r>
              <a:rPr lang="en-US"/>
              <a:t>How will we act to improve our environmental health?</a:t>
            </a:r>
          </a:p>
        </p:txBody>
      </p:sp>
    </p:spTree>
    <p:extLst>
      <p:ext uri="{BB962C8B-B14F-4D97-AF65-F5344CB8AC3E}">
        <p14:creationId xmlns:p14="http://schemas.microsoft.com/office/powerpoint/2010/main" val="1388645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A10AE8-7A7F-85E2-8AF9-676C70291231}"/>
              </a:ext>
            </a:extLst>
          </p:cNvPr>
          <p:cNvSpPr>
            <a:spLocks noGrp="1"/>
          </p:cNvSpPr>
          <p:nvPr>
            <p:ph type="title"/>
          </p:nvPr>
        </p:nvSpPr>
        <p:spPr>
          <a:xfrm>
            <a:off x="4431552" y="201763"/>
            <a:ext cx="5798298" cy="1169837"/>
          </a:xfrm>
        </p:spPr>
        <p:txBody>
          <a:bodyPr vert="horz" lIns="91440" tIns="45720" rIns="91440" bIns="45720" rtlCol="0" anchor="b">
            <a:normAutofit/>
          </a:bodyPr>
          <a:lstStyle/>
          <a:p>
            <a:r>
              <a:rPr lang="en-US" dirty="0"/>
              <a:t>Act Overview</a:t>
            </a:r>
          </a:p>
        </p:txBody>
      </p:sp>
      <p:sp>
        <p:nvSpPr>
          <p:cNvPr id="3" name="Subtitle 2"/>
          <p:cNvSpPr>
            <a:spLocks noGrp="1"/>
          </p:cNvSpPr>
          <p:nvPr>
            <p:ph type="subTitle" idx="1"/>
          </p:nvPr>
        </p:nvSpPr>
        <p:spPr/>
        <p:txBody>
          <a:bodyPr/>
          <a:lstStyle/>
          <a:p>
            <a:r>
              <a:rPr lang="en-US" dirty="0"/>
              <a:t>Learning Objective: </a:t>
            </a:r>
          </a:p>
          <a:p>
            <a:r>
              <a:rPr lang="en-US" sz="2400" b="0" dirty="0"/>
              <a:t>We will apply what we have learned by choosing and implementing actions to solve a problem related to the health of people and the environment.</a:t>
            </a:r>
          </a:p>
        </p:txBody>
      </p:sp>
      <p:sp>
        <p:nvSpPr>
          <p:cNvPr id="2" name="Content Placeholder 1"/>
          <p:cNvSpPr>
            <a:spLocks noGrp="1"/>
          </p:cNvSpPr>
          <p:nvPr>
            <p:ph sz="quarter" idx="11"/>
          </p:nvPr>
        </p:nvSpPr>
        <p:spPr>
          <a:xfrm>
            <a:off x="4431552" y="1679171"/>
            <a:ext cx="7191488" cy="4961342"/>
          </a:xfrm>
        </p:spPr>
        <p:txBody>
          <a:bodyPr>
            <a:noAutofit/>
          </a:bodyPr>
          <a:lstStyle/>
          <a:p>
            <a:pPr lvl="0"/>
            <a:r>
              <a:rPr lang="en-US" sz="2400" b="1" dirty="0"/>
              <a:t>Act Reading (optional):</a:t>
            </a:r>
            <a:r>
              <a:rPr lang="en-US" sz="2400" dirty="0"/>
              <a:t> A 1-page reading from Smithsonian expert Steve Nelson on actions individuals can take to help reduce waste, and a reflection on how to apply these concepts within the community.</a:t>
            </a:r>
          </a:p>
          <a:p>
            <a:pPr lvl="0"/>
            <a:r>
              <a:rPr lang="en-US" sz="2400" b="1" dirty="0"/>
              <a:t>Act Investigation: </a:t>
            </a:r>
            <a:r>
              <a:rPr lang="en-US" sz="2400" dirty="0"/>
              <a:t>Students build consensus around a group action and complete a detailed action plan.</a:t>
            </a:r>
            <a:r>
              <a:rPr lang="en-US" sz="2400" b="1" dirty="0"/>
              <a:t> </a:t>
            </a:r>
            <a:endParaRPr lang="en-US" sz="2400" dirty="0"/>
          </a:p>
          <a:p>
            <a:pPr lvl="0"/>
            <a:r>
              <a:rPr lang="en-US" sz="2400" b="1" dirty="0"/>
              <a:t>Act Investigation Extension (optional): </a:t>
            </a:r>
            <a:r>
              <a:rPr lang="en-US" sz="2400" dirty="0"/>
              <a:t>Students implement their action plan and evaluate which Smithsonian Science for Global Goals community research guide might best support their additional areas of interest</a:t>
            </a:r>
          </a:p>
        </p:txBody>
      </p:sp>
    </p:spTree>
    <p:extLst>
      <p:ext uri="{BB962C8B-B14F-4D97-AF65-F5344CB8AC3E}">
        <p14:creationId xmlns:p14="http://schemas.microsoft.com/office/powerpoint/2010/main" val="2017572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456A54-8A7D-154B-3585-748F29436528}"/>
              </a:ext>
            </a:extLst>
          </p:cNvPr>
          <p:cNvSpPr>
            <a:spLocks noGrp="1"/>
          </p:cNvSpPr>
          <p:nvPr>
            <p:ph type="title"/>
          </p:nvPr>
        </p:nvSpPr>
        <p:spPr/>
        <p:txBody>
          <a:bodyPr/>
          <a:lstStyle/>
          <a:p>
            <a:r>
              <a:rPr lang="en-US" dirty="0"/>
              <a:t>Act Reading</a:t>
            </a:r>
          </a:p>
        </p:txBody>
      </p:sp>
      <p:sp>
        <p:nvSpPr>
          <p:cNvPr id="3" name="Subtitle 2">
            <a:extLst>
              <a:ext uri="{FF2B5EF4-FFF2-40B4-BE49-F238E27FC236}">
                <a16:creationId xmlns:a16="http://schemas.microsoft.com/office/drawing/2014/main" id="{30209840-0C09-6414-B73C-22DE0946745F}"/>
              </a:ext>
            </a:extLst>
          </p:cNvPr>
          <p:cNvSpPr>
            <a:spLocks noGrp="1"/>
          </p:cNvSpPr>
          <p:nvPr>
            <p:ph type="subTitle" idx="1"/>
          </p:nvPr>
        </p:nvSpPr>
        <p:spPr>
          <a:xfrm>
            <a:off x="2802314" y="1387858"/>
            <a:ext cx="8018086" cy="750504"/>
          </a:xfrm>
        </p:spPr>
        <p:txBody>
          <a:bodyPr>
            <a:normAutofit/>
          </a:bodyPr>
          <a:lstStyle/>
          <a:p>
            <a:r>
              <a:rPr lang="en-US" dirty="0"/>
              <a:t>Community Choices and Environmental Health</a:t>
            </a:r>
          </a:p>
          <a:p>
            <a:endParaRPr lang="en-US" dirty="0"/>
          </a:p>
        </p:txBody>
      </p:sp>
      <p:pic>
        <p:nvPicPr>
          <p:cNvPr id="6" name="Picture 5" descr="Photo of Steve Nelson">
            <a:extLst>
              <a:ext uri="{FF2B5EF4-FFF2-40B4-BE49-F238E27FC236}">
                <a16:creationId xmlns:a16="http://schemas.microsoft.com/office/drawing/2014/main" id="{D62C1836-8E9A-6664-F6AD-4443EC7E7A71}"/>
              </a:ext>
              <a:ext uri="{C183D7F6-B498-43B3-948B-1728B52AA6E4}">
                <adec:decorative xmlns:adec="http://schemas.microsoft.com/office/drawing/2017/decorative" val="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60952" y="1953754"/>
            <a:ext cx="2085494" cy="2439340"/>
          </a:xfrm>
          <a:prstGeom prst="rect">
            <a:avLst/>
          </a:prstGeom>
          <a:ln w="57150">
            <a:solidFill>
              <a:srgbClr val="008F00"/>
            </a:solidFill>
          </a:ln>
        </p:spPr>
      </p:pic>
      <p:sp>
        <p:nvSpPr>
          <p:cNvPr id="2" name="Content Placeholder 1">
            <a:extLst>
              <a:ext uri="{FF2B5EF4-FFF2-40B4-BE49-F238E27FC236}">
                <a16:creationId xmlns:a16="http://schemas.microsoft.com/office/drawing/2014/main" id="{2820B5A1-4529-D147-981B-754AF95E946E}"/>
              </a:ext>
            </a:extLst>
          </p:cNvPr>
          <p:cNvSpPr>
            <a:spLocks noGrp="1"/>
          </p:cNvSpPr>
          <p:nvPr>
            <p:ph sz="quarter" idx="11"/>
          </p:nvPr>
        </p:nvSpPr>
        <p:spPr>
          <a:xfrm>
            <a:off x="2802313" y="2138362"/>
            <a:ext cx="8756044" cy="2254732"/>
          </a:xfrm>
        </p:spPr>
        <p:txBody>
          <a:bodyPr>
            <a:normAutofit lnSpcReduction="10000"/>
          </a:bodyPr>
          <a:lstStyle/>
          <a:p>
            <a:r>
              <a:rPr lang="en-US" sz="2800" dirty="0"/>
              <a:t>Meet Steve Nelson, the zone manager for the Smithsonian’s National Zoo and Conservation Biology Institute. Steve (pronounced </a:t>
            </a:r>
            <a:r>
              <a:rPr lang="en-US" sz="2800" i="1" dirty="0" err="1"/>
              <a:t>Steev</a:t>
            </a:r>
            <a:r>
              <a:rPr lang="en-US" sz="2800" dirty="0"/>
              <a:t>) is in charge of the buildings and outdoor spaces. He also leads the Recycling Task Force for the Smithsonian. He wanted to share what he has learned with you:</a:t>
            </a:r>
          </a:p>
          <a:p>
            <a:endParaRPr lang="en-US" dirty="0"/>
          </a:p>
        </p:txBody>
      </p:sp>
      <p:sp>
        <p:nvSpPr>
          <p:cNvPr id="5" name="Content Placeholder 1">
            <a:extLst>
              <a:ext uri="{FF2B5EF4-FFF2-40B4-BE49-F238E27FC236}">
                <a16:creationId xmlns:a16="http://schemas.microsoft.com/office/drawing/2014/main" id="{F7BF767B-9614-CC92-30AB-6097F2850788}"/>
              </a:ext>
              <a:ext uri="{C183D7F6-B498-43B3-948B-1728B52AA6E4}">
                <adec:decorative xmlns:adec="http://schemas.microsoft.com/office/drawing/2017/decorative" val="0"/>
              </a:ext>
            </a:extLst>
          </p:cNvPr>
          <p:cNvSpPr txBox="1">
            <a:spLocks/>
          </p:cNvSpPr>
          <p:nvPr/>
        </p:nvSpPr>
        <p:spPr>
          <a:xfrm>
            <a:off x="633640" y="4498680"/>
            <a:ext cx="10924717" cy="225473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“Your first goal on anything is waste reduction. If you don’t buy something, then you don’t have to worry about recycling or anything else. It is a huge deal if you don’t buy it in the first place. For example, with packaging, you have choices. You can choose between a brand that uses very minimal packaging or one that’s got the big fancy stuff to make it marketable.” </a:t>
            </a:r>
          </a:p>
          <a:p>
            <a:endParaRPr lang="en-US" dirty="0"/>
          </a:p>
        </p:txBody>
      </p:sp>
    </p:spTree>
    <p:extLst>
      <p:ext uri="{BB962C8B-B14F-4D97-AF65-F5344CB8AC3E}">
        <p14:creationId xmlns:p14="http://schemas.microsoft.com/office/powerpoint/2010/main" val="1814893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92563E-BE75-AD1C-D717-3FBA899F7FEF}"/>
              </a:ext>
            </a:extLst>
          </p:cNvPr>
          <p:cNvSpPr>
            <a:spLocks noGrp="1"/>
          </p:cNvSpPr>
          <p:nvPr>
            <p:ph type="title"/>
          </p:nvPr>
        </p:nvSpPr>
        <p:spPr>
          <a:xfrm>
            <a:off x="2143201" y="-15005"/>
            <a:ext cx="8539392" cy="1005606"/>
          </a:xfrm>
        </p:spPr>
        <p:txBody>
          <a:bodyPr vert="horz" lIns="91440" tIns="45720" rIns="91440" bIns="45720" rtlCol="0" anchor="b">
            <a:normAutofit/>
          </a:bodyPr>
          <a:lstStyle/>
          <a:p>
            <a:r>
              <a:rPr lang="en-US" dirty="0"/>
              <a:t>Act Reading, slide 2</a:t>
            </a:r>
          </a:p>
        </p:txBody>
      </p:sp>
      <p:sp>
        <p:nvSpPr>
          <p:cNvPr id="2" name="Content Placeholder 1"/>
          <p:cNvSpPr>
            <a:spLocks noGrp="1"/>
          </p:cNvSpPr>
          <p:nvPr>
            <p:ph sz="quarter" idx="11"/>
          </p:nvPr>
        </p:nvSpPr>
        <p:spPr>
          <a:xfrm>
            <a:off x="633641" y="1948614"/>
            <a:ext cx="7756379" cy="4351623"/>
          </a:xfrm>
        </p:spPr>
        <p:txBody>
          <a:bodyPr>
            <a:normAutofit lnSpcReduction="10000"/>
          </a:bodyPr>
          <a:lstStyle/>
          <a:p>
            <a:r>
              <a:rPr lang="en-US" dirty="0"/>
              <a:t>“Consider everything that’s being wasted now with an open mind. At the Smithsonian we’ve got these huge display banners in the museums. They are up for a while and then the exhibit changes. They take the banners down and put up new ones. In the past those banners went to the landfill. Now we turn them into tote bags! By doing that, we’ve just removed all the banner waste from the landfill. We’ve also taken a bunch of single-use plastic bags out of the waste stream, because now people can reuse this tote bag instead”</a:t>
            </a:r>
          </a:p>
        </p:txBody>
      </p:sp>
      <p:pic>
        <p:nvPicPr>
          <p:cNvPr id="8" name="Picture 7" descr="A cardboard box of tote bags made from museum banners."/>
          <p:cNvPicPr/>
          <p:nvPr/>
        </p:nvPicPr>
        <p:blipFill rotWithShape="1">
          <a:blip r:embed="rId2">
            <a:extLst>
              <a:ext uri="{28A0092B-C50C-407E-A947-70E740481C1C}">
                <a14:useLocalDpi xmlns:a14="http://schemas.microsoft.com/office/drawing/2010/main" val="0"/>
              </a:ext>
            </a:extLst>
          </a:blip>
          <a:srcRect b="31880"/>
          <a:stretch/>
        </p:blipFill>
        <p:spPr bwMode="auto">
          <a:xfrm>
            <a:off x="8390020" y="2666807"/>
            <a:ext cx="3384885" cy="2899803"/>
          </a:xfrm>
          <a:prstGeom prst="rect">
            <a:avLst/>
          </a:prstGeom>
          <a:ln w="57150">
            <a:solidFill>
              <a:srgbClr val="008F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248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Good Health and the Environment</a:t>
            </a:r>
            <a:br>
              <a:rPr lang="en-US" dirty="0"/>
            </a:br>
            <a:r>
              <a:rPr lang="en-US" dirty="0"/>
              <a:t>Discover</a:t>
            </a:r>
          </a:p>
        </p:txBody>
      </p:sp>
      <p:sp>
        <p:nvSpPr>
          <p:cNvPr id="3" name="Subtitle 2"/>
          <p:cNvSpPr>
            <a:spLocks noGrp="1"/>
          </p:cNvSpPr>
          <p:nvPr>
            <p:ph type="subTitle" idx="1"/>
          </p:nvPr>
        </p:nvSpPr>
        <p:spPr>
          <a:xfrm>
            <a:off x="2759243" y="4363452"/>
            <a:ext cx="9240252" cy="1443789"/>
          </a:xfrm>
        </p:spPr>
        <p:txBody>
          <a:bodyPr/>
          <a:lstStyle/>
          <a:p>
            <a:r>
              <a:rPr lang="en-US" sz="4000" dirty="0"/>
              <a:t>How do environmental problems affect the health of my community?</a:t>
            </a:r>
          </a:p>
        </p:txBody>
      </p:sp>
    </p:spTree>
    <p:extLst>
      <p:ext uri="{BB962C8B-B14F-4D97-AF65-F5344CB8AC3E}">
        <p14:creationId xmlns:p14="http://schemas.microsoft.com/office/powerpoint/2010/main" val="831382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034448-CD62-EF5C-2892-8CE753283DE6}"/>
              </a:ext>
            </a:extLst>
          </p:cNvPr>
          <p:cNvSpPr>
            <a:spLocks noGrp="1"/>
          </p:cNvSpPr>
          <p:nvPr>
            <p:ph type="title"/>
          </p:nvPr>
        </p:nvSpPr>
        <p:spPr>
          <a:xfrm>
            <a:off x="2143201" y="-15006"/>
            <a:ext cx="8539392" cy="1005606"/>
          </a:xfrm>
        </p:spPr>
        <p:txBody>
          <a:bodyPr vert="horz" lIns="91440" tIns="45720" rIns="91440" bIns="45720" rtlCol="0" anchor="b">
            <a:normAutofit/>
          </a:bodyPr>
          <a:lstStyle/>
          <a:p>
            <a:r>
              <a:rPr lang="en-US" dirty="0"/>
              <a:t>Act Reading, slide 3</a:t>
            </a:r>
          </a:p>
        </p:txBody>
      </p:sp>
      <p:sp>
        <p:nvSpPr>
          <p:cNvPr id="4" name="Content Placeholder 1"/>
          <p:cNvSpPr txBox="1">
            <a:spLocks/>
          </p:cNvSpPr>
          <p:nvPr/>
        </p:nvSpPr>
        <p:spPr>
          <a:xfrm>
            <a:off x="785550" y="1978764"/>
            <a:ext cx="11206425" cy="26218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 need to start thinking beyond what we are doing right now. We need to consider what is possible. I think the biggest message is that one person can make a difference. One person cannot change everything, but one person can change what they do. If that one person becomes a million people, they are going to make a big change. Collectively, you have power.” </a:t>
            </a:r>
          </a:p>
          <a:p>
            <a:endParaRPr lang="en-US" dirty="0"/>
          </a:p>
        </p:txBody>
      </p:sp>
      <p:sp>
        <p:nvSpPr>
          <p:cNvPr id="2" name="Content Placeholder 1"/>
          <p:cNvSpPr>
            <a:spLocks noGrp="1"/>
          </p:cNvSpPr>
          <p:nvPr>
            <p:ph sz="quarter" idx="11"/>
          </p:nvPr>
        </p:nvSpPr>
        <p:spPr>
          <a:xfrm>
            <a:off x="3018966" y="4829175"/>
            <a:ext cx="8539392" cy="1471062"/>
          </a:xfrm>
        </p:spPr>
        <p:txBody>
          <a:bodyPr>
            <a:normAutofit lnSpcReduction="10000"/>
          </a:bodyPr>
          <a:lstStyle/>
          <a:p>
            <a:r>
              <a:rPr lang="en-US" b="1" dirty="0"/>
              <a:t>Community Connection:</a:t>
            </a:r>
            <a:r>
              <a:rPr lang="en-US" dirty="0"/>
              <a:t> What are some opportunities in your community to use your power to create less plastic waste or help solve other environmental problems? </a:t>
            </a:r>
          </a:p>
        </p:txBody>
      </p:sp>
      <p:pic>
        <p:nvPicPr>
          <p:cNvPr id="5" name="Picture 4">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425" y="4518498"/>
            <a:ext cx="2224561" cy="2224561"/>
          </a:xfrm>
          <a:prstGeom prst="rect">
            <a:avLst/>
          </a:prstGeom>
        </p:spPr>
      </p:pic>
    </p:spTree>
    <p:extLst>
      <p:ext uri="{BB962C8B-B14F-4D97-AF65-F5344CB8AC3E}">
        <p14:creationId xmlns:p14="http://schemas.microsoft.com/office/powerpoint/2010/main" val="1149712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47C9F4-7276-B3CD-8E6B-AF59DD40ADB7}"/>
              </a:ext>
            </a:extLst>
          </p:cNvPr>
          <p:cNvSpPr>
            <a:spLocks noGrp="1"/>
          </p:cNvSpPr>
          <p:nvPr>
            <p:ph type="title"/>
          </p:nvPr>
        </p:nvSpPr>
        <p:spPr>
          <a:xfrm>
            <a:off x="2355855" y="386126"/>
            <a:ext cx="7667625" cy="749276"/>
          </a:xfrm>
        </p:spPr>
        <p:txBody>
          <a:bodyPr vert="horz" lIns="91440" tIns="45720" rIns="91440" bIns="45720" rtlCol="0" anchor="b">
            <a:normAutofit/>
          </a:bodyPr>
          <a:lstStyle/>
          <a:p>
            <a:r>
              <a:rPr lang="en-US" dirty="0"/>
              <a:t>Act Investigation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2355855" y="1332422"/>
            <a:ext cx="8799136" cy="838175"/>
          </a:xfrm>
        </p:spPr>
        <p:txBody>
          <a:bodyPr>
            <a:normAutofit/>
          </a:bodyPr>
          <a:lstStyle/>
          <a:p>
            <a:r>
              <a:rPr lang="en-US" dirty="0"/>
              <a:t>How will we act to improve our environmental health? </a:t>
            </a:r>
          </a:p>
        </p:txBody>
      </p:sp>
      <p:sp>
        <p:nvSpPr>
          <p:cNvPr id="4" name="Content Placeholder 1"/>
          <p:cNvSpPr txBox="1">
            <a:spLocks/>
          </p:cNvSpPr>
          <p:nvPr/>
        </p:nvSpPr>
        <p:spPr>
          <a:xfrm>
            <a:off x="240632" y="2020362"/>
            <a:ext cx="11710736" cy="1138645"/>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t>Now you will get ready to act. The first step toward action is deciding what problem you want to solve and the action you want to take to solve it. Then you can plan when and how you will act.</a:t>
            </a:r>
          </a:p>
        </p:txBody>
      </p:sp>
      <p:sp>
        <p:nvSpPr>
          <p:cNvPr id="2" name="Content Placeholder 1"/>
          <p:cNvSpPr>
            <a:spLocks noGrp="1"/>
          </p:cNvSpPr>
          <p:nvPr>
            <p:ph sz="quarter" idx="11"/>
          </p:nvPr>
        </p:nvSpPr>
        <p:spPr>
          <a:xfrm>
            <a:off x="342900" y="3159007"/>
            <a:ext cx="11608467" cy="3141229"/>
          </a:xfrm>
        </p:spPr>
        <p:txBody>
          <a:bodyPr>
            <a:normAutofit lnSpcReduction="10000"/>
          </a:bodyPr>
          <a:lstStyle/>
          <a:p>
            <a:pPr lvl="0"/>
            <a:r>
              <a:rPr lang="en-US" sz="2200" dirty="0"/>
              <a:t>With your group, decide on the problem you want to help solve. This might be a problem such as too much plastic waste or a lack of knowledge about alternatives. Or it could be another problem you noticed. Write down the problem either on the Action Planner Worksheet or on a separate piece of paper. </a:t>
            </a:r>
            <a:r>
              <a:rPr lang="en-US" sz="2200" b="1" dirty="0">
                <a:hlinkClick r:id="rId2"/>
              </a:rPr>
              <a:t>Resource:</a:t>
            </a:r>
            <a:r>
              <a:rPr lang="en-US" sz="2200" dirty="0">
                <a:hlinkClick r:id="rId2"/>
              </a:rPr>
              <a:t> </a:t>
            </a:r>
            <a:r>
              <a:rPr lang="en-US" sz="2200" b="1" dirty="0">
                <a:hlinkClick r:id="rId2"/>
              </a:rPr>
              <a:t>Action Planner Worksheet</a:t>
            </a:r>
            <a:endParaRPr lang="en-US" sz="2200" b="1" dirty="0"/>
          </a:p>
          <a:p>
            <a:pPr lvl="0"/>
            <a:endParaRPr lang="en-US" sz="2200" dirty="0"/>
          </a:p>
          <a:p>
            <a:pPr lvl="0"/>
            <a:r>
              <a:rPr lang="en-US" sz="2200" dirty="0"/>
              <a:t>Using the worksheet or paper, list any actions you can think of that might help solve the problem. For example, maybe you want to communicate information to children in your community. Maybe you want to help people switch to alternatives to plastic to reduce their waste. List any actions that will help to solve your problem.</a:t>
            </a:r>
          </a:p>
          <a:p>
            <a:endParaRPr lang="en-US" sz="2400" dirty="0"/>
          </a:p>
        </p:txBody>
      </p:sp>
    </p:spTree>
    <p:extLst>
      <p:ext uri="{BB962C8B-B14F-4D97-AF65-F5344CB8AC3E}">
        <p14:creationId xmlns:p14="http://schemas.microsoft.com/office/powerpoint/2010/main" val="359278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4D1B7-1C83-8FF6-C293-092BAFC62592}"/>
              </a:ext>
            </a:extLst>
          </p:cNvPr>
          <p:cNvSpPr>
            <a:spLocks noGrp="1"/>
          </p:cNvSpPr>
          <p:nvPr>
            <p:ph type="title"/>
          </p:nvPr>
        </p:nvSpPr>
        <p:spPr>
          <a:xfrm>
            <a:off x="2262186" y="374673"/>
            <a:ext cx="7667625" cy="777851"/>
          </a:xfrm>
        </p:spPr>
        <p:txBody>
          <a:bodyPr vert="horz" lIns="91440" tIns="45720" rIns="91440" bIns="45720" rtlCol="0" anchor="b">
            <a:normAutofit/>
          </a:bodyPr>
          <a:lstStyle/>
          <a:p>
            <a:r>
              <a:rPr lang="en-US" dirty="0"/>
              <a:t>Act Investigation, slide 2</a:t>
            </a:r>
          </a:p>
        </p:txBody>
      </p:sp>
      <p:sp>
        <p:nvSpPr>
          <p:cNvPr id="2" name="Content Placeholder 1"/>
          <p:cNvSpPr>
            <a:spLocks noGrp="1"/>
          </p:cNvSpPr>
          <p:nvPr>
            <p:ph sz="quarter" idx="11"/>
          </p:nvPr>
        </p:nvSpPr>
        <p:spPr/>
        <p:txBody>
          <a:bodyPr>
            <a:normAutofit/>
          </a:bodyPr>
          <a:lstStyle/>
          <a:p>
            <a:pPr lvl="0">
              <a:buFont typeface="+mj-lt"/>
              <a:buAutoNum type="arabicPeriod" startAt="3"/>
            </a:pPr>
            <a:r>
              <a:rPr lang="en-US" dirty="0"/>
              <a:t>Write down the strengths your group has and how they could be used to improve the health of your community. For example:</a:t>
            </a:r>
          </a:p>
          <a:p>
            <a:pPr lvl="0">
              <a:buFont typeface="+mj-lt"/>
              <a:buAutoNum type="arabicPeriod" startAt="3"/>
            </a:pPr>
            <a:endParaRPr lang="en-US" dirty="0"/>
          </a:p>
          <a:p>
            <a:pPr lvl="1"/>
            <a:r>
              <a:rPr lang="en-US" sz="2800" dirty="0"/>
              <a:t>Are members of your group part of any groups that you could communicate with? </a:t>
            </a:r>
          </a:p>
          <a:p>
            <a:pPr lvl="1"/>
            <a:r>
              <a:rPr lang="en-US" sz="2800" dirty="0"/>
              <a:t>Do members of your group have any special talents, such as art or music, that might be useful to capture people’s attention? </a:t>
            </a:r>
          </a:p>
          <a:p>
            <a:pPr lvl="1"/>
            <a:r>
              <a:rPr lang="en-US" sz="2800" dirty="0"/>
              <a:t>Are members of your group interested in science and engineering or other ways to try to find innovative solutions? </a:t>
            </a:r>
          </a:p>
          <a:p>
            <a:pPr lvl="1"/>
            <a:r>
              <a:rPr lang="en-US" sz="2800" dirty="0"/>
              <a:t>Do group members have good planning or organization skills?</a:t>
            </a:r>
          </a:p>
          <a:p>
            <a:pPr>
              <a:buAutoNum type="arabicPeriod" startAt="3"/>
            </a:pPr>
            <a:endParaRPr lang="en-US" dirty="0"/>
          </a:p>
        </p:txBody>
      </p:sp>
    </p:spTree>
    <p:extLst>
      <p:ext uri="{BB962C8B-B14F-4D97-AF65-F5344CB8AC3E}">
        <p14:creationId xmlns:p14="http://schemas.microsoft.com/office/powerpoint/2010/main" val="841949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DB2904-D5FE-89A1-4B2F-857D2B330878}"/>
              </a:ext>
            </a:extLst>
          </p:cNvPr>
          <p:cNvSpPr>
            <a:spLocks noGrp="1"/>
          </p:cNvSpPr>
          <p:nvPr>
            <p:ph type="title"/>
          </p:nvPr>
        </p:nvSpPr>
        <p:spPr>
          <a:xfrm>
            <a:off x="2354639" y="384199"/>
            <a:ext cx="7667625" cy="758801"/>
          </a:xfrm>
        </p:spPr>
        <p:txBody>
          <a:bodyPr vert="horz" lIns="91440" tIns="45720" rIns="91440" bIns="45720" rtlCol="0" anchor="b">
            <a:normAutofit/>
          </a:bodyPr>
          <a:lstStyle/>
          <a:p>
            <a:r>
              <a:rPr lang="en-US" dirty="0"/>
              <a:t>Act Investigation, slide 3</a:t>
            </a:r>
          </a:p>
        </p:txBody>
      </p:sp>
      <p:sp>
        <p:nvSpPr>
          <p:cNvPr id="2" name="Content Placeholder 1"/>
          <p:cNvSpPr>
            <a:spLocks noGrp="1"/>
          </p:cNvSpPr>
          <p:nvPr>
            <p:ph sz="quarter" idx="11"/>
          </p:nvPr>
        </p:nvSpPr>
        <p:spPr/>
        <p:txBody>
          <a:bodyPr>
            <a:normAutofit lnSpcReduction="10000"/>
          </a:bodyPr>
          <a:lstStyle/>
          <a:p>
            <a:pPr lvl="0">
              <a:buFont typeface="+mj-lt"/>
              <a:buAutoNum type="arabicPeriod" startAt="4"/>
            </a:pPr>
            <a:r>
              <a:rPr lang="en-US" dirty="0"/>
              <a:t>Pick an action based on the strengths of your group.</a:t>
            </a:r>
          </a:p>
          <a:p>
            <a:pPr lvl="0">
              <a:buFont typeface="+mj-lt"/>
              <a:buAutoNum type="arabicPeriod" startAt="4"/>
            </a:pPr>
            <a:endParaRPr lang="en-US" dirty="0"/>
          </a:p>
          <a:p>
            <a:pPr lvl="0">
              <a:buAutoNum type="arabicPeriod" startAt="4"/>
            </a:pPr>
            <a:r>
              <a:rPr lang="en-US" dirty="0"/>
              <a:t>Write down your ideas to plan for your action. Be sure to think about: </a:t>
            </a:r>
          </a:p>
          <a:p>
            <a:pPr lvl="1"/>
            <a:r>
              <a:rPr lang="en-US" sz="2800" dirty="0"/>
              <a:t>What will you need to do? </a:t>
            </a:r>
          </a:p>
          <a:p>
            <a:pPr lvl="1"/>
            <a:r>
              <a:rPr lang="en-US" sz="2800" dirty="0"/>
              <a:t>How can you make sure everyone in your group is included?</a:t>
            </a:r>
          </a:p>
          <a:p>
            <a:pPr lvl="1"/>
            <a:r>
              <a:rPr lang="en-US" sz="2800" dirty="0"/>
              <a:t>Are there other people you need to help you or give you permission? </a:t>
            </a:r>
          </a:p>
          <a:p>
            <a:pPr lvl="1"/>
            <a:r>
              <a:rPr lang="en-US" sz="2800" dirty="0"/>
              <a:t>Where will your action take place?</a:t>
            </a:r>
          </a:p>
          <a:p>
            <a:pPr lvl="1"/>
            <a:r>
              <a:rPr lang="en-US" sz="2800" dirty="0"/>
              <a:t>What materials will you need? </a:t>
            </a:r>
          </a:p>
          <a:p>
            <a:pPr lvl="1"/>
            <a:r>
              <a:rPr lang="en-US" sz="2800" dirty="0"/>
              <a:t>What challenges should you be prepared for?</a:t>
            </a:r>
          </a:p>
          <a:p>
            <a:pPr>
              <a:buAutoNum type="arabicPeriod" startAt="4"/>
            </a:pPr>
            <a:endParaRPr lang="en-US" dirty="0"/>
          </a:p>
        </p:txBody>
      </p:sp>
    </p:spTree>
    <p:extLst>
      <p:ext uri="{BB962C8B-B14F-4D97-AF65-F5344CB8AC3E}">
        <p14:creationId xmlns:p14="http://schemas.microsoft.com/office/powerpoint/2010/main" val="280470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7A56B7-301B-7053-613E-854D34753C4B}"/>
              </a:ext>
            </a:extLst>
          </p:cNvPr>
          <p:cNvSpPr>
            <a:spLocks noGrp="1"/>
          </p:cNvSpPr>
          <p:nvPr>
            <p:ph type="title"/>
          </p:nvPr>
        </p:nvSpPr>
        <p:spPr>
          <a:xfrm>
            <a:off x="2262187" y="374674"/>
            <a:ext cx="7667625" cy="768326"/>
          </a:xfrm>
        </p:spPr>
        <p:txBody>
          <a:bodyPr vert="horz" lIns="91440" tIns="45720" rIns="91440" bIns="45720" rtlCol="0" anchor="b">
            <a:normAutofit/>
          </a:bodyPr>
          <a:lstStyle/>
          <a:p>
            <a:r>
              <a:rPr lang="en-US" dirty="0"/>
              <a:t>Act Investigation, slide 4</a:t>
            </a:r>
          </a:p>
        </p:txBody>
      </p:sp>
      <p:sp>
        <p:nvSpPr>
          <p:cNvPr id="2" name="Content Placeholder 1"/>
          <p:cNvSpPr>
            <a:spLocks noGrp="1"/>
          </p:cNvSpPr>
          <p:nvPr>
            <p:ph sz="quarter" idx="11"/>
          </p:nvPr>
        </p:nvSpPr>
        <p:spPr/>
        <p:txBody>
          <a:bodyPr/>
          <a:lstStyle/>
          <a:p>
            <a:pPr lvl="0">
              <a:buFont typeface="+mj-lt"/>
              <a:buAutoNum type="arabicPeriod" startAt="6"/>
            </a:pPr>
            <a:r>
              <a:rPr lang="en-US" dirty="0"/>
              <a:t>List each step you need to do to complete this action.</a:t>
            </a:r>
          </a:p>
          <a:p>
            <a:pPr lvl="0">
              <a:buAutoNum type="arabicPeriod" startAt="6"/>
            </a:pPr>
            <a:r>
              <a:rPr lang="en-US" dirty="0"/>
              <a:t>Assign one or more steps to each person in your group.</a:t>
            </a:r>
          </a:p>
          <a:p>
            <a:pPr lvl="0">
              <a:buAutoNum type="arabicPeriod" startAt="6"/>
            </a:pPr>
            <a:r>
              <a:rPr lang="en-US" dirty="0"/>
              <a:t>Congratulations, you have planned your action!</a:t>
            </a:r>
          </a:p>
          <a:p>
            <a:pPr>
              <a:buAutoNum type="arabicPeriod" startAt="6"/>
            </a:pPr>
            <a:endParaRPr lang="en-US" dirty="0"/>
          </a:p>
        </p:txBody>
      </p:sp>
    </p:spTree>
    <p:extLst>
      <p:ext uri="{BB962C8B-B14F-4D97-AF65-F5344CB8AC3E}">
        <p14:creationId xmlns:p14="http://schemas.microsoft.com/office/powerpoint/2010/main" val="246208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8D0E16-DC68-1B56-5EEE-3134A1E60AA3}"/>
              </a:ext>
            </a:extLst>
          </p:cNvPr>
          <p:cNvSpPr>
            <a:spLocks noGrp="1"/>
          </p:cNvSpPr>
          <p:nvPr>
            <p:ph type="title"/>
          </p:nvPr>
        </p:nvSpPr>
        <p:spPr/>
        <p:txBody>
          <a:bodyPr vert="horz" lIns="91440" tIns="45720" rIns="91440" bIns="45720" rtlCol="0" anchor="b">
            <a:normAutofit/>
          </a:bodyPr>
          <a:lstStyle/>
          <a:p>
            <a:r>
              <a:rPr lang="en-US" dirty="0"/>
              <a:t>Act </a:t>
            </a:r>
            <a:r>
              <a:rPr lang="en-US" sz="4400" dirty="0"/>
              <a:t>Research</a:t>
            </a:r>
            <a:r>
              <a:rPr lang="en-US" dirty="0"/>
              <a:t> Extension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r>
              <a:rPr lang="en-US" dirty="0"/>
              <a:t>Choose Your Path! </a:t>
            </a:r>
          </a:p>
        </p:txBody>
      </p:sp>
      <p:sp>
        <p:nvSpPr>
          <p:cNvPr id="4" name="Content Placeholder 1"/>
          <p:cNvSpPr txBox="1">
            <a:spLocks/>
          </p:cNvSpPr>
          <p:nvPr/>
        </p:nvSpPr>
        <p:spPr>
          <a:xfrm>
            <a:off x="527525" y="2105982"/>
            <a:ext cx="10924717" cy="842702"/>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time has come to act! You can use everything you have learned to take the first step toward making your community more environmentally healthy. </a:t>
            </a:r>
          </a:p>
        </p:txBody>
      </p:sp>
      <p:sp>
        <p:nvSpPr>
          <p:cNvPr id="2" name="Content Placeholder 1"/>
          <p:cNvSpPr>
            <a:spLocks noGrp="1"/>
          </p:cNvSpPr>
          <p:nvPr>
            <p:ph sz="quarter" idx="11"/>
          </p:nvPr>
        </p:nvSpPr>
        <p:spPr>
          <a:xfrm>
            <a:off x="527526" y="2948683"/>
            <a:ext cx="10924717" cy="3374771"/>
          </a:xfrm>
        </p:spPr>
        <p:txBody>
          <a:bodyPr>
            <a:normAutofit/>
          </a:bodyPr>
          <a:lstStyle/>
          <a:p>
            <a:pPr lvl="0"/>
            <a:r>
              <a:rPr lang="en-US" dirty="0"/>
              <a:t>With your teammates, implement your action plan. This may take some time. When you are finished, come back and complete this activity.</a:t>
            </a:r>
          </a:p>
          <a:p>
            <a:pPr lvl="0"/>
            <a:endParaRPr lang="en-US" dirty="0"/>
          </a:p>
          <a:p>
            <a:pPr lvl="0"/>
            <a:r>
              <a:rPr lang="en-US" dirty="0"/>
              <a:t>Think quietly about the action you took. </a:t>
            </a:r>
          </a:p>
          <a:p>
            <a:pPr lvl="1"/>
            <a:r>
              <a:rPr lang="en-US" dirty="0"/>
              <a:t>What went well? </a:t>
            </a:r>
          </a:p>
          <a:p>
            <a:pPr lvl="1"/>
            <a:r>
              <a:rPr lang="en-US" dirty="0"/>
              <a:t>What do you think could have gone better? </a:t>
            </a:r>
          </a:p>
          <a:p>
            <a:pPr lvl="1"/>
            <a:r>
              <a:rPr lang="en-US" dirty="0"/>
              <a:t>How would you change your action if you had to do it again?</a:t>
            </a:r>
          </a:p>
          <a:p>
            <a:endParaRPr lang="en-US" dirty="0"/>
          </a:p>
        </p:txBody>
      </p:sp>
    </p:spTree>
    <p:extLst>
      <p:ext uri="{BB962C8B-B14F-4D97-AF65-F5344CB8AC3E}">
        <p14:creationId xmlns:p14="http://schemas.microsoft.com/office/powerpoint/2010/main" val="43312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A74836-8065-0FB8-5497-82396C7660DE}"/>
              </a:ext>
            </a:extLst>
          </p:cNvPr>
          <p:cNvSpPr>
            <a:spLocks noGrp="1"/>
          </p:cNvSpPr>
          <p:nvPr>
            <p:ph type="title"/>
          </p:nvPr>
        </p:nvSpPr>
        <p:spPr>
          <a:xfrm>
            <a:off x="532408" y="246328"/>
            <a:ext cx="9473164" cy="890588"/>
          </a:xfrm>
        </p:spPr>
        <p:txBody>
          <a:bodyPr vert="horz" lIns="91440" tIns="45720" rIns="91440" bIns="45720" rtlCol="0" anchor="b">
            <a:normAutofit/>
          </a:bodyPr>
          <a:lstStyle/>
          <a:p>
            <a:r>
              <a:rPr lang="en-US" dirty="0"/>
              <a:t>Act </a:t>
            </a:r>
            <a:r>
              <a:rPr lang="en-US" sz="4400" dirty="0"/>
              <a:t>Research</a:t>
            </a:r>
            <a:r>
              <a:rPr lang="en-US" dirty="0"/>
              <a:t> Extension, slide 2</a:t>
            </a:r>
          </a:p>
        </p:txBody>
      </p:sp>
      <p:sp>
        <p:nvSpPr>
          <p:cNvPr id="11" name="Content Placeholder 1"/>
          <p:cNvSpPr txBox="1">
            <a:spLocks/>
          </p:cNvSpPr>
          <p:nvPr/>
        </p:nvSpPr>
        <p:spPr>
          <a:xfrm>
            <a:off x="474885" y="1865991"/>
            <a:ext cx="11343632" cy="972986"/>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startAt="3"/>
            </a:pPr>
            <a:r>
              <a:rPr lang="en-US" dirty="0"/>
              <a:t>Decide on how you want to learn more! The community research guides listed here can help you explore different topics. Which topics interest you most?</a:t>
            </a:r>
          </a:p>
        </p:txBody>
      </p:sp>
      <p:pic>
        <p:nvPicPr>
          <p:cNvPr id="4" name="Picture 3" descr="The front cover of the Smithsonian Science for Global Goals Environmental Justice guid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275" y="2948724"/>
            <a:ext cx="1605915" cy="2070100"/>
          </a:xfrm>
          <a:prstGeom prst="rect">
            <a:avLst/>
          </a:prstGeom>
          <a:noFill/>
          <a:ln>
            <a:solidFill>
              <a:schemeClr val="tx1"/>
            </a:solidFill>
          </a:ln>
        </p:spPr>
      </p:pic>
      <p:sp>
        <p:nvSpPr>
          <p:cNvPr id="7" name="Content Placeholder 1"/>
          <p:cNvSpPr txBox="1">
            <a:spLocks/>
          </p:cNvSpPr>
          <p:nvPr/>
        </p:nvSpPr>
        <p:spPr>
          <a:xfrm>
            <a:off x="2241644" y="2996850"/>
            <a:ext cx="2170637" cy="3973444"/>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Explore the fairness of environmental problems in your community and how they affect people. </a:t>
            </a:r>
          </a:p>
        </p:txBody>
      </p:sp>
      <p:pic>
        <p:nvPicPr>
          <p:cNvPr id="5" name="Picture 4" descr="The front cover of the Smithsonian Science for Global Goals Biotechnology guid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3726" y="2955850"/>
            <a:ext cx="1610995" cy="2083435"/>
          </a:xfrm>
          <a:prstGeom prst="rect">
            <a:avLst/>
          </a:prstGeom>
          <a:noFill/>
          <a:ln w="3175">
            <a:solidFill>
              <a:schemeClr val="tx1"/>
            </a:solidFill>
          </a:ln>
        </p:spPr>
      </p:pic>
      <p:sp>
        <p:nvSpPr>
          <p:cNvPr id="8" name="Content Placeholder 1"/>
          <p:cNvSpPr txBox="1">
            <a:spLocks/>
          </p:cNvSpPr>
          <p:nvPr/>
        </p:nvSpPr>
        <p:spPr>
          <a:xfrm>
            <a:off x="6226911" y="3137961"/>
            <a:ext cx="1776436" cy="3973444"/>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Explore ways biotechnology can be used to improve the environment.</a:t>
            </a:r>
          </a:p>
        </p:txBody>
      </p:sp>
      <p:pic>
        <p:nvPicPr>
          <p:cNvPr id="6" name="Picture 5" descr="The front cover of the Smithsonian Science for Global Goals Susainable Communities guide"/>
          <p:cNvPicPr/>
          <p:nvPr/>
        </p:nvPicPr>
        <p:blipFill rotWithShape="1">
          <a:blip r:embed="rId4" cstate="print">
            <a:extLst>
              <a:ext uri="{28A0092B-C50C-407E-A947-70E740481C1C}">
                <a14:useLocalDpi xmlns:a14="http://schemas.microsoft.com/office/drawing/2010/main" val="0"/>
              </a:ext>
            </a:extLst>
          </a:blip>
          <a:srcRect l="5590" t="2616" r="4870" b="2743"/>
          <a:stretch/>
        </p:blipFill>
        <p:spPr bwMode="auto">
          <a:xfrm>
            <a:off x="8339361" y="2955851"/>
            <a:ext cx="1610995" cy="2062974"/>
          </a:xfrm>
          <a:prstGeom prst="rect">
            <a:avLst/>
          </a:prstGeom>
          <a:ln>
            <a:solidFill>
              <a:schemeClr val="tx1"/>
            </a:solidFill>
          </a:ln>
          <a:extLst>
            <a:ext uri="{53640926-AAD7-44D8-BBD7-CCE9431645EC}">
              <a14:shadowObscured xmlns:a14="http://schemas.microsoft.com/office/drawing/2010/main"/>
            </a:ext>
          </a:extLst>
        </p:spPr>
      </p:pic>
      <p:sp>
        <p:nvSpPr>
          <p:cNvPr id="9" name="Content Placeholder 1"/>
          <p:cNvSpPr txBox="1">
            <a:spLocks/>
          </p:cNvSpPr>
          <p:nvPr/>
        </p:nvSpPr>
        <p:spPr>
          <a:xfrm>
            <a:off x="10005572" y="3121919"/>
            <a:ext cx="1925239" cy="3973444"/>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Explore how communities can work together to improve their environment.</a:t>
            </a:r>
            <a:endParaRPr lang="en-US" sz="2000" dirty="0"/>
          </a:p>
        </p:txBody>
      </p:sp>
      <p:sp>
        <p:nvSpPr>
          <p:cNvPr id="2" name="Content Placeholder 1"/>
          <p:cNvSpPr>
            <a:spLocks noGrp="1"/>
          </p:cNvSpPr>
          <p:nvPr>
            <p:ph sz="quarter" idx="11"/>
          </p:nvPr>
        </p:nvSpPr>
        <p:spPr>
          <a:xfrm>
            <a:off x="532408" y="5476875"/>
            <a:ext cx="10924717" cy="4570855"/>
          </a:xfrm>
        </p:spPr>
        <p:txBody>
          <a:bodyPr/>
          <a:lstStyle/>
          <a:p>
            <a:pPr lvl="0">
              <a:buFont typeface="+mj-lt"/>
              <a:buAutoNum type="arabicPeriod" startAt="4"/>
            </a:pPr>
            <a:r>
              <a:rPr lang="en-US" dirty="0"/>
              <a:t>As a group, pick a guide that you would like to use and start to explore together.</a:t>
            </a:r>
          </a:p>
        </p:txBody>
      </p:sp>
    </p:spTree>
    <p:extLst>
      <p:ext uri="{BB962C8B-B14F-4D97-AF65-F5344CB8AC3E}">
        <p14:creationId xmlns:p14="http://schemas.microsoft.com/office/powerpoint/2010/main" val="1279288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00A0B1-DA0B-3003-F948-201F3E95DCB3}"/>
              </a:ext>
            </a:extLst>
          </p:cNvPr>
          <p:cNvSpPr>
            <a:spLocks noGrp="1"/>
          </p:cNvSpPr>
          <p:nvPr>
            <p:ph type="title"/>
          </p:nvPr>
        </p:nvSpPr>
        <p:spPr>
          <a:xfrm>
            <a:off x="532408" y="246328"/>
            <a:ext cx="9440267" cy="890588"/>
          </a:xfrm>
        </p:spPr>
        <p:txBody>
          <a:bodyPr vert="horz" lIns="91440" tIns="45720" rIns="91440" bIns="45720" rtlCol="0" anchor="b">
            <a:normAutofit/>
          </a:bodyPr>
          <a:lstStyle/>
          <a:p>
            <a:r>
              <a:rPr lang="en-US" dirty="0"/>
              <a:t>Act </a:t>
            </a:r>
            <a:r>
              <a:rPr lang="en-US" sz="4400" dirty="0"/>
              <a:t>Research</a:t>
            </a:r>
            <a:r>
              <a:rPr lang="en-US" dirty="0"/>
              <a:t> Extension, slide 3</a:t>
            </a:r>
          </a:p>
        </p:txBody>
      </p:sp>
      <p:sp>
        <p:nvSpPr>
          <p:cNvPr id="3" name="Subtitle 2"/>
          <p:cNvSpPr>
            <a:spLocks noGrp="1"/>
          </p:cNvSpPr>
          <p:nvPr>
            <p:ph type="subTitle" idx="4294967295"/>
          </p:nvPr>
        </p:nvSpPr>
        <p:spPr>
          <a:xfrm>
            <a:off x="527526" y="2217751"/>
            <a:ext cx="7221538" cy="1655763"/>
          </a:xfrm>
        </p:spPr>
        <p:txBody>
          <a:bodyPr>
            <a:normAutofit/>
          </a:bodyPr>
          <a:lstStyle/>
          <a:p>
            <a:pPr marL="0" indent="0">
              <a:buNone/>
            </a:pPr>
            <a:r>
              <a:rPr lang="en-US" sz="3200" b="1" dirty="0" err="1"/>
              <a:t>Moodboard</a:t>
            </a:r>
            <a:endParaRPr lang="en-US" sz="3200" b="1" dirty="0"/>
          </a:p>
        </p:txBody>
      </p:sp>
      <p:sp>
        <p:nvSpPr>
          <p:cNvPr id="2" name="Content Placeholder 1"/>
          <p:cNvSpPr>
            <a:spLocks noGrp="1"/>
          </p:cNvSpPr>
          <p:nvPr>
            <p:ph sz="quarter" idx="11"/>
          </p:nvPr>
        </p:nvSpPr>
        <p:spPr>
          <a:xfrm>
            <a:off x="527526" y="3086100"/>
            <a:ext cx="10924717" cy="3237355"/>
          </a:xfrm>
        </p:spPr>
        <p:txBody>
          <a:bodyPr>
            <a:normAutofit/>
          </a:bodyPr>
          <a:lstStyle/>
          <a:p>
            <a:pPr marL="0" indent="0">
              <a:buNone/>
            </a:pPr>
            <a:r>
              <a:rPr lang="en-US" sz="2800" dirty="0"/>
              <a:t>How do you feel about your ability to help create a better future?</a:t>
            </a:r>
          </a:p>
        </p:txBody>
      </p:sp>
      <p:pic>
        <p:nvPicPr>
          <p:cNvPr id="4" name="Picture 3" descr="A series of seven illustrated emojis. From left to right they are angry, one tear crying face, frown face, flat line mouth face, smiley face, smiley face with squinted eyes, and smiley face with star eyes.">
            <a:extLst>
              <a:ext uri="{FF2B5EF4-FFF2-40B4-BE49-F238E27FC236}">
                <a16:creationId xmlns:a16="http://schemas.microsoft.com/office/drawing/2014/main" id="{9FADE8F2-E92E-1BF0-CC4E-92061BE7E99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27669" y="4020224"/>
            <a:ext cx="9964011" cy="1510978"/>
          </a:xfrm>
          <a:prstGeom prst="rect">
            <a:avLst/>
          </a:prstGeom>
        </p:spPr>
      </p:pic>
    </p:spTree>
    <p:extLst>
      <p:ext uri="{BB962C8B-B14F-4D97-AF65-F5344CB8AC3E}">
        <p14:creationId xmlns:p14="http://schemas.microsoft.com/office/powerpoint/2010/main" val="301228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6A3A7-54A8-18E5-64EC-E699EBDF0191}"/>
              </a:ext>
            </a:extLst>
          </p:cNvPr>
          <p:cNvSpPr>
            <a:spLocks noGrp="1"/>
          </p:cNvSpPr>
          <p:nvPr>
            <p:ph type="title"/>
          </p:nvPr>
        </p:nvSpPr>
        <p:spPr/>
        <p:txBody>
          <a:bodyPr/>
          <a:lstStyle/>
          <a:p>
            <a:r>
              <a:rPr lang="en-US" dirty="0"/>
              <a:t>Glossary</a:t>
            </a:r>
          </a:p>
        </p:txBody>
      </p:sp>
      <p:sp>
        <p:nvSpPr>
          <p:cNvPr id="3" name="Text Placeholder 2">
            <a:extLst>
              <a:ext uri="{FF2B5EF4-FFF2-40B4-BE49-F238E27FC236}">
                <a16:creationId xmlns:a16="http://schemas.microsoft.com/office/drawing/2014/main" id="{9AB7BDE9-144E-3B9F-DBEB-28BDB3418C84}"/>
              </a:ext>
            </a:extLst>
          </p:cNvPr>
          <p:cNvSpPr>
            <a:spLocks noGrp="1"/>
          </p:cNvSpPr>
          <p:nvPr>
            <p:ph type="body" sz="quarter" idx="10"/>
          </p:nvPr>
        </p:nvSpPr>
        <p:spPr/>
        <p:txBody>
          <a:bodyPr/>
          <a:lstStyle/>
          <a:p>
            <a:pPr>
              <a:spcBef>
                <a:spcPts val="1800"/>
              </a:spcBef>
              <a:spcAft>
                <a:spcPts val="1800"/>
              </a:spcAft>
            </a:pPr>
            <a:r>
              <a:rPr lang="en-US" sz="2400" b="1" dirty="0">
                <a:effectLst/>
                <a:ea typeface="Aptos" panose="020B0004020202020204" pitchFamily="34" charset="0"/>
                <a:cs typeface="Times New Roman" panose="02020603050405020304" pitchFamily="18" charset="0"/>
              </a:rPr>
              <a:t>Environment: </a:t>
            </a:r>
            <a:r>
              <a:rPr lang="en-US" sz="2400" dirty="0">
                <a:effectLst/>
                <a:ea typeface="Aptos" panose="020B0004020202020204" pitchFamily="34" charset="0"/>
                <a:cs typeface="Times New Roman" panose="02020603050405020304" pitchFamily="18" charset="0"/>
              </a:rPr>
              <a:t>The conditions and things that surround us</a:t>
            </a:r>
          </a:p>
          <a:p>
            <a:pPr marL="0" marR="0">
              <a:spcBef>
                <a:spcPts val="1800"/>
              </a:spcBef>
              <a:spcAft>
                <a:spcPts val="1800"/>
              </a:spcAft>
            </a:pPr>
            <a:r>
              <a:rPr lang="en-US" sz="2400" b="1" dirty="0">
                <a:effectLst/>
                <a:ea typeface="Aptos" panose="020B0004020202020204" pitchFamily="34" charset="0"/>
                <a:cs typeface="Times New Roman" panose="02020603050405020304" pitchFamily="18" charset="0"/>
              </a:rPr>
              <a:t>Microplastics: </a:t>
            </a:r>
            <a:r>
              <a:rPr lang="en-US" sz="2400" dirty="0">
                <a:effectLst/>
                <a:ea typeface="Aptos" panose="020B0004020202020204" pitchFamily="34" charset="0"/>
                <a:cs typeface="Times New Roman" panose="02020603050405020304" pitchFamily="18" charset="0"/>
              </a:rPr>
              <a:t>Very small pieces of plastic</a:t>
            </a:r>
          </a:p>
          <a:p>
            <a:pPr marL="0" marR="0">
              <a:spcBef>
                <a:spcPts val="1800"/>
              </a:spcBef>
              <a:spcAft>
                <a:spcPts val="1800"/>
              </a:spcAft>
            </a:pPr>
            <a:r>
              <a:rPr lang="en-US" sz="2400" b="1" dirty="0">
                <a:effectLst/>
                <a:ea typeface="Aptos" panose="020B0004020202020204" pitchFamily="34" charset="0"/>
                <a:cs typeface="Times New Roman" panose="02020603050405020304" pitchFamily="18" charset="0"/>
              </a:rPr>
              <a:t>Waste:</a:t>
            </a:r>
            <a:r>
              <a:rPr lang="en-US" sz="2400" dirty="0">
                <a:effectLst/>
                <a:ea typeface="Aptos" panose="020B0004020202020204" pitchFamily="34" charset="0"/>
                <a:cs typeface="Times New Roman" panose="02020603050405020304" pitchFamily="18" charset="0"/>
              </a:rPr>
              <a:t> Materials we throw away or get rid of</a:t>
            </a:r>
          </a:p>
          <a:p>
            <a:endParaRPr lang="en-US" dirty="0"/>
          </a:p>
        </p:txBody>
      </p:sp>
    </p:spTree>
    <p:extLst>
      <p:ext uri="{BB962C8B-B14F-4D97-AF65-F5344CB8AC3E}">
        <p14:creationId xmlns:p14="http://schemas.microsoft.com/office/powerpoint/2010/main" val="2473017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32359F-7557-123D-C087-AEC9390817E7}"/>
              </a:ext>
            </a:extLst>
          </p:cNvPr>
          <p:cNvSpPr>
            <a:spLocks noGrp="1"/>
          </p:cNvSpPr>
          <p:nvPr>
            <p:ph type="title"/>
          </p:nvPr>
        </p:nvSpPr>
        <p:spPr/>
        <p:txBody>
          <a:bodyPr/>
          <a:lstStyle/>
          <a:p>
            <a:r>
              <a:rPr lang="en-US" dirty="0"/>
              <a:t>Discover Overview</a:t>
            </a:r>
          </a:p>
        </p:txBody>
      </p:sp>
      <p:sp>
        <p:nvSpPr>
          <p:cNvPr id="3" name="Subtitle 2">
            <a:extLst>
              <a:ext uri="{FF2B5EF4-FFF2-40B4-BE49-F238E27FC236}">
                <a16:creationId xmlns:a16="http://schemas.microsoft.com/office/drawing/2014/main" id="{4CDD5613-3F9B-80BE-9DCF-0FBEEA234EAA}"/>
              </a:ext>
            </a:extLst>
          </p:cNvPr>
          <p:cNvSpPr>
            <a:spLocks noGrp="1"/>
          </p:cNvSpPr>
          <p:nvPr>
            <p:ph type="subTitle" idx="1"/>
          </p:nvPr>
        </p:nvSpPr>
        <p:spPr/>
        <p:txBody>
          <a:bodyPr>
            <a:normAutofit lnSpcReduction="10000"/>
          </a:bodyPr>
          <a:lstStyle/>
          <a:p>
            <a:pPr algn="ctr"/>
            <a:r>
              <a:rPr lang="en-US" u="sng" dirty="0"/>
              <a:t>Learning Objective:</a:t>
            </a:r>
          </a:p>
          <a:p>
            <a:endParaRPr lang="en-US" sz="2800" b="0" dirty="0"/>
          </a:p>
          <a:p>
            <a:r>
              <a:rPr lang="en-US" sz="2800" b="0" dirty="0"/>
              <a:t>We will be able to explain the relationship between the environment and human health, research community environmental problems, and reimagine a healthier community.</a:t>
            </a:r>
            <a:r>
              <a:rPr lang="en-US" b="0" dirty="0"/>
              <a:t> </a:t>
            </a:r>
            <a:endParaRPr lang="en-US" dirty="0"/>
          </a:p>
        </p:txBody>
      </p:sp>
      <p:sp>
        <p:nvSpPr>
          <p:cNvPr id="2" name="Content Placeholder 1">
            <a:extLst>
              <a:ext uri="{FF2B5EF4-FFF2-40B4-BE49-F238E27FC236}">
                <a16:creationId xmlns:a16="http://schemas.microsoft.com/office/drawing/2014/main" id="{8344F75E-0A53-6697-8D98-BB41054899A7}"/>
              </a:ext>
            </a:extLst>
          </p:cNvPr>
          <p:cNvSpPr>
            <a:spLocks noGrp="1"/>
          </p:cNvSpPr>
          <p:nvPr>
            <p:ph sz="quarter" idx="11"/>
          </p:nvPr>
        </p:nvSpPr>
        <p:spPr>
          <a:xfrm>
            <a:off x="4431552" y="1498712"/>
            <a:ext cx="6550773" cy="4989956"/>
          </a:xfrm>
        </p:spPr>
        <p:txBody>
          <a:bodyPr>
            <a:normAutofit fontScale="92500" lnSpcReduction="20000"/>
          </a:bodyPr>
          <a:lstStyle/>
          <a:p>
            <a:pPr fontAlgn="base"/>
            <a:r>
              <a:rPr lang="en-US" b="1" dirty="0"/>
              <a:t>Discover Reading (optional):</a:t>
            </a:r>
            <a:r>
              <a:rPr lang="en-US" dirty="0"/>
              <a:t> A 1-page reading on the relationship between the environment and human health, and a community connection activity. </a:t>
            </a:r>
          </a:p>
          <a:p>
            <a:pPr fontAlgn="base"/>
            <a:endParaRPr lang="en-US" dirty="0"/>
          </a:p>
          <a:p>
            <a:pPr fontAlgn="base"/>
            <a:r>
              <a:rPr lang="en-US" b="1" dirty="0"/>
              <a:t>Discover Investigation: </a:t>
            </a:r>
            <a:r>
              <a:rPr lang="en-US" dirty="0"/>
              <a:t>Students investigate community environmental problems and their impact on community health.</a:t>
            </a:r>
            <a:r>
              <a:rPr lang="en-US" b="1" dirty="0"/>
              <a:t> </a:t>
            </a:r>
            <a:r>
              <a:rPr lang="en-US" dirty="0"/>
              <a:t> </a:t>
            </a:r>
          </a:p>
          <a:p>
            <a:pPr fontAlgn="base"/>
            <a:endParaRPr lang="en-US" dirty="0"/>
          </a:p>
          <a:p>
            <a:pPr fontAlgn="base"/>
            <a:r>
              <a:rPr lang="en-US" b="1" dirty="0"/>
              <a:t>Discover Investigation Extension (optional): </a:t>
            </a:r>
            <a:r>
              <a:rPr lang="en-US" dirty="0"/>
              <a:t>Students can extend their Discover investigation by reimagining their community to remove environmental problems.</a:t>
            </a:r>
          </a:p>
          <a:p>
            <a:endParaRPr lang="en-US" dirty="0"/>
          </a:p>
        </p:txBody>
      </p:sp>
    </p:spTree>
    <p:extLst>
      <p:ext uri="{BB962C8B-B14F-4D97-AF65-F5344CB8AC3E}">
        <p14:creationId xmlns:p14="http://schemas.microsoft.com/office/powerpoint/2010/main" val="1429276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title"/>
          </p:nvPr>
        </p:nvSpPr>
        <p:spPr>
          <a:xfrm>
            <a:off x="3884009" y="323850"/>
            <a:ext cx="5076825" cy="9928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chemeClr val="tx1"/>
                </a:solidFill>
                <a:effectLst/>
                <a:uLnTx/>
                <a:uFillTx/>
                <a:ea typeface="+mn-ea"/>
                <a:cs typeface="+mn-cs"/>
              </a:rPr>
              <a:t>Discover Reading</a:t>
            </a:r>
          </a:p>
        </p:txBody>
      </p:sp>
      <p:sp>
        <p:nvSpPr>
          <p:cNvPr id="4" name="Subtitle 3">
            <a:extLst>
              <a:ext uri="{FF2B5EF4-FFF2-40B4-BE49-F238E27FC236}">
                <a16:creationId xmlns:a16="http://schemas.microsoft.com/office/drawing/2014/main" id="{E41A8DD9-BA47-EB7D-1917-AFF4566D4532}"/>
              </a:ext>
            </a:extLst>
          </p:cNvPr>
          <p:cNvSpPr>
            <a:spLocks noGrp="1"/>
          </p:cNvSpPr>
          <p:nvPr>
            <p:ph type="subTitle" idx="1"/>
          </p:nvPr>
        </p:nvSpPr>
        <p:spPr/>
        <p:txBody>
          <a:bodyPr/>
          <a:lstStyle/>
          <a:p>
            <a:r>
              <a:rPr kumimoji="0" lang="en-US" sz="2800" b="0" i="0" u="none" strike="noStrike" kern="1200" cap="none" spc="0" normalizeH="0" baseline="0" noProof="0" dirty="0">
                <a:ln>
                  <a:noFill/>
                </a:ln>
                <a:effectLst/>
                <a:uLnTx/>
                <a:uFillTx/>
                <a:latin typeface="+mn-lt"/>
                <a:ea typeface="+mn-ea"/>
                <a:cs typeface="+mn-cs"/>
              </a:rPr>
              <a:t>Health and the Environment</a:t>
            </a:r>
            <a:endParaRPr lang="en-US" dirty="0"/>
          </a:p>
        </p:txBody>
      </p:sp>
      <p:sp>
        <p:nvSpPr>
          <p:cNvPr id="2" name="Content Placeholder 1"/>
          <p:cNvSpPr>
            <a:spLocks noGrp="1"/>
          </p:cNvSpPr>
          <p:nvPr>
            <p:ph sz="quarter" idx="11"/>
          </p:nvPr>
        </p:nvSpPr>
        <p:spPr/>
        <p:txBody>
          <a:bodyPr>
            <a:normAutofit fontScale="92500" lnSpcReduction="10000"/>
          </a:bodyPr>
          <a:lstStyle/>
          <a:p>
            <a:r>
              <a:rPr lang="en-US" dirty="0"/>
              <a:t>The </a:t>
            </a:r>
            <a:r>
              <a:rPr lang="en-US" b="1" dirty="0"/>
              <a:t>environment</a:t>
            </a:r>
            <a:r>
              <a:rPr lang="en-US" dirty="0"/>
              <a:t> is the conditions and things that surround us. Living things, the weather, and nonliving things such as rocks are all a part of the natural environment. Many parts of the environment have been created by people. Roads, houses, and conditions created by people, like a feeling of love or social belonging, are all parts of the human-created environment.</a:t>
            </a:r>
          </a:p>
          <a:p>
            <a:endParaRPr lang="en-US" dirty="0"/>
          </a:p>
          <a:p>
            <a:r>
              <a:rPr lang="en-US" dirty="0"/>
              <a:t>Your environment affects your health. You get many important things from your environment, such as water, air, and food. Some things in your environment may help you to be healthy and happy and some things may not</a:t>
            </a:r>
          </a:p>
        </p:txBody>
      </p:sp>
    </p:spTree>
    <p:extLst>
      <p:ext uri="{BB962C8B-B14F-4D97-AF65-F5344CB8AC3E}">
        <p14:creationId xmlns:p14="http://schemas.microsoft.com/office/powerpoint/2010/main" val="249101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7A1C55-0D1D-0907-F940-40688D09A9A0}"/>
              </a:ext>
            </a:extLst>
          </p:cNvPr>
          <p:cNvSpPr>
            <a:spLocks noGrp="1"/>
          </p:cNvSpPr>
          <p:nvPr>
            <p:ph type="title"/>
          </p:nvPr>
        </p:nvSpPr>
        <p:spPr>
          <a:xfrm>
            <a:off x="2876551" y="-8894"/>
            <a:ext cx="7584020" cy="1028069"/>
          </a:xfrm>
        </p:spPr>
        <p:txBody>
          <a:bodyPr vert="horz" lIns="91440" tIns="45720" rIns="91440" bIns="45720" rtlCol="0" anchor="b">
            <a:normAutofit/>
          </a:bodyPr>
          <a:lstStyle/>
          <a:p>
            <a:r>
              <a:rPr lang="en-US" dirty="0"/>
              <a:t>Discover Reading, slide 2</a:t>
            </a:r>
          </a:p>
        </p:txBody>
      </p:sp>
      <p:sp>
        <p:nvSpPr>
          <p:cNvPr id="2" name="Content Placeholder 1"/>
          <p:cNvSpPr>
            <a:spLocks noGrp="1"/>
          </p:cNvSpPr>
          <p:nvPr>
            <p:ph sz="quarter" idx="11"/>
          </p:nvPr>
        </p:nvSpPr>
        <p:spPr>
          <a:xfrm>
            <a:off x="1533525" y="4791075"/>
            <a:ext cx="10024833" cy="1509162"/>
          </a:xfrm>
        </p:spPr>
        <p:txBody>
          <a:bodyPr>
            <a:normAutofit lnSpcReduction="10000"/>
          </a:bodyPr>
          <a:lstStyle/>
          <a:p>
            <a:r>
              <a:rPr lang="en-US" dirty="0"/>
              <a:t>Examine this picture. Can you find at least two things that would help people feel healthy or happy? Can you find two things that might make it more difficult to be healthy and happy? Discuss with a partner. </a:t>
            </a:r>
          </a:p>
        </p:txBody>
      </p:sp>
      <p:pic>
        <p:nvPicPr>
          <p:cNvPr id="8" name="Picture 7" descr="Arial image of people in a town square. There are food stalls, store front picnic tables and many people walking around. There are trees and people talking. There is trash on the ground and many people sitting or standing close to each other.."/>
          <p:cNvPicPr/>
          <p:nvPr/>
        </p:nvPicPr>
        <p:blipFill>
          <a:blip r:embed="rId2">
            <a:extLst>
              <a:ext uri="{28A0092B-C50C-407E-A947-70E740481C1C}">
                <a14:useLocalDpi xmlns:a14="http://schemas.microsoft.com/office/drawing/2010/main" val="0"/>
              </a:ext>
            </a:extLst>
          </a:blip>
          <a:stretch>
            <a:fillRect/>
          </a:stretch>
        </p:blipFill>
        <p:spPr>
          <a:xfrm>
            <a:off x="2509048" y="1666240"/>
            <a:ext cx="7584021" cy="2946400"/>
          </a:xfrm>
          <a:prstGeom prst="rect">
            <a:avLst/>
          </a:prstGeom>
          <a:ln w="57150">
            <a:solidFill>
              <a:srgbClr val="01C2FD"/>
            </a:solidFill>
          </a:ln>
        </p:spPr>
      </p:pic>
      <p:pic>
        <p:nvPicPr>
          <p:cNvPr id="4" name="Picture 3">
            <a:extLst>
              <a:ext uri="{FF2B5EF4-FFF2-40B4-BE49-F238E27FC236}">
                <a16:creationId xmlns:a16="http://schemas.microsoft.com/office/drawing/2014/main" id="{49C88A57-56E0-ED33-3445-CEE8DBC377C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50" y="4498340"/>
            <a:ext cx="1814644" cy="1926700"/>
          </a:xfrm>
          <a:prstGeom prst="rect">
            <a:avLst/>
          </a:prstGeom>
        </p:spPr>
      </p:pic>
    </p:spTree>
    <p:extLst>
      <p:ext uri="{BB962C8B-B14F-4D97-AF65-F5344CB8AC3E}">
        <p14:creationId xmlns:p14="http://schemas.microsoft.com/office/powerpoint/2010/main" val="1677965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911446-A6F4-B815-49C1-9DEBE9EE1D68}"/>
              </a:ext>
            </a:extLst>
          </p:cNvPr>
          <p:cNvSpPr>
            <a:spLocks noGrp="1"/>
          </p:cNvSpPr>
          <p:nvPr>
            <p:ph type="title"/>
          </p:nvPr>
        </p:nvSpPr>
        <p:spPr>
          <a:xfrm>
            <a:off x="2628900" y="-8893"/>
            <a:ext cx="7410449" cy="1039130"/>
          </a:xfrm>
        </p:spPr>
        <p:txBody>
          <a:bodyPr vert="horz" lIns="91440" tIns="45720" rIns="91440" bIns="45720" rtlCol="0" anchor="b">
            <a:normAutofit/>
          </a:bodyPr>
          <a:lstStyle/>
          <a:p>
            <a:r>
              <a:rPr lang="en-US" dirty="0"/>
              <a:t>Discover Reading, slide 3</a:t>
            </a:r>
          </a:p>
        </p:txBody>
      </p:sp>
      <p:sp>
        <p:nvSpPr>
          <p:cNvPr id="5" name="Content Placeholder 1"/>
          <p:cNvSpPr txBox="1">
            <a:spLocks/>
          </p:cNvSpPr>
          <p:nvPr/>
        </p:nvSpPr>
        <p:spPr>
          <a:xfrm>
            <a:off x="1771651" y="1540169"/>
            <a:ext cx="9786708" cy="19730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Your community has its own unique environment. The environment in your community includes the conditions and things very near to you, like the conditions found in your home, school, and neighborhood.</a:t>
            </a:r>
          </a:p>
        </p:txBody>
      </p:sp>
      <p:sp>
        <p:nvSpPr>
          <p:cNvPr id="2" name="Content Placeholder 1"/>
          <p:cNvSpPr>
            <a:spLocks noGrp="1"/>
          </p:cNvSpPr>
          <p:nvPr>
            <p:ph sz="quarter" idx="11"/>
          </p:nvPr>
        </p:nvSpPr>
        <p:spPr>
          <a:xfrm>
            <a:off x="3399566" y="3790950"/>
            <a:ext cx="8158793" cy="1657350"/>
          </a:xfrm>
        </p:spPr>
        <p:txBody>
          <a:bodyPr>
            <a:normAutofit/>
          </a:bodyPr>
          <a:lstStyle/>
          <a:p>
            <a:r>
              <a:rPr lang="en-US" b="1" dirty="0"/>
              <a:t>Community Connection:</a:t>
            </a:r>
            <a:r>
              <a:rPr lang="en-US" dirty="0"/>
              <a:t> Find a picture of the area around you. You can take a picture or use a picture someone else has taken. What things in the photo might help or harm your health?</a:t>
            </a:r>
          </a:p>
        </p:txBody>
      </p:sp>
      <p:pic>
        <p:nvPicPr>
          <p:cNvPr id="4" name="Picture 3">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313" y="3203511"/>
            <a:ext cx="2624253" cy="2624253"/>
          </a:xfrm>
          <a:prstGeom prst="rect">
            <a:avLst/>
          </a:prstGeom>
        </p:spPr>
      </p:pic>
    </p:spTree>
    <p:extLst>
      <p:ext uri="{BB962C8B-B14F-4D97-AF65-F5344CB8AC3E}">
        <p14:creationId xmlns:p14="http://schemas.microsoft.com/office/powerpoint/2010/main" val="1904510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1FE2B0-4DE2-4E4D-67AC-995D90F7BF73}"/>
              </a:ext>
            </a:extLst>
          </p:cNvPr>
          <p:cNvSpPr>
            <a:spLocks noGrp="1"/>
          </p:cNvSpPr>
          <p:nvPr>
            <p:ph type="title"/>
          </p:nvPr>
        </p:nvSpPr>
        <p:spPr/>
        <p:txBody>
          <a:bodyPr>
            <a:normAutofit fontScale="90000"/>
          </a:bodyPr>
          <a:lstStyle/>
          <a:p>
            <a:r>
              <a:rPr lang="en-US" dirty="0"/>
              <a:t>Discover Investigation</a:t>
            </a:r>
          </a:p>
        </p:txBody>
      </p:sp>
      <p:sp>
        <p:nvSpPr>
          <p:cNvPr id="3" name="Subtitle 2">
            <a:extLst>
              <a:ext uri="{FF2B5EF4-FFF2-40B4-BE49-F238E27FC236}">
                <a16:creationId xmlns:a16="http://schemas.microsoft.com/office/drawing/2014/main" id="{AF161D01-3513-B5AE-1271-C95911CA8314}"/>
              </a:ext>
            </a:extLst>
          </p:cNvPr>
          <p:cNvSpPr>
            <a:spLocks noGrp="1"/>
          </p:cNvSpPr>
          <p:nvPr>
            <p:ph type="subTitle" idx="1"/>
          </p:nvPr>
        </p:nvSpPr>
        <p:spPr>
          <a:xfrm>
            <a:off x="1877198" y="1380376"/>
            <a:ext cx="10010001" cy="756700"/>
          </a:xfrm>
        </p:spPr>
        <p:txBody>
          <a:bodyPr>
            <a:normAutofit fontScale="55000" lnSpcReduction="20000"/>
          </a:bodyPr>
          <a:lstStyle/>
          <a:p>
            <a:r>
              <a:rPr kumimoji="0" lang="en-US" sz="5100" b="0" i="0" u="none" strike="noStrike" kern="1200" cap="none" spc="0" normalizeH="0" baseline="0" noProof="0" dirty="0">
                <a:ln>
                  <a:noFill/>
                </a:ln>
                <a:effectLst/>
                <a:uLnTx/>
                <a:uFillTx/>
                <a:latin typeface="+mn-lt"/>
                <a:ea typeface="+mn-ea"/>
                <a:cs typeface="+mn-cs"/>
              </a:rPr>
              <a:t>How do environmental problems affect the health of my community? </a:t>
            </a:r>
          </a:p>
          <a:p>
            <a:endParaRPr lang="en-US" dirty="0"/>
          </a:p>
        </p:txBody>
      </p:sp>
      <p:sp>
        <p:nvSpPr>
          <p:cNvPr id="2" name="Content Placeholder 1">
            <a:extLst>
              <a:ext uri="{FF2B5EF4-FFF2-40B4-BE49-F238E27FC236}">
                <a16:creationId xmlns:a16="http://schemas.microsoft.com/office/drawing/2014/main" id="{80270430-DB69-071C-CFC6-58E9FD937ACC}"/>
              </a:ext>
            </a:extLst>
          </p:cNvPr>
          <p:cNvSpPr>
            <a:spLocks noGrp="1"/>
          </p:cNvSpPr>
          <p:nvPr>
            <p:ph sz="quarter" idx="11"/>
          </p:nvPr>
        </p:nvSpPr>
        <p:spPr>
          <a:xfrm>
            <a:off x="633639" y="2137076"/>
            <a:ext cx="10924717" cy="1032998"/>
          </a:xfrm>
        </p:spPr>
        <p:txBody>
          <a:bodyPr>
            <a:normAutofit lnSpcReduction="10000"/>
          </a:bodyPr>
          <a:lstStyle/>
          <a:p>
            <a:r>
              <a:rPr lang="en-US" sz="2400" dirty="0"/>
              <a:t>Print a copy of the Environmental Problems Worksheet for your group or create a table like the one below. </a:t>
            </a:r>
            <a:r>
              <a:rPr lang="en-US" b="1" dirty="0">
                <a:hlinkClick r:id="rId2"/>
              </a:rPr>
              <a:t>Resource: Environmental Problems Worksheet</a:t>
            </a:r>
            <a:endParaRPr lang="en-US" dirty="0"/>
          </a:p>
          <a:p>
            <a:endParaRPr lang="en-US" sz="2400" dirty="0"/>
          </a:p>
          <a:p>
            <a:endParaRPr lang="en-US" dirty="0"/>
          </a:p>
          <a:p>
            <a:endParaRPr lang="en-US" sz="2400" dirty="0"/>
          </a:p>
          <a:p>
            <a:endParaRPr lang="en-US" sz="2400" dirty="0"/>
          </a:p>
          <a:p>
            <a:endParaRPr lang="en-US" dirty="0"/>
          </a:p>
        </p:txBody>
      </p:sp>
      <p:pic>
        <p:nvPicPr>
          <p:cNvPr id="5" name="Picture 4" descr="A table titled environmental problems with three columns labeled problem, research, and impact.">
            <a:extLst>
              <a:ext uri="{FF2B5EF4-FFF2-40B4-BE49-F238E27FC236}">
                <a16:creationId xmlns:a16="http://schemas.microsoft.com/office/drawing/2014/main" id="{068351CC-5674-04F1-2587-A2C5FB43A65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877199" y="3170074"/>
            <a:ext cx="8437595" cy="1828959"/>
          </a:xfrm>
          <a:prstGeom prst="rect">
            <a:avLst/>
          </a:prstGeom>
        </p:spPr>
      </p:pic>
      <p:sp>
        <p:nvSpPr>
          <p:cNvPr id="9" name="TextBox 8">
            <a:extLst>
              <a:ext uri="{FF2B5EF4-FFF2-40B4-BE49-F238E27FC236}">
                <a16:creationId xmlns:a16="http://schemas.microsoft.com/office/drawing/2014/main" id="{6ACB3C78-360B-267B-E714-8730614A84B1}"/>
              </a:ext>
            </a:extLst>
          </p:cNvPr>
          <p:cNvSpPr txBox="1"/>
          <p:nvPr/>
        </p:nvSpPr>
        <p:spPr>
          <a:xfrm>
            <a:off x="633639" y="4953941"/>
            <a:ext cx="10924717" cy="1200329"/>
          </a:xfrm>
          <a:prstGeom prst="rect">
            <a:avLst/>
          </a:prstGeom>
          <a:noFill/>
        </p:spPr>
        <p:txBody>
          <a:bodyPr wrap="square">
            <a:spAutoFit/>
          </a:bodyPr>
          <a:lstStyle/>
          <a:p>
            <a:pPr marL="342900" lvl="0" indent="-342900">
              <a:buFont typeface="+mj-lt"/>
              <a:buAutoNum type="arabicPeriod" startAt="2"/>
            </a:pPr>
            <a:r>
              <a:rPr lang="en-US" sz="2400" dirty="0"/>
              <a:t>Think about your community. A community can be the area right around you—your school, for example. Or it can be larger, like your neighborhood or your town. You can decide which area you want to investigate. </a:t>
            </a:r>
          </a:p>
        </p:txBody>
      </p:sp>
    </p:spTree>
    <p:extLst>
      <p:ext uri="{BB962C8B-B14F-4D97-AF65-F5344CB8AC3E}">
        <p14:creationId xmlns:p14="http://schemas.microsoft.com/office/powerpoint/2010/main" val="1135553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88A5A4-B33F-0AF5-0B68-F304E03B8700}"/>
              </a:ext>
            </a:extLst>
          </p:cNvPr>
          <p:cNvSpPr>
            <a:spLocks noGrp="1"/>
          </p:cNvSpPr>
          <p:nvPr>
            <p:ph type="title"/>
          </p:nvPr>
        </p:nvSpPr>
        <p:spPr/>
        <p:txBody>
          <a:bodyPr vert="horz" lIns="91440" tIns="45720" rIns="91440" bIns="45720" rtlCol="0" anchor="b">
            <a:noAutofit/>
          </a:bodyPr>
          <a:lstStyle/>
          <a:p>
            <a:r>
              <a:rPr lang="en-US" sz="4300" dirty="0"/>
              <a:t>Discover Investigation, slide 2</a:t>
            </a:r>
          </a:p>
        </p:txBody>
      </p:sp>
      <p:sp>
        <p:nvSpPr>
          <p:cNvPr id="10" name="Content Placeholder 1"/>
          <p:cNvSpPr txBox="1">
            <a:spLocks/>
          </p:cNvSpPr>
          <p:nvPr/>
        </p:nvSpPr>
        <p:spPr>
          <a:xfrm>
            <a:off x="393565" y="1873271"/>
            <a:ext cx="11681817" cy="3973444"/>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startAt="3"/>
            </a:pPr>
            <a:r>
              <a:rPr lang="en-US" dirty="0"/>
              <a:t>Are there any environmental problems you have noticed in your community? For example, does your community have problems related to litter or air pollution? With your group, list any problems you can think of under the </a:t>
            </a:r>
            <a:r>
              <a:rPr lang="en-US" i="1" dirty="0"/>
              <a:t>Problem</a:t>
            </a:r>
            <a:r>
              <a:rPr lang="en-US" dirty="0"/>
              <a:t> column. </a:t>
            </a:r>
          </a:p>
        </p:txBody>
      </p:sp>
      <p:pic>
        <p:nvPicPr>
          <p:cNvPr id="4" name="Picture 3" descr="A table titled environmental problems with three columns labeled problem, research, and impact. And arrow points to the problem column.">
            <a:extLst>
              <a:ext uri="{FF2B5EF4-FFF2-40B4-BE49-F238E27FC236}">
                <a16:creationId xmlns:a16="http://schemas.microsoft.com/office/drawing/2014/main" id="{B06D3DDD-CF4E-4668-B189-CBAA23872D18}"/>
              </a:ext>
            </a:extLst>
          </p:cNvPr>
          <p:cNvPicPr>
            <a:picLocks noChangeAspect="1"/>
          </p:cNvPicPr>
          <p:nvPr/>
        </p:nvPicPr>
        <p:blipFill>
          <a:blip r:embed="rId3"/>
          <a:stretch>
            <a:fillRect/>
          </a:stretch>
        </p:blipFill>
        <p:spPr>
          <a:xfrm>
            <a:off x="2015675" y="3075590"/>
            <a:ext cx="8437595" cy="1828959"/>
          </a:xfrm>
          <a:prstGeom prst="rect">
            <a:avLst/>
          </a:prstGeom>
        </p:spPr>
      </p:pic>
      <p:sp>
        <p:nvSpPr>
          <p:cNvPr id="6" name="Content Placeholder 1"/>
          <p:cNvSpPr txBox="1">
            <a:spLocks/>
          </p:cNvSpPr>
          <p:nvPr/>
        </p:nvSpPr>
        <p:spPr>
          <a:xfrm>
            <a:off x="480446" y="5058678"/>
            <a:ext cx="11594936" cy="3973444"/>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startAt="4"/>
            </a:pPr>
            <a:r>
              <a:rPr lang="en-US" dirty="0"/>
              <a:t>If you have time, you can use existing data to help you identify problems. </a:t>
            </a:r>
            <a:r>
              <a:rPr lang="en-US" b="1" dirty="0">
                <a:hlinkClick r:id="rId4"/>
              </a:rPr>
              <a:t>Resource:</a:t>
            </a:r>
            <a:r>
              <a:rPr lang="en-US" dirty="0">
                <a:hlinkClick r:id="rId4"/>
              </a:rPr>
              <a:t> </a:t>
            </a:r>
            <a:r>
              <a:rPr lang="en-US" b="1" dirty="0">
                <a:hlinkClick r:id="rId4"/>
              </a:rPr>
              <a:t>Identify Environmental Problems Using Data slides</a:t>
            </a:r>
            <a:r>
              <a:rPr lang="en-US" dirty="0">
                <a:hlinkClick r:id="rId4"/>
              </a:rPr>
              <a:t> </a:t>
            </a:r>
            <a:endParaRPr lang="en-US" dirty="0"/>
          </a:p>
          <a:p>
            <a:pPr>
              <a:buFont typeface="+mj-lt"/>
              <a:buAutoNum type="arabicPeriod" startAt="4"/>
            </a:pPr>
            <a:endParaRPr lang="en-US" dirty="0"/>
          </a:p>
        </p:txBody>
      </p:sp>
      <p:cxnSp>
        <p:nvCxnSpPr>
          <p:cNvPr id="9" name="Straight Arrow Connector 8">
            <a:extLst>
              <a:ext uri="{C183D7F6-B498-43B3-948B-1728B52AA6E4}">
                <adec:decorative xmlns:adec="http://schemas.microsoft.com/office/drawing/2017/decorative" val="1"/>
              </a:ext>
            </a:extLst>
          </p:cNvPr>
          <p:cNvCxnSpPr/>
          <p:nvPr/>
        </p:nvCxnSpPr>
        <p:spPr>
          <a:xfrm flipV="1">
            <a:off x="1480416" y="4187956"/>
            <a:ext cx="1070517" cy="793658"/>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71817"/>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8BDDB5-E934-477E-B1FB-ADAB629705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4D777B-D8CE-45EA-8FDD-C1BE86991304}">
  <ds:schemaRefs>
    <ds:schemaRef ds:uri="16c05727-aa75-4e4a-9b5f-8a80a1165891"/>
    <ds:schemaRef ds:uri="http://purl.org/dc/elements/1.1/"/>
    <ds:schemaRef ds:uri="71af3243-3dd4-4a8d-8c0d-dd76da1f02a5"/>
    <ds:schemaRef ds:uri="http://purl.org/dc/terms/"/>
    <ds:schemaRef ds:uri="http://schemas.microsoft.com/sharepoint/v3"/>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2A80BEFE-7C8F-4057-BD8C-435CCDE695C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6331</TotalTime>
  <Words>3036</Words>
  <Application>Microsoft Office PowerPoint</Application>
  <PresentationFormat>Widescreen</PresentationFormat>
  <Paragraphs>186</Paragraphs>
  <Slides>38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Aptos</vt:lpstr>
      <vt:lpstr>Arial</vt:lpstr>
      <vt:lpstr>Calibri</vt:lpstr>
      <vt:lpstr>Rockwell</vt:lpstr>
      <vt:lpstr>Tahoma</vt:lpstr>
      <vt:lpstr>Custom</vt:lpstr>
      <vt:lpstr>Starting with Sustainability Lesson Slides</vt:lpstr>
      <vt:lpstr>Lesson Overview:</vt:lpstr>
      <vt:lpstr>Good Health and the Environment Discover</vt:lpstr>
      <vt:lpstr>Discover Overview</vt:lpstr>
      <vt:lpstr>Discover Reading</vt:lpstr>
      <vt:lpstr>Discover Reading, slide 2</vt:lpstr>
      <vt:lpstr>Discover Reading, slide 3</vt:lpstr>
      <vt:lpstr>Discover Investigation</vt:lpstr>
      <vt:lpstr>Discover Investigation, slide 2</vt:lpstr>
      <vt:lpstr>Discover Investigation, Slide 3</vt:lpstr>
      <vt:lpstr>Discover Investigation continued, final</vt:lpstr>
      <vt:lpstr>Discover Extension</vt:lpstr>
      <vt:lpstr>Discover Investigation Extension: Apply your Learning to Your Community, final slide</vt:lpstr>
      <vt:lpstr>Good Health and the Environment  Understand</vt:lpstr>
      <vt:lpstr>Understand Overview</vt:lpstr>
      <vt:lpstr>Understand Reading</vt:lpstr>
      <vt:lpstr>Understand Reading, slide 2</vt:lpstr>
      <vt:lpstr>Understand Reading, slide 3</vt:lpstr>
      <vt:lpstr>Understand Reading, slide 4</vt:lpstr>
      <vt:lpstr>Understand Investigation</vt:lpstr>
      <vt:lpstr>Understand Investigation, slide 2</vt:lpstr>
      <vt:lpstr>Understand Investigation, slide 3</vt:lpstr>
      <vt:lpstr>Understand Research Extension</vt:lpstr>
      <vt:lpstr>Understand Research Extension, slide 2</vt:lpstr>
      <vt:lpstr>Understand Research Extension, slide 3</vt:lpstr>
      <vt:lpstr>Good Health and the Environment  Act</vt:lpstr>
      <vt:lpstr>Act Overview</vt:lpstr>
      <vt:lpstr>Act Reading</vt:lpstr>
      <vt:lpstr>Act Reading, slide 2</vt:lpstr>
      <vt:lpstr>Act Reading, slide 3</vt:lpstr>
      <vt:lpstr>Act Investigation</vt:lpstr>
      <vt:lpstr>Act Investigation, slide 2</vt:lpstr>
      <vt:lpstr>Act Investigation, slide 3</vt:lpstr>
      <vt:lpstr>Act Investigation, slide 4</vt:lpstr>
      <vt:lpstr>Act Research Extension</vt:lpstr>
      <vt:lpstr>Act Research Extension, slide 2</vt:lpstr>
      <vt:lpstr>Act Research Extension, slide 3</vt:lpstr>
      <vt:lpstr>Glossary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
  <cp:lastModifiedBy>Gibson, Heidi</cp:lastModifiedBy>
  <cp:revision>49</cp:revision>
  <dcterms:created xsi:type="dcterms:W3CDTF">2024-12-17T02:33:39Z</dcterms:created>
  <dcterms:modified xsi:type="dcterms:W3CDTF">2025-01-13T17:08:52Z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