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11" r:id="rId5"/>
    <p:sldId id="312" r:id="rId6"/>
    <p:sldId id="313" r:id="rId7"/>
    <p:sldId id="314" r:id="rId8"/>
    <p:sldId id="315" r:id="rId9"/>
    <p:sldId id="316" r:id="rId10"/>
    <p:sldId id="31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A17568-4B7A-B48A-6274-55D92A56A572}" name="Gibson, Heidi" initials="HG" userId="S::GibsonH@SI.EDU::625c5426-83d3-499a-b65b-cae782d30fe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bodeaux, Khadijah" initials="TK" lastIdx="1" clrIdx="0"/>
  <p:cmAuthor id="2" name="Gibson, Heidi" initials="H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2CE"/>
    <a:srgbClr val="F9CF32"/>
    <a:srgbClr val="5B9CD6"/>
    <a:srgbClr val="173668"/>
    <a:srgbClr val="CF8D2A"/>
    <a:srgbClr val="F29D33"/>
    <a:srgbClr val="E34584"/>
    <a:srgbClr val="ED6C33"/>
    <a:srgbClr val="902538"/>
    <a:srgbClr val="F6B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8195DB-DDD6-4F78-84A5-C3278AD085E9}" v="9" dt="2025-01-14T13:49:19.7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7" autoAdjust="0"/>
    <p:restoredTop sz="93098" autoAdjust="0"/>
  </p:normalViewPr>
  <p:slideViewPr>
    <p:cSldViewPr snapToGrid="0">
      <p:cViewPr varScale="1">
        <p:scale>
          <a:sx n="84" d="100"/>
          <a:sy n="84" d="100"/>
        </p:scale>
        <p:origin x="108" y="450"/>
      </p:cViewPr>
      <p:guideLst/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8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son, Heidi" userId="625c5426-83d3-499a-b65b-cae782d30fe8" providerId="ADAL" clId="{C68195DB-DDD6-4F78-84A5-C3278AD085E9}"/>
    <pc:docChg chg="undo custSel addSld delSld modSld">
      <pc:chgData name="Gibson, Heidi" userId="625c5426-83d3-499a-b65b-cae782d30fe8" providerId="ADAL" clId="{C68195DB-DDD6-4F78-84A5-C3278AD085E9}" dt="2025-01-14T13:50:02.549" v="222" actId="962"/>
      <pc:docMkLst>
        <pc:docMk/>
      </pc:docMkLst>
      <pc:sldChg chg="modSp mod">
        <pc:chgData name="Gibson, Heidi" userId="625c5426-83d3-499a-b65b-cae782d30fe8" providerId="ADAL" clId="{C68195DB-DDD6-4F78-84A5-C3278AD085E9}" dt="2025-01-13T21:29:03.741" v="30" actId="20577"/>
        <pc:sldMkLst>
          <pc:docMk/>
          <pc:sldMk cId="1631576398" sldId="311"/>
        </pc:sldMkLst>
        <pc:spChg chg="mod">
          <ac:chgData name="Gibson, Heidi" userId="625c5426-83d3-499a-b65b-cae782d30fe8" providerId="ADAL" clId="{C68195DB-DDD6-4F78-84A5-C3278AD085E9}" dt="2025-01-13T21:29:03.741" v="30" actId="20577"/>
          <ac:spMkLst>
            <pc:docMk/>
            <pc:sldMk cId="1631576398" sldId="311"/>
            <ac:spMk id="2" creationId="{00000000-0000-0000-0000-000000000000}"/>
          </ac:spMkLst>
        </pc:spChg>
      </pc:sldChg>
      <pc:sldChg chg="del">
        <pc:chgData name="Gibson, Heidi" userId="625c5426-83d3-499a-b65b-cae782d30fe8" providerId="ADAL" clId="{C68195DB-DDD6-4F78-84A5-C3278AD085E9}" dt="2025-01-13T21:28:50.600" v="1" actId="47"/>
        <pc:sldMkLst>
          <pc:docMk/>
          <pc:sldMk cId="1851016880" sldId="312"/>
        </pc:sldMkLst>
      </pc:sldChg>
      <pc:sldChg chg="addSp modSp new mod">
        <pc:chgData name="Gibson, Heidi" userId="625c5426-83d3-499a-b65b-cae782d30fe8" providerId="ADAL" clId="{C68195DB-DDD6-4F78-84A5-C3278AD085E9}" dt="2025-01-13T21:46:09.272" v="160" actId="962"/>
        <pc:sldMkLst>
          <pc:docMk/>
          <pc:sldMk cId="3799412879" sldId="312"/>
        </pc:sldMkLst>
        <pc:spChg chg="mod">
          <ac:chgData name="Gibson, Heidi" userId="625c5426-83d3-499a-b65b-cae782d30fe8" providerId="ADAL" clId="{C68195DB-DDD6-4F78-84A5-C3278AD085E9}" dt="2025-01-13T21:38:24.665" v="118" actId="27636"/>
          <ac:spMkLst>
            <pc:docMk/>
            <pc:sldMk cId="3799412879" sldId="312"/>
            <ac:spMk id="2" creationId="{73DB6642-3BC5-ECD9-AE27-8592064E3068}"/>
          </ac:spMkLst>
        </pc:spChg>
        <pc:spChg chg="mod">
          <ac:chgData name="Gibson, Heidi" userId="625c5426-83d3-499a-b65b-cae782d30fe8" providerId="ADAL" clId="{C68195DB-DDD6-4F78-84A5-C3278AD085E9}" dt="2025-01-13T21:29:57.366" v="37"/>
          <ac:spMkLst>
            <pc:docMk/>
            <pc:sldMk cId="3799412879" sldId="312"/>
            <ac:spMk id="3" creationId="{E14252BB-B0EE-C0F6-9D06-00F4F705752B}"/>
          </ac:spMkLst>
        </pc:spChg>
        <pc:spChg chg="add mod">
          <ac:chgData name="Gibson, Heidi" userId="625c5426-83d3-499a-b65b-cae782d30fe8" providerId="ADAL" clId="{C68195DB-DDD6-4F78-84A5-C3278AD085E9}" dt="2025-01-13T21:38:11.700" v="112" actId="1076"/>
          <ac:spMkLst>
            <pc:docMk/>
            <pc:sldMk cId="3799412879" sldId="312"/>
            <ac:spMk id="6" creationId="{47152512-2CD6-ED8D-42D1-9C0CD7405C09}"/>
          </ac:spMkLst>
        </pc:spChg>
        <pc:picChg chg="add mod">
          <ac:chgData name="Gibson, Heidi" userId="625c5426-83d3-499a-b65b-cae782d30fe8" providerId="ADAL" clId="{C68195DB-DDD6-4F78-84A5-C3278AD085E9}" dt="2025-01-13T21:46:09.272" v="160" actId="962"/>
          <ac:picMkLst>
            <pc:docMk/>
            <pc:sldMk cId="3799412879" sldId="312"/>
            <ac:picMk id="5" creationId="{30C870B3-D1C2-ED84-E6D8-C714C0834021}"/>
          </ac:picMkLst>
        </pc:picChg>
      </pc:sldChg>
      <pc:sldChg chg="del">
        <pc:chgData name="Gibson, Heidi" userId="625c5426-83d3-499a-b65b-cae782d30fe8" providerId="ADAL" clId="{C68195DB-DDD6-4F78-84A5-C3278AD085E9}" dt="2025-01-13T21:28:51.054" v="2" actId="47"/>
        <pc:sldMkLst>
          <pc:docMk/>
          <pc:sldMk cId="1783413708" sldId="313"/>
        </pc:sldMkLst>
      </pc:sldChg>
      <pc:sldChg chg="modSp new mod">
        <pc:chgData name="Gibson, Heidi" userId="625c5426-83d3-499a-b65b-cae782d30fe8" providerId="ADAL" clId="{C68195DB-DDD6-4F78-84A5-C3278AD085E9}" dt="2025-01-13T21:38:55.588" v="120"/>
        <pc:sldMkLst>
          <pc:docMk/>
          <pc:sldMk cId="2505759080" sldId="313"/>
        </pc:sldMkLst>
        <pc:spChg chg="mod">
          <ac:chgData name="Gibson, Heidi" userId="625c5426-83d3-499a-b65b-cae782d30fe8" providerId="ADAL" clId="{C68195DB-DDD6-4F78-84A5-C3278AD085E9}" dt="2025-01-13T21:31:01.529" v="50" actId="403"/>
          <ac:spMkLst>
            <pc:docMk/>
            <pc:sldMk cId="2505759080" sldId="313"/>
            <ac:spMk id="2" creationId="{B92A7F16-A5E7-B11E-9EB2-9811CDF7A3B0}"/>
          </ac:spMkLst>
        </pc:spChg>
        <pc:spChg chg="mod ord">
          <ac:chgData name="Gibson, Heidi" userId="625c5426-83d3-499a-b65b-cae782d30fe8" providerId="ADAL" clId="{C68195DB-DDD6-4F78-84A5-C3278AD085E9}" dt="2025-01-13T21:38:55.588" v="120"/>
          <ac:spMkLst>
            <pc:docMk/>
            <pc:sldMk cId="2505759080" sldId="313"/>
            <ac:spMk id="3" creationId="{BF524400-8AF9-902B-6D67-CA76D96AE6D0}"/>
          </ac:spMkLst>
        </pc:spChg>
      </pc:sldChg>
      <pc:sldChg chg="modSp new mod">
        <pc:chgData name="Gibson, Heidi" userId="625c5426-83d3-499a-b65b-cae782d30fe8" providerId="ADAL" clId="{C68195DB-DDD6-4F78-84A5-C3278AD085E9}" dt="2025-01-13T21:38:59.137" v="121"/>
        <pc:sldMkLst>
          <pc:docMk/>
          <pc:sldMk cId="1289275536" sldId="314"/>
        </pc:sldMkLst>
        <pc:spChg chg="mod">
          <ac:chgData name="Gibson, Heidi" userId="625c5426-83d3-499a-b65b-cae782d30fe8" providerId="ADAL" clId="{C68195DB-DDD6-4F78-84A5-C3278AD085E9}" dt="2025-01-13T21:31:43.224" v="60" actId="403"/>
          <ac:spMkLst>
            <pc:docMk/>
            <pc:sldMk cId="1289275536" sldId="314"/>
            <ac:spMk id="2" creationId="{A2DCBC4C-DFE3-3979-C289-94C23BA10E12}"/>
          </ac:spMkLst>
        </pc:spChg>
        <pc:spChg chg="mod ord">
          <ac:chgData name="Gibson, Heidi" userId="625c5426-83d3-499a-b65b-cae782d30fe8" providerId="ADAL" clId="{C68195DB-DDD6-4F78-84A5-C3278AD085E9}" dt="2025-01-13T21:38:59.137" v="121"/>
          <ac:spMkLst>
            <pc:docMk/>
            <pc:sldMk cId="1289275536" sldId="314"/>
            <ac:spMk id="3" creationId="{C03366D1-B9A4-B47A-CBE6-2C51BE4B1DB6}"/>
          </ac:spMkLst>
        </pc:spChg>
      </pc:sldChg>
      <pc:sldChg chg="del">
        <pc:chgData name="Gibson, Heidi" userId="625c5426-83d3-499a-b65b-cae782d30fe8" providerId="ADAL" clId="{C68195DB-DDD6-4F78-84A5-C3278AD085E9}" dt="2025-01-13T21:28:50.068" v="0" actId="47"/>
        <pc:sldMkLst>
          <pc:docMk/>
          <pc:sldMk cId="2972427442" sldId="314"/>
        </pc:sldMkLst>
      </pc:sldChg>
      <pc:sldChg chg="del">
        <pc:chgData name="Gibson, Heidi" userId="625c5426-83d3-499a-b65b-cae782d30fe8" providerId="ADAL" clId="{C68195DB-DDD6-4F78-84A5-C3278AD085E9}" dt="2025-01-13T21:28:51.518" v="3" actId="47"/>
        <pc:sldMkLst>
          <pc:docMk/>
          <pc:sldMk cId="248980966" sldId="315"/>
        </pc:sldMkLst>
      </pc:sldChg>
      <pc:sldChg chg="modSp new mod">
        <pc:chgData name="Gibson, Heidi" userId="625c5426-83d3-499a-b65b-cae782d30fe8" providerId="ADAL" clId="{C68195DB-DDD6-4F78-84A5-C3278AD085E9}" dt="2025-01-13T21:39:02.387" v="122"/>
        <pc:sldMkLst>
          <pc:docMk/>
          <pc:sldMk cId="3913910254" sldId="315"/>
        </pc:sldMkLst>
        <pc:spChg chg="mod">
          <ac:chgData name="Gibson, Heidi" userId="625c5426-83d3-499a-b65b-cae782d30fe8" providerId="ADAL" clId="{C68195DB-DDD6-4F78-84A5-C3278AD085E9}" dt="2025-01-13T21:32:52.916" v="77" actId="255"/>
          <ac:spMkLst>
            <pc:docMk/>
            <pc:sldMk cId="3913910254" sldId="315"/>
            <ac:spMk id="2" creationId="{AB288AE5-2D33-454A-20DC-FD0A75D9F2DA}"/>
          </ac:spMkLst>
        </pc:spChg>
        <pc:spChg chg="mod ord">
          <ac:chgData name="Gibson, Heidi" userId="625c5426-83d3-499a-b65b-cae782d30fe8" providerId="ADAL" clId="{C68195DB-DDD6-4F78-84A5-C3278AD085E9}" dt="2025-01-13T21:39:02.387" v="122"/>
          <ac:spMkLst>
            <pc:docMk/>
            <pc:sldMk cId="3913910254" sldId="315"/>
            <ac:spMk id="3" creationId="{89E1BBB5-9DBA-6072-7000-E1047827FACC}"/>
          </ac:spMkLst>
        </pc:spChg>
      </pc:sldChg>
      <pc:sldChg chg="addSp modSp new mod">
        <pc:chgData name="Gibson, Heidi" userId="625c5426-83d3-499a-b65b-cae782d30fe8" providerId="ADAL" clId="{C68195DB-DDD6-4F78-84A5-C3278AD085E9}" dt="2025-01-14T13:50:02.549" v="222" actId="962"/>
        <pc:sldMkLst>
          <pc:docMk/>
          <pc:sldMk cId="281721221" sldId="316"/>
        </pc:sldMkLst>
        <pc:spChg chg="mod">
          <ac:chgData name="Gibson, Heidi" userId="625c5426-83d3-499a-b65b-cae782d30fe8" providerId="ADAL" clId="{C68195DB-DDD6-4F78-84A5-C3278AD085E9}" dt="2025-01-14T13:49:36.010" v="167" actId="1076"/>
          <ac:spMkLst>
            <pc:docMk/>
            <pc:sldMk cId="281721221" sldId="316"/>
            <ac:spMk id="2" creationId="{F2876AA9-B667-C45D-48D8-08BBB5D2B068}"/>
          </ac:spMkLst>
        </pc:spChg>
        <pc:spChg chg="mod ord">
          <ac:chgData name="Gibson, Heidi" userId="625c5426-83d3-499a-b65b-cae782d30fe8" providerId="ADAL" clId="{C68195DB-DDD6-4F78-84A5-C3278AD085E9}" dt="2025-01-13T21:39:06.092" v="123"/>
          <ac:spMkLst>
            <pc:docMk/>
            <pc:sldMk cId="281721221" sldId="316"/>
            <ac:spMk id="3" creationId="{E269F0C8-C55A-C110-7F17-2784CF731B29}"/>
          </ac:spMkLst>
        </pc:spChg>
        <pc:picChg chg="add mod">
          <ac:chgData name="Gibson, Heidi" userId="625c5426-83d3-499a-b65b-cae782d30fe8" providerId="ADAL" clId="{C68195DB-DDD6-4F78-84A5-C3278AD085E9}" dt="2025-01-14T13:50:02.549" v="222" actId="962"/>
          <ac:picMkLst>
            <pc:docMk/>
            <pc:sldMk cId="281721221" sldId="316"/>
            <ac:picMk id="5" creationId="{E65A5B93-F621-48B5-7B10-7DB4E750CF8B}"/>
          </ac:picMkLst>
        </pc:picChg>
      </pc:sldChg>
      <pc:sldChg chg="del">
        <pc:chgData name="Gibson, Heidi" userId="625c5426-83d3-499a-b65b-cae782d30fe8" providerId="ADAL" clId="{C68195DB-DDD6-4F78-84A5-C3278AD085E9}" dt="2025-01-13T21:28:52.089" v="4" actId="47"/>
        <pc:sldMkLst>
          <pc:docMk/>
          <pc:sldMk cId="1438611817" sldId="316"/>
        </pc:sldMkLst>
      </pc:sldChg>
      <pc:sldChg chg="addSp modSp new mod">
        <pc:chgData name="Gibson, Heidi" userId="625c5426-83d3-499a-b65b-cae782d30fe8" providerId="ADAL" clId="{C68195DB-DDD6-4F78-84A5-C3278AD085E9}" dt="2025-01-13T21:45:28.102" v="158"/>
        <pc:sldMkLst>
          <pc:docMk/>
          <pc:sldMk cId="1820816713" sldId="317"/>
        </pc:sldMkLst>
        <pc:spChg chg="mod">
          <ac:chgData name="Gibson, Heidi" userId="625c5426-83d3-499a-b65b-cae782d30fe8" providerId="ADAL" clId="{C68195DB-DDD6-4F78-84A5-C3278AD085E9}" dt="2025-01-13T21:40:41.876" v="129" actId="14100"/>
          <ac:spMkLst>
            <pc:docMk/>
            <pc:sldMk cId="1820816713" sldId="317"/>
            <ac:spMk id="2" creationId="{D416AAA5-C7A5-45D8-9C6D-C06078EB7F60}"/>
          </ac:spMkLst>
        </pc:spChg>
        <pc:spChg chg="mod ord">
          <ac:chgData name="Gibson, Heidi" userId="625c5426-83d3-499a-b65b-cae782d30fe8" providerId="ADAL" clId="{C68195DB-DDD6-4F78-84A5-C3278AD085E9}" dt="2025-01-13T21:45:28.102" v="158"/>
          <ac:spMkLst>
            <pc:docMk/>
            <pc:sldMk cId="1820816713" sldId="317"/>
            <ac:spMk id="3" creationId="{725E05E6-D218-0BDE-E252-A698C69499D9}"/>
          </ac:spMkLst>
        </pc:spChg>
        <pc:picChg chg="add mod">
          <ac:chgData name="Gibson, Heidi" userId="625c5426-83d3-499a-b65b-cae782d30fe8" providerId="ADAL" clId="{C68195DB-DDD6-4F78-84A5-C3278AD085E9}" dt="2025-01-13T21:45:18.344" v="153" actId="962"/>
          <ac:picMkLst>
            <pc:docMk/>
            <pc:sldMk cId="1820816713" sldId="317"/>
            <ac:picMk id="5" creationId="{266941F9-A884-D30A-1D77-A0DAEC77C543}"/>
          </ac:picMkLst>
        </pc:picChg>
        <pc:picChg chg="add mod">
          <ac:chgData name="Gibson, Heidi" userId="625c5426-83d3-499a-b65b-cae782d30fe8" providerId="ADAL" clId="{C68195DB-DDD6-4F78-84A5-C3278AD085E9}" dt="2025-01-13T21:45:19.153" v="154" actId="962"/>
          <ac:picMkLst>
            <pc:docMk/>
            <pc:sldMk cId="1820816713" sldId="317"/>
            <ac:picMk id="7" creationId="{D20961E8-A41E-3B6C-541F-8A1E364F74EF}"/>
          </ac:picMkLst>
        </pc:picChg>
        <pc:picChg chg="add mod">
          <ac:chgData name="Gibson, Heidi" userId="625c5426-83d3-499a-b65b-cae782d30fe8" providerId="ADAL" clId="{C68195DB-DDD6-4F78-84A5-C3278AD085E9}" dt="2025-01-13T21:45:19.682" v="155" actId="962"/>
          <ac:picMkLst>
            <pc:docMk/>
            <pc:sldMk cId="1820816713" sldId="317"/>
            <ac:picMk id="9" creationId="{0A58EE0B-19B7-5BBC-4282-E826868A06E4}"/>
          </ac:picMkLst>
        </pc:picChg>
        <pc:picChg chg="add mod">
          <ac:chgData name="Gibson, Heidi" userId="625c5426-83d3-499a-b65b-cae782d30fe8" providerId="ADAL" clId="{C68195DB-DDD6-4F78-84A5-C3278AD085E9}" dt="2025-01-13T21:45:20.289" v="156" actId="962"/>
          <ac:picMkLst>
            <pc:docMk/>
            <pc:sldMk cId="1820816713" sldId="317"/>
            <ac:picMk id="11" creationId="{318E6FD5-C67E-7B34-63AB-881C431D7FBC}"/>
          </ac:picMkLst>
        </pc:picChg>
        <pc:picChg chg="add mod">
          <ac:chgData name="Gibson, Heidi" userId="625c5426-83d3-499a-b65b-cae782d30fe8" providerId="ADAL" clId="{C68195DB-DDD6-4F78-84A5-C3278AD085E9}" dt="2025-01-13T21:45:21.041" v="157" actId="962"/>
          <ac:picMkLst>
            <pc:docMk/>
            <pc:sldMk cId="1820816713" sldId="317"/>
            <ac:picMk id="13" creationId="{108D567E-981C-4802-2BE8-DDF04697C4B7}"/>
          </ac:picMkLst>
        </pc:picChg>
      </pc:sldChg>
      <pc:sldChg chg="del">
        <pc:chgData name="Gibson, Heidi" userId="625c5426-83d3-499a-b65b-cae782d30fe8" providerId="ADAL" clId="{C68195DB-DDD6-4F78-84A5-C3278AD085E9}" dt="2025-01-13T21:28:52.574" v="5" actId="47"/>
        <pc:sldMkLst>
          <pc:docMk/>
          <pc:sldMk cId="2526855551" sldId="317"/>
        </pc:sldMkLst>
      </pc:sldChg>
      <pc:sldChg chg="del">
        <pc:chgData name="Gibson, Heidi" userId="625c5426-83d3-499a-b65b-cae782d30fe8" providerId="ADAL" clId="{C68195DB-DDD6-4F78-84A5-C3278AD085E9}" dt="2025-01-13T21:28:53.106" v="6" actId="47"/>
        <pc:sldMkLst>
          <pc:docMk/>
          <pc:sldMk cId="152349449" sldId="318"/>
        </pc:sldMkLst>
      </pc:sldChg>
      <pc:sldChg chg="del">
        <pc:chgData name="Gibson, Heidi" userId="625c5426-83d3-499a-b65b-cae782d30fe8" providerId="ADAL" clId="{C68195DB-DDD6-4F78-84A5-C3278AD085E9}" dt="2025-01-13T21:28:53.576" v="7" actId="47"/>
        <pc:sldMkLst>
          <pc:docMk/>
          <pc:sldMk cId="1745855048" sldId="319"/>
        </pc:sldMkLst>
      </pc:sldChg>
      <pc:sldChg chg="del">
        <pc:chgData name="Gibson, Heidi" userId="625c5426-83d3-499a-b65b-cae782d30fe8" providerId="ADAL" clId="{C68195DB-DDD6-4F78-84A5-C3278AD085E9}" dt="2025-01-13T21:28:54.882" v="8" actId="47"/>
        <pc:sldMkLst>
          <pc:docMk/>
          <pc:sldMk cId="2670160420" sldId="3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7FC7C1-D8AA-B091-1F6F-DF34F496C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4C66C-4BFB-810C-145A-0148EAF322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48B2-9F39-4214-ADF8-BB8A8597363A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74DF4-2BD2-B359-2542-5A3171304A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933CE-E538-0BA9-37EF-03D2B904A5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620F8-C27B-45D3-8113-3F786F5F3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A405987-A2BD-F3D8-50E4-C5B7008DFBD2}"/>
              </a:ext>
            </a:extLst>
          </p:cNvPr>
          <p:cNvGrpSpPr/>
          <p:nvPr userDrawn="1"/>
        </p:nvGrpSpPr>
        <p:grpSpPr>
          <a:xfrm>
            <a:off x="615" y="1555541"/>
            <a:ext cx="12200983" cy="3897627"/>
            <a:chOff x="615" y="1555541"/>
            <a:chExt cx="12200983" cy="3897627"/>
          </a:xfrm>
        </p:grpSpPr>
        <p:sp>
          <p:nvSpPr>
            <p:cNvPr id="7" name="Hexagon 6"/>
            <p:cNvSpPr/>
            <p:nvPr userDrawn="1"/>
          </p:nvSpPr>
          <p:spPr>
            <a:xfrm>
              <a:off x="1264" y="2009433"/>
              <a:ext cx="257385" cy="934016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546474 w 834858"/>
                <a:gd name="connsiteY0" fmla="*/ 486471 h 917523"/>
                <a:gd name="connsiteX1" fmla="*/ 0 w 834858"/>
                <a:gd name="connsiteY1" fmla="*/ 0 h 917523"/>
                <a:gd name="connsiteX2" fmla="*/ 605477 w 834858"/>
                <a:gd name="connsiteY2" fmla="*/ 0 h 917523"/>
                <a:gd name="connsiteX3" fmla="*/ 834858 w 834858"/>
                <a:gd name="connsiteY3" fmla="*/ 458762 h 917523"/>
                <a:gd name="connsiteX4" fmla="*/ 605477 w 834858"/>
                <a:gd name="connsiteY4" fmla="*/ 917523 h 917523"/>
                <a:gd name="connsiteX5" fmla="*/ 0 w 834858"/>
                <a:gd name="connsiteY5" fmla="*/ 917523 h 917523"/>
                <a:gd name="connsiteX6" fmla="*/ 546474 w 834858"/>
                <a:gd name="connsiteY6" fmla="*/ 486471 h 917523"/>
                <a:gd name="connsiteX0" fmla="*/ 546474 w 834858"/>
                <a:gd name="connsiteY0" fmla="*/ 486471 h 917523"/>
                <a:gd name="connsiteX1" fmla="*/ 498763 w 834858"/>
                <a:gd name="connsiteY1" fmla="*/ 0 h 917523"/>
                <a:gd name="connsiteX2" fmla="*/ 605477 w 834858"/>
                <a:gd name="connsiteY2" fmla="*/ 0 h 917523"/>
                <a:gd name="connsiteX3" fmla="*/ 834858 w 834858"/>
                <a:gd name="connsiteY3" fmla="*/ 458762 h 917523"/>
                <a:gd name="connsiteX4" fmla="*/ 605477 w 834858"/>
                <a:gd name="connsiteY4" fmla="*/ 917523 h 917523"/>
                <a:gd name="connsiteX5" fmla="*/ 0 w 834858"/>
                <a:gd name="connsiteY5" fmla="*/ 917523 h 917523"/>
                <a:gd name="connsiteX6" fmla="*/ 546474 w 834858"/>
                <a:gd name="connsiteY6" fmla="*/ 486471 h 917523"/>
                <a:gd name="connsiteX0" fmla="*/ 47711 w 336095"/>
                <a:gd name="connsiteY0" fmla="*/ 486471 h 945232"/>
                <a:gd name="connsiteX1" fmla="*/ 0 w 336095"/>
                <a:gd name="connsiteY1" fmla="*/ 0 h 945232"/>
                <a:gd name="connsiteX2" fmla="*/ 106714 w 336095"/>
                <a:gd name="connsiteY2" fmla="*/ 0 h 945232"/>
                <a:gd name="connsiteX3" fmla="*/ 336095 w 336095"/>
                <a:gd name="connsiteY3" fmla="*/ 458762 h 945232"/>
                <a:gd name="connsiteX4" fmla="*/ 106714 w 336095"/>
                <a:gd name="connsiteY4" fmla="*/ 917523 h 945232"/>
                <a:gd name="connsiteX5" fmla="*/ 9237 w 336095"/>
                <a:gd name="connsiteY5" fmla="*/ 945232 h 945232"/>
                <a:gd name="connsiteX6" fmla="*/ 47711 w 336095"/>
                <a:gd name="connsiteY6" fmla="*/ 486471 h 945232"/>
                <a:gd name="connsiteX0" fmla="*/ 47711 w 336095"/>
                <a:gd name="connsiteY0" fmla="*/ 486471 h 954469"/>
                <a:gd name="connsiteX1" fmla="*/ 0 w 336095"/>
                <a:gd name="connsiteY1" fmla="*/ 0 h 954469"/>
                <a:gd name="connsiteX2" fmla="*/ 106714 w 336095"/>
                <a:gd name="connsiteY2" fmla="*/ 0 h 954469"/>
                <a:gd name="connsiteX3" fmla="*/ 336095 w 336095"/>
                <a:gd name="connsiteY3" fmla="*/ 458762 h 954469"/>
                <a:gd name="connsiteX4" fmla="*/ 106714 w 336095"/>
                <a:gd name="connsiteY4" fmla="*/ 917523 h 954469"/>
                <a:gd name="connsiteX5" fmla="*/ 64655 w 336095"/>
                <a:gd name="connsiteY5" fmla="*/ 954469 h 954469"/>
                <a:gd name="connsiteX6" fmla="*/ 47711 w 336095"/>
                <a:gd name="connsiteY6" fmla="*/ 486471 h 954469"/>
                <a:gd name="connsiteX0" fmla="*/ 47711 w 336095"/>
                <a:gd name="connsiteY0" fmla="*/ 486471 h 917523"/>
                <a:gd name="connsiteX1" fmla="*/ 0 w 336095"/>
                <a:gd name="connsiteY1" fmla="*/ 0 h 917523"/>
                <a:gd name="connsiteX2" fmla="*/ 106714 w 336095"/>
                <a:gd name="connsiteY2" fmla="*/ 0 h 917523"/>
                <a:gd name="connsiteX3" fmla="*/ 336095 w 336095"/>
                <a:gd name="connsiteY3" fmla="*/ 458762 h 917523"/>
                <a:gd name="connsiteX4" fmla="*/ 106714 w 336095"/>
                <a:gd name="connsiteY4" fmla="*/ 917523 h 917523"/>
                <a:gd name="connsiteX5" fmla="*/ 36946 w 336095"/>
                <a:gd name="connsiteY5" fmla="*/ 917523 h 917523"/>
                <a:gd name="connsiteX6" fmla="*/ 47711 w 336095"/>
                <a:gd name="connsiteY6" fmla="*/ 486471 h 917523"/>
                <a:gd name="connsiteX0" fmla="*/ 20002 w 308386"/>
                <a:gd name="connsiteY0" fmla="*/ 495707 h 926759"/>
                <a:gd name="connsiteX1" fmla="*/ 0 w 308386"/>
                <a:gd name="connsiteY1" fmla="*/ 0 h 926759"/>
                <a:gd name="connsiteX2" fmla="*/ 79005 w 308386"/>
                <a:gd name="connsiteY2" fmla="*/ 9236 h 926759"/>
                <a:gd name="connsiteX3" fmla="*/ 308386 w 308386"/>
                <a:gd name="connsiteY3" fmla="*/ 467998 h 926759"/>
                <a:gd name="connsiteX4" fmla="*/ 79005 w 308386"/>
                <a:gd name="connsiteY4" fmla="*/ 926759 h 926759"/>
                <a:gd name="connsiteX5" fmla="*/ 9237 w 308386"/>
                <a:gd name="connsiteY5" fmla="*/ 926759 h 926759"/>
                <a:gd name="connsiteX6" fmla="*/ 20002 w 308386"/>
                <a:gd name="connsiteY6" fmla="*/ 495707 h 926759"/>
                <a:gd name="connsiteX0" fmla="*/ 10765 w 299149"/>
                <a:gd name="connsiteY0" fmla="*/ 502964 h 934016"/>
                <a:gd name="connsiteX1" fmla="*/ 27049 w 299149"/>
                <a:gd name="connsiteY1" fmla="*/ 0 h 934016"/>
                <a:gd name="connsiteX2" fmla="*/ 69768 w 299149"/>
                <a:gd name="connsiteY2" fmla="*/ 16493 h 934016"/>
                <a:gd name="connsiteX3" fmla="*/ 299149 w 299149"/>
                <a:gd name="connsiteY3" fmla="*/ 475255 h 934016"/>
                <a:gd name="connsiteX4" fmla="*/ 69768 w 299149"/>
                <a:gd name="connsiteY4" fmla="*/ 934016 h 934016"/>
                <a:gd name="connsiteX5" fmla="*/ 0 w 299149"/>
                <a:gd name="connsiteY5" fmla="*/ 934016 h 934016"/>
                <a:gd name="connsiteX6" fmla="*/ 10765 w 299149"/>
                <a:gd name="connsiteY6" fmla="*/ 502964 h 934016"/>
                <a:gd name="connsiteX0" fmla="*/ 0 w 288384"/>
                <a:gd name="connsiteY0" fmla="*/ 502964 h 934016"/>
                <a:gd name="connsiteX1" fmla="*/ 16284 w 288384"/>
                <a:gd name="connsiteY1" fmla="*/ 0 h 934016"/>
                <a:gd name="connsiteX2" fmla="*/ 59003 w 288384"/>
                <a:gd name="connsiteY2" fmla="*/ 16493 h 934016"/>
                <a:gd name="connsiteX3" fmla="*/ 288384 w 288384"/>
                <a:gd name="connsiteY3" fmla="*/ 475255 h 934016"/>
                <a:gd name="connsiteX4" fmla="*/ 59003 w 288384"/>
                <a:gd name="connsiteY4" fmla="*/ 934016 h 934016"/>
                <a:gd name="connsiteX5" fmla="*/ 32778 w 288384"/>
                <a:gd name="connsiteY5" fmla="*/ 934016 h 934016"/>
                <a:gd name="connsiteX6" fmla="*/ 0 w 288384"/>
                <a:gd name="connsiteY6" fmla="*/ 502964 h 934016"/>
                <a:gd name="connsiteX0" fmla="*/ 0 w 288384"/>
                <a:gd name="connsiteY0" fmla="*/ 502964 h 934016"/>
                <a:gd name="connsiteX1" fmla="*/ 34427 w 288384"/>
                <a:gd name="connsiteY1" fmla="*/ 0 h 934016"/>
                <a:gd name="connsiteX2" fmla="*/ 59003 w 288384"/>
                <a:gd name="connsiteY2" fmla="*/ 16493 h 934016"/>
                <a:gd name="connsiteX3" fmla="*/ 288384 w 288384"/>
                <a:gd name="connsiteY3" fmla="*/ 475255 h 934016"/>
                <a:gd name="connsiteX4" fmla="*/ 59003 w 288384"/>
                <a:gd name="connsiteY4" fmla="*/ 934016 h 934016"/>
                <a:gd name="connsiteX5" fmla="*/ 32778 w 288384"/>
                <a:gd name="connsiteY5" fmla="*/ 934016 h 934016"/>
                <a:gd name="connsiteX6" fmla="*/ 0 w 288384"/>
                <a:gd name="connsiteY6" fmla="*/ 502964 h 934016"/>
                <a:gd name="connsiteX0" fmla="*/ 7136 w 255606"/>
                <a:gd name="connsiteY0" fmla="*/ 502964 h 934016"/>
                <a:gd name="connsiteX1" fmla="*/ 1649 w 255606"/>
                <a:gd name="connsiteY1" fmla="*/ 0 h 934016"/>
                <a:gd name="connsiteX2" fmla="*/ 26225 w 255606"/>
                <a:gd name="connsiteY2" fmla="*/ 16493 h 934016"/>
                <a:gd name="connsiteX3" fmla="*/ 255606 w 255606"/>
                <a:gd name="connsiteY3" fmla="*/ 475255 h 934016"/>
                <a:gd name="connsiteX4" fmla="*/ 26225 w 255606"/>
                <a:gd name="connsiteY4" fmla="*/ 934016 h 934016"/>
                <a:gd name="connsiteX5" fmla="*/ 0 w 255606"/>
                <a:gd name="connsiteY5" fmla="*/ 934016 h 934016"/>
                <a:gd name="connsiteX6" fmla="*/ 7136 w 255606"/>
                <a:gd name="connsiteY6" fmla="*/ 502964 h 934016"/>
                <a:gd name="connsiteX0" fmla="*/ 5487 w 253957"/>
                <a:gd name="connsiteY0" fmla="*/ 502964 h 934016"/>
                <a:gd name="connsiteX1" fmla="*/ 0 w 253957"/>
                <a:gd name="connsiteY1" fmla="*/ 0 h 934016"/>
                <a:gd name="connsiteX2" fmla="*/ 24576 w 253957"/>
                <a:gd name="connsiteY2" fmla="*/ 16493 h 934016"/>
                <a:gd name="connsiteX3" fmla="*/ 253957 w 253957"/>
                <a:gd name="connsiteY3" fmla="*/ 475255 h 934016"/>
                <a:gd name="connsiteX4" fmla="*/ 24576 w 253957"/>
                <a:gd name="connsiteY4" fmla="*/ 934016 h 934016"/>
                <a:gd name="connsiteX5" fmla="*/ 12865 w 253957"/>
                <a:gd name="connsiteY5" fmla="*/ 934016 h 934016"/>
                <a:gd name="connsiteX6" fmla="*/ 5487 w 253957"/>
                <a:gd name="connsiteY6" fmla="*/ 502964 h 934016"/>
                <a:gd name="connsiteX0" fmla="*/ 5487 w 253957"/>
                <a:gd name="connsiteY0" fmla="*/ 502964 h 934016"/>
                <a:gd name="connsiteX1" fmla="*/ 0 w 253957"/>
                <a:gd name="connsiteY1" fmla="*/ 0 h 934016"/>
                <a:gd name="connsiteX2" fmla="*/ 24576 w 253957"/>
                <a:gd name="connsiteY2" fmla="*/ 16493 h 934016"/>
                <a:gd name="connsiteX3" fmla="*/ 253957 w 253957"/>
                <a:gd name="connsiteY3" fmla="*/ 475255 h 934016"/>
                <a:gd name="connsiteX4" fmla="*/ 24576 w 253957"/>
                <a:gd name="connsiteY4" fmla="*/ 934016 h 934016"/>
                <a:gd name="connsiteX5" fmla="*/ 1979 w 253957"/>
                <a:gd name="connsiteY5" fmla="*/ 930388 h 934016"/>
                <a:gd name="connsiteX6" fmla="*/ 5487 w 253957"/>
                <a:gd name="connsiteY6" fmla="*/ 502964 h 934016"/>
                <a:gd name="connsiteX0" fmla="*/ 122 w 257385"/>
                <a:gd name="connsiteY0" fmla="*/ 502964 h 934016"/>
                <a:gd name="connsiteX1" fmla="*/ 3428 w 257385"/>
                <a:gd name="connsiteY1" fmla="*/ 0 h 934016"/>
                <a:gd name="connsiteX2" fmla="*/ 28004 w 257385"/>
                <a:gd name="connsiteY2" fmla="*/ 16493 h 934016"/>
                <a:gd name="connsiteX3" fmla="*/ 257385 w 257385"/>
                <a:gd name="connsiteY3" fmla="*/ 475255 h 934016"/>
                <a:gd name="connsiteX4" fmla="*/ 28004 w 257385"/>
                <a:gd name="connsiteY4" fmla="*/ 934016 h 934016"/>
                <a:gd name="connsiteX5" fmla="*/ 5407 w 257385"/>
                <a:gd name="connsiteY5" fmla="*/ 930388 h 934016"/>
                <a:gd name="connsiteX6" fmla="*/ 122 w 257385"/>
                <a:gd name="connsiteY6" fmla="*/ 502964 h 93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385" h="934016">
                  <a:moveTo>
                    <a:pt x="122" y="502964"/>
                  </a:moveTo>
                  <a:lnTo>
                    <a:pt x="3428" y="0"/>
                  </a:lnTo>
                  <a:lnTo>
                    <a:pt x="28004" y="16493"/>
                  </a:lnTo>
                  <a:lnTo>
                    <a:pt x="257385" y="475255"/>
                  </a:lnTo>
                  <a:lnTo>
                    <a:pt x="28004" y="934016"/>
                  </a:lnTo>
                  <a:lnTo>
                    <a:pt x="5407" y="930388"/>
                  </a:lnTo>
                  <a:cubicBezTo>
                    <a:pt x="6576" y="787913"/>
                    <a:pt x="-1047" y="645439"/>
                    <a:pt x="122" y="502964"/>
                  </a:cubicBezTo>
                  <a:close/>
                </a:path>
              </a:pathLst>
            </a:cu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74559" y="252935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973089" y="205374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98888" y="155554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615" y="4002359"/>
              <a:ext cx="269220" cy="917523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795019 w 1064239"/>
                <a:gd name="connsiteY1" fmla="*/ 5862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795019 w 1064239"/>
                <a:gd name="connsiteY1" fmla="*/ 5862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797950 w 1064239"/>
                <a:gd name="connsiteY5" fmla="*/ 902869 h 917523"/>
                <a:gd name="connsiteX6" fmla="*/ 0 w 1064239"/>
                <a:gd name="connsiteY6" fmla="*/ 458762 h 917523"/>
                <a:gd name="connsiteX0" fmla="*/ 2150 w 269220"/>
                <a:gd name="connsiteY0" fmla="*/ 414801 h 917523"/>
                <a:gd name="connsiteX1" fmla="*/ 0 w 269220"/>
                <a:gd name="connsiteY1" fmla="*/ 5862 h 917523"/>
                <a:gd name="connsiteX2" fmla="*/ 39839 w 269220"/>
                <a:gd name="connsiteY2" fmla="*/ 0 h 917523"/>
                <a:gd name="connsiteX3" fmla="*/ 269220 w 269220"/>
                <a:gd name="connsiteY3" fmla="*/ 458762 h 917523"/>
                <a:gd name="connsiteX4" fmla="*/ 39839 w 269220"/>
                <a:gd name="connsiteY4" fmla="*/ 917523 h 917523"/>
                <a:gd name="connsiteX5" fmla="*/ 2931 w 269220"/>
                <a:gd name="connsiteY5" fmla="*/ 902869 h 917523"/>
                <a:gd name="connsiteX6" fmla="*/ 2150 w 269220"/>
                <a:gd name="connsiteY6" fmla="*/ 414801 h 91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220" h="917523">
                  <a:moveTo>
                    <a:pt x="2150" y="414801"/>
                  </a:moveTo>
                  <a:cubicBezTo>
                    <a:pt x="1433" y="278488"/>
                    <a:pt x="717" y="142175"/>
                    <a:pt x="0" y="5862"/>
                  </a:cubicBezTo>
                  <a:lnTo>
                    <a:pt x="39839" y="0"/>
                  </a:lnTo>
                  <a:lnTo>
                    <a:pt x="269220" y="458762"/>
                  </a:lnTo>
                  <a:lnTo>
                    <a:pt x="39839" y="917523"/>
                  </a:lnTo>
                  <a:lnTo>
                    <a:pt x="2931" y="902869"/>
                  </a:lnTo>
                  <a:cubicBezTo>
                    <a:pt x="2671" y="740180"/>
                    <a:pt x="2410" y="577490"/>
                    <a:pt x="2150" y="414801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85747" y="4516977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973089" y="4007801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98888" y="3509597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986319" y="3019475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6256" y="3023137"/>
              <a:ext cx="251635" cy="923384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61693 h 920454"/>
                <a:gd name="connsiteX1" fmla="*/ 812604 w 1064239"/>
                <a:gd name="connsiteY1" fmla="*/ 0 h 920454"/>
                <a:gd name="connsiteX2" fmla="*/ 834858 w 1064239"/>
                <a:gd name="connsiteY2" fmla="*/ 2931 h 920454"/>
                <a:gd name="connsiteX3" fmla="*/ 1064239 w 1064239"/>
                <a:gd name="connsiteY3" fmla="*/ 461693 h 920454"/>
                <a:gd name="connsiteX4" fmla="*/ 834858 w 1064239"/>
                <a:gd name="connsiteY4" fmla="*/ 920454 h 920454"/>
                <a:gd name="connsiteX5" fmla="*/ 229381 w 1064239"/>
                <a:gd name="connsiteY5" fmla="*/ 920454 h 920454"/>
                <a:gd name="connsiteX6" fmla="*/ 0 w 1064239"/>
                <a:gd name="connsiteY6" fmla="*/ 461693 h 920454"/>
                <a:gd name="connsiteX0" fmla="*/ 0 w 1064239"/>
                <a:gd name="connsiteY0" fmla="*/ 461693 h 923384"/>
                <a:gd name="connsiteX1" fmla="*/ 812604 w 1064239"/>
                <a:gd name="connsiteY1" fmla="*/ 0 h 923384"/>
                <a:gd name="connsiteX2" fmla="*/ 834858 w 1064239"/>
                <a:gd name="connsiteY2" fmla="*/ 2931 h 923384"/>
                <a:gd name="connsiteX3" fmla="*/ 1064239 w 1064239"/>
                <a:gd name="connsiteY3" fmla="*/ 461693 h 923384"/>
                <a:gd name="connsiteX4" fmla="*/ 834858 w 1064239"/>
                <a:gd name="connsiteY4" fmla="*/ 920454 h 923384"/>
                <a:gd name="connsiteX5" fmla="*/ 815535 w 1064239"/>
                <a:gd name="connsiteY5" fmla="*/ 923384 h 923384"/>
                <a:gd name="connsiteX6" fmla="*/ 0 w 1064239"/>
                <a:gd name="connsiteY6" fmla="*/ 461693 h 923384"/>
                <a:gd name="connsiteX0" fmla="*/ 2150 w 251635"/>
                <a:gd name="connsiteY0" fmla="*/ 444108 h 923384"/>
                <a:gd name="connsiteX1" fmla="*/ 0 w 251635"/>
                <a:gd name="connsiteY1" fmla="*/ 0 h 923384"/>
                <a:gd name="connsiteX2" fmla="*/ 22254 w 251635"/>
                <a:gd name="connsiteY2" fmla="*/ 2931 h 923384"/>
                <a:gd name="connsiteX3" fmla="*/ 251635 w 251635"/>
                <a:gd name="connsiteY3" fmla="*/ 461693 h 923384"/>
                <a:gd name="connsiteX4" fmla="*/ 22254 w 251635"/>
                <a:gd name="connsiteY4" fmla="*/ 920454 h 923384"/>
                <a:gd name="connsiteX5" fmla="*/ 2931 w 251635"/>
                <a:gd name="connsiteY5" fmla="*/ 923384 h 923384"/>
                <a:gd name="connsiteX6" fmla="*/ 2150 w 251635"/>
                <a:gd name="connsiteY6" fmla="*/ 444108 h 9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35" h="923384">
                  <a:moveTo>
                    <a:pt x="2150" y="444108"/>
                  </a:moveTo>
                  <a:cubicBezTo>
                    <a:pt x="1433" y="296072"/>
                    <a:pt x="717" y="148036"/>
                    <a:pt x="0" y="0"/>
                  </a:cubicBezTo>
                  <a:lnTo>
                    <a:pt x="22254" y="2931"/>
                  </a:lnTo>
                  <a:lnTo>
                    <a:pt x="251635" y="461693"/>
                  </a:lnTo>
                  <a:lnTo>
                    <a:pt x="22254" y="920454"/>
                  </a:lnTo>
                  <a:lnTo>
                    <a:pt x="2931" y="923384"/>
                  </a:lnTo>
                  <a:cubicBezTo>
                    <a:pt x="2671" y="763625"/>
                    <a:pt x="2410" y="603867"/>
                    <a:pt x="2150" y="44410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1893630" y="1558247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/>
            <p:cNvSpPr/>
            <p:nvPr userDrawn="1"/>
          </p:nvSpPr>
          <p:spPr>
            <a:xfrm>
              <a:off x="2814172" y="2039231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/>
            <p:cNvSpPr/>
            <p:nvPr userDrawn="1"/>
          </p:nvSpPr>
          <p:spPr>
            <a:xfrm>
              <a:off x="3712702" y="1563623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/>
            <p:cNvSpPr/>
            <p:nvPr userDrawn="1"/>
          </p:nvSpPr>
          <p:spPr>
            <a:xfrm>
              <a:off x="1900402" y="449968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/>
            <p:cNvSpPr/>
            <p:nvPr userDrawn="1"/>
          </p:nvSpPr>
          <p:spPr>
            <a:xfrm>
              <a:off x="1900402" y="3512077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 userDrawn="1"/>
          </p:nvSpPr>
          <p:spPr>
            <a:xfrm>
              <a:off x="2814172" y="3993288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/>
            <p:cNvSpPr/>
            <p:nvPr userDrawn="1"/>
          </p:nvSpPr>
          <p:spPr>
            <a:xfrm>
              <a:off x="3735078" y="3528868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 userDrawn="1"/>
          </p:nvSpPr>
          <p:spPr>
            <a:xfrm>
              <a:off x="2838500" y="3019475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exagon 45"/>
            <p:cNvSpPr/>
            <p:nvPr userDrawn="1"/>
          </p:nvSpPr>
          <p:spPr>
            <a:xfrm>
              <a:off x="3725932" y="2529353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/>
            <p:cNvSpPr/>
            <p:nvPr userDrawn="1"/>
          </p:nvSpPr>
          <p:spPr>
            <a:xfrm>
              <a:off x="1899700" y="2524757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 userDrawn="1"/>
          </p:nvSpPr>
          <p:spPr>
            <a:xfrm>
              <a:off x="4671979" y="206293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 userDrawn="1"/>
          </p:nvSpPr>
          <p:spPr>
            <a:xfrm>
              <a:off x="5552131" y="2566366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 userDrawn="1"/>
          </p:nvSpPr>
          <p:spPr>
            <a:xfrm>
              <a:off x="6439473" y="207956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 userDrawn="1"/>
          </p:nvSpPr>
          <p:spPr>
            <a:xfrm>
              <a:off x="5565272" y="1581365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 userDrawn="1"/>
          </p:nvSpPr>
          <p:spPr>
            <a:xfrm>
              <a:off x="4671979" y="4016994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 userDrawn="1"/>
          </p:nvSpPr>
          <p:spPr>
            <a:xfrm>
              <a:off x="5574507" y="4520423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 userDrawn="1"/>
          </p:nvSpPr>
          <p:spPr>
            <a:xfrm>
              <a:off x="6461849" y="403362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 userDrawn="1"/>
          </p:nvSpPr>
          <p:spPr>
            <a:xfrm>
              <a:off x="5565272" y="353542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 userDrawn="1"/>
          </p:nvSpPr>
          <p:spPr>
            <a:xfrm>
              <a:off x="6452703" y="3045299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 userDrawn="1"/>
          </p:nvSpPr>
          <p:spPr>
            <a:xfrm>
              <a:off x="4648848" y="304070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 userDrawn="1"/>
          </p:nvSpPr>
          <p:spPr>
            <a:xfrm>
              <a:off x="7360014" y="1584071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 userDrawn="1"/>
          </p:nvSpPr>
          <p:spPr>
            <a:xfrm>
              <a:off x="8280556" y="2065055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 userDrawn="1"/>
          </p:nvSpPr>
          <p:spPr>
            <a:xfrm>
              <a:off x="9179086" y="1567068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 userDrawn="1"/>
          </p:nvSpPr>
          <p:spPr>
            <a:xfrm>
              <a:off x="7382026" y="452629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 userDrawn="1"/>
          </p:nvSpPr>
          <p:spPr>
            <a:xfrm>
              <a:off x="7366786" y="3537901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 userDrawn="1"/>
          </p:nvSpPr>
          <p:spPr>
            <a:xfrm>
              <a:off x="8280556" y="4019111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 userDrawn="1"/>
          </p:nvSpPr>
          <p:spPr>
            <a:xfrm>
              <a:off x="9212650" y="3532314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 userDrawn="1"/>
          </p:nvSpPr>
          <p:spPr>
            <a:xfrm>
              <a:off x="8304885" y="3045299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 userDrawn="1"/>
          </p:nvSpPr>
          <p:spPr>
            <a:xfrm>
              <a:off x="9192316" y="2555177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 userDrawn="1"/>
          </p:nvSpPr>
          <p:spPr>
            <a:xfrm>
              <a:off x="7366085" y="2550580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xagon 72"/>
            <p:cNvSpPr/>
            <p:nvPr userDrawn="1"/>
          </p:nvSpPr>
          <p:spPr>
            <a:xfrm>
              <a:off x="3751437" y="4507883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exagon 73"/>
            <p:cNvSpPr/>
            <p:nvPr userDrawn="1"/>
          </p:nvSpPr>
          <p:spPr>
            <a:xfrm>
              <a:off x="10131592" y="2063165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Hexagon 74"/>
            <p:cNvSpPr/>
            <p:nvPr userDrawn="1"/>
          </p:nvSpPr>
          <p:spPr>
            <a:xfrm>
              <a:off x="11052133" y="2544149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exagon 75"/>
            <p:cNvSpPr/>
            <p:nvPr userDrawn="1"/>
          </p:nvSpPr>
          <p:spPr>
            <a:xfrm>
              <a:off x="9224593" y="453564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Hexagon 76"/>
            <p:cNvSpPr/>
            <p:nvPr userDrawn="1"/>
          </p:nvSpPr>
          <p:spPr>
            <a:xfrm>
              <a:off x="10138363" y="4016994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exagon 77"/>
            <p:cNvSpPr/>
            <p:nvPr userDrawn="1"/>
          </p:nvSpPr>
          <p:spPr>
            <a:xfrm>
              <a:off x="11052133" y="449820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Hexagon 78"/>
            <p:cNvSpPr/>
            <p:nvPr userDrawn="1"/>
          </p:nvSpPr>
          <p:spPr>
            <a:xfrm>
              <a:off x="11076462" y="352439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Hexagon 79"/>
            <p:cNvSpPr/>
            <p:nvPr userDrawn="1"/>
          </p:nvSpPr>
          <p:spPr>
            <a:xfrm>
              <a:off x="10137662" y="3029674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Hexagon 80"/>
            <p:cNvSpPr/>
            <p:nvPr userDrawn="1"/>
          </p:nvSpPr>
          <p:spPr>
            <a:xfrm>
              <a:off x="11031257" y="155554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Hexagon 81"/>
            <p:cNvSpPr/>
            <p:nvPr userDrawn="1"/>
          </p:nvSpPr>
          <p:spPr>
            <a:xfrm>
              <a:off x="11990153" y="2065165"/>
              <a:ext cx="202341" cy="821271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99589 w 1064239"/>
                <a:gd name="connsiteY1" fmla="*/ 45834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12928 h 871689"/>
                <a:gd name="connsiteX1" fmla="*/ 199589 w 1064239"/>
                <a:gd name="connsiteY1" fmla="*/ 0 h 871689"/>
                <a:gd name="connsiteX2" fmla="*/ 202341 w 1064239"/>
                <a:gd name="connsiteY2" fmla="*/ 6876 h 871689"/>
                <a:gd name="connsiteX3" fmla="*/ 1064239 w 1064239"/>
                <a:gd name="connsiteY3" fmla="*/ 412928 h 871689"/>
                <a:gd name="connsiteX4" fmla="*/ 834858 w 1064239"/>
                <a:gd name="connsiteY4" fmla="*/ 871689 h 871689"/>
                <a:gd name="connsiteX5" fmla="*/ 229381 w 1064239"/>
                <a:gd name="connsiteY5" fmla="*/ 871689 h 871689"/>
                <a:gd name="connsiteX6" fmla="*/ 0 w 1064239"/>
                <a:gd name="connsiteY6" fmla="*/ 412928 h 871689"/>
                <a:gd name="connsiteX0" fmla="*/ 0 w 1064239"/>
                <a:gd name="connsiteY0" fmla="*/ 412928 h 871689"/>
                <a:gd name="connsiteX1" fmla="*/ 199589 w 1064239"/>
                <a:gd name="connsiteY1" fmla="*/ 0 h 871689"/>
                <a:gd name="connsiteX2" fmla="*/ 202341 w 1064239"/>
                <a:gd name="connsiteY2" fmla="*/ 6876 h 871689"/>
                <a:gd name="connsiteX3" fmla="*/ 1064239 w 1064239"/>
                <a:gd name="connsiteY3" fmla="*/ 412928 h 871689"/>
                <a:gd name="connsiteX4" fmla="*/ 236717 w 1064239"/>
                <a:gd name="connsiteY4" fmla="*/ 864814 h 871689"/>
                <a:gd name="connsiteX5" fmla="*/ 229381 w 1064239"/>
                <a:gd name="connsiteY5" fmla="*/ 871689 h 871689"/>
                <a:gd name="connsiteX6" fmla="*/ 0 w 1064239"/>
                <a:gd name="connsiteY6" fmla="*/ 412928 h 871689"/>
                <a:gd name="connsiteX0" fmla="*/ 0 w 1064239"/>
                <a:gd name="connsiteY0" fmla="*/ 412928 h 864814"/>
                <a:gd name="connsiteX1" fmla="*/ 199589 w 1064239"/>
                <a:gd name="connsiteY1" fmla="*/ 0 h 864814"/>
                <a:gd name="connsiteX2" fmla="*/ 202341 w 1064239"/>
                <a:gd name="connsiteY2" fmla="*/ 6876 h 864814"/>
                <a:gd name="connsiteX3" fmla="*/ 1064239 w 1064239"/>
                <a:gd name="connsiteY3" fmla="*/ 412928 h 864814"/>
                <a:gd name="connsiteX4" fmla="*/ 236717 w 1064239"/>
                <a:gd name="connsiteY4" fmla="*/ 864814 h 864814"/>
                <a:gd name="connsiteX5" fmla="*/ 181255 w 1064239"/>
                <a:gd name="connsiteY5" fmla="*/ 800645 h 864814"/>
                <a:gd name="connsiteX6" fmla="*/ 0 w 1064239"/>
                <a:gd name="connsiteY6" fmla="*/ 412928 h 864814"/>
                <a:gd name="connsiteX0" fmla="*/ 0 w 236717"/>
                <a:gd name="connsiteY0" fmla="*/ 412928 h 864814"/>
                <a:gd name="connsiteX1" fmla="*/ 199589 w 236717"/>
                <a:gd name="connsiteY1" fmla="*/ 0 h 864814"/>
                <a:gd name="connsiteX2" fmla="*/ 202341 w 236717"/>
                <a:gd name="connsiteY2" fmla="*/ 6876 h 864814"/>
                <a:gd name="connsiteX3" fmla="*/ 223175 w 236717"/>
                <a:gd name="connsiteY3" fmla="*/ 419803 h 864814"/>
                <a:gd name="connsiteX4" fmla="*/ 236717 w 236717"/>
                <a:gd name="connsiteY4" fmla="*/ 864814 h 864814"/>
                <a:gd name="connsiteX5" fmla="*/ 181255 w 236717"/>
                <a:gd name="connsiteY5" fmla="*/ 800645 h 864814"/>
                <a:gd name="connsiteX6" fmla="*/ 0 w 236717"/>
                <a:gd name="connsiteY6" fmla="*/ 412928 h 864814"/>
                <a:gd name="connsiteX0" fmla="*/ 0 w 223175"/>
                <a:gd name="connsiteY0" fmla="*/ 412928 h 821271"/>
                <a:gd name="connsiteX1" fmla="*/ 199589 w 223175"/>
                <a:gd name="connsiteY1" fmla="*/ 0 h 821271"/>
                <a:gd name="connsiteX2" fmla="*/ 202341 w 223175"/>
                <a:gd name="connsiteY2" fmla="*/ 6876 h 821271"/>
                <a:gd name="connsiteX3" fmla="*/ 223175 w 223175"/>
                <a:gd name="connsiteY3" fmla="*/ 419803 h 821271"/>
                <a:gd name="connsiteX4" fmla="*/ 195466 w 223175"/>
                <a:gd name="connsiteY4" fmla="*/ 821271 h 821271"/>
                <a:gd name="connsiteX5" fmla="*/ 181255 w 223175"/>
                <a:gd name="connsiteY5" fmla="*/ 800645 h 821271"/>
                <a:gd name="connsiteX6" fmla="*/ 0 w 223175"/>
                <a:gd name="connsiteY6" fmla="*/ 412928 h 821271"/>
                <a:gd name="connsiteX0" fmla="*/ 0 w 202341"/>
                <a:gd name="connsiteY0" fmla="*/ 412928 h 821271"/>
                <a:gd name="connsiteX1" fmla="*/ 199589 w 202341"/>
                <a:gd name="connsiteY1" fmla="*/ 0 h 821271"/>
                <a:gd name="connsiteX2" fmla="*/ 202341 w 202341"/>
                <a:gd name="connsiteY2" fmla="*/ 6876 h 821271"/>
                <a:gd name="connsiteX3" fmla="*/ 195675 w 202341"/>
                <a:gd name="connsiteY3" fmla="*/ 424387 h 821271"/>
                <a:gd name="connsiteX4" fmla="*/ 195466 w 202341"/>
                <a:gd name="connsiteY4" fmla="*/ 821271 h 821271"/>
                <a:gd name="connsiteX5" fmla="*/ 181255 w 202341"/>
                <a:gd name="connsiteY5" fmla="*/ 800645 h 821271"/>
                <a:gd name="connsiteX6" fmla="*/ 0 w 202341"/>
                <a:gd name="connsiteY6" fmla="*/ 412928 h 82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41" h="821271">
                  <a:moveTo>
                    <a:pt x="0" y="412928"/>
                  </a:moveTo>
                  <a:lnTo>
                    <a:pt x="199589" y="0"/>
                  </a:lnTo>
                  <a:lnTo>
                    <a:pt x="202341" y="6876"/>
                  </a:lnTo>
                  <a:lnTo>
                    <a:pt x="195675" y="424387"/>
                  </a:lnTo>
                  <a:cubicBezTo>
                    <a:pt x="195605" y="556682"/>
                    <a:pt x="195536" y="688976"/>
                    <a:pt x="195466" y="821271"/>
                  </a:cubicBezTo>
                  <a:lnTo>
                    <a:pt x="181255" y="800645"/>
                  </a:lnTo>
                  <a:lnTo>
                    <a:pt x="0" y="4129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exagon 82"/>
            <p:cNvSpPr/>
            <p:nvPr userDrawn="1"/>
          </p:nvSpPr>
          <p:spPr>
            <a:xfrm>
              <a:off x="12001341" y="4069103"/>
              <a:ext cx="200257" cy="775436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88130 w 1064239"/>
                <a:gd name="connsiteY1" fmla="*/ 73335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88130 w 1064239"/>
                <a:gd name="connsiteY1" fmla="*/ 73335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192714 w 1064239"/>
                <a:gd name="connsiteY5" fmla="*/ 844187 h 917523"/>
                <a:gd name="connsiteX6" fmla="*/ 0 w 1064239"/>
                <a:gd name="connsiteY6" fmla="*/ 458762 h 917523"/>
                <a:gd name="connsiteX0" fmla="*/ 0 w 1064239"/>
                <a:gd name="connsiteY0" fmla="*/ 458762 h 848771"/>
                <a:gd name="connsiteX1" fmla="*/ 188130 w 1064239"/>
                <a:gd name="connsiteY1" fmla="*/ 73335 h 848771"/>
                <a:gd name="connsiteX2" fmla="*/ 834858 w 1064239"/>
                <a:gd name="connsiteY2" fmla="*/ 0 h 848771"/>
                <a:gd name="connsiteX3" fmla="*/ 1064239 w 1064239"/>
                <a:gd name="connsiteY3" fmla="*/ 458762 h 848771"/>
                <a:gd name="connsiteX4" fmla="*/ 197757 w 1064239"/>
                <a:gd name="connsiteY4" fmla="*/ 848771 h 848771"/>
                <a:gd name="connsiteX5" fmla="*/ 192714 w 1064239"/>
                <a:gd name="connsiteY5" fmla="*/ 844187 h 848771"/>
                <a:gd name="connsiteX6" fmla="*/ 0 w 1064239"/>
                <a:gd name="connsiteY6" fmla="*/ 458762 h 848771"/>
                <a:gd name="connsiteX0" fmla="*/ 0 w 1064239"/>
                <a:gd name="connsiteY0" fmla="*/ 385427 h 775436"/>
                <a:gd name="connsiteX1" fmla="*/ 188130 w 1064239"/>
                <a:gd name="connsiteY1" fmla="*/ 0 h 775436"/>
                <a:gd name="connsiteX2" fmla="*/ 195465 w 1064239"/>
                <a:gd name="connsiteY2" fmla="*/ 2292 h 775436"/>
                <a:gd name="connsiteX3" fmla="*/ 1064239 w 1064239"/>
                <a:gd name="connsiteY3" fmla="*/ 385427 h 775436"/>
                <a:gd name="connsiteX4" fmla="*/ 197757 w 1064239"/>
                <a:gd name="connsiteY4" fmla="*/ 775436 h 775436"/>
                <a:gd name="connsiteX5" fmla="*/ 192714 w 1064239"/>
                <a:gd name="connsiteY5" fmla="*/ 770852 h 775436"/>
                <a:gd name="connsiteX6" fmla="*/ 0 w 1064239"/>
                <a:gd name="connsiteY6" fmla="*/ 385427 h 775436"/>
                <a:gd name="connsiteX0" fmla="*/ 0 w 200257"/>
                <a:gd name="connsiteY0" fmla="*/ 385427 h 775436"/>
                <a:gd name="connsiteX1" fmla="*/ 188130 w 200257"/>
                <a:gd name="connsiteY1" fmla="*/ 0 h 775436"/>
                <a:gd name="connsiteX2" fmla="*/ 195465 w 200257"/>
                <a:gd name="connsiteY2" fmla="*/ 2292 h 775436"/>
                <a:gd name="connsiteX3" fmla="*/ 200257 w 200257"/>
                <a:gd name="connsiteY3" fmla="*/ 431262 h 775436"/>
                <a:gd name="connsiteX4" fmla="*/ 197757 w 200257"/>
                <a:gd name="connsiteY4" fmla="*/ 775436 h 775436"/>
                <a:gd name="connsiteX5" fmla="*/ 192714 w 200257"/>
                <a:gd name="connsiteY5" fmla="*/ 770852 h 775436"/>
                <a:gd name="connsiteX6" fmla="*/ 0 w 200257"/>
                <a:gd name="connsiteY6" fmla="*/ 385427 h 77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57" h="775436">
                  <a:moveTo>
                    <a:pt x="0" y="385427"/>
                  </a:moveTo>
                  <a:lnTo>
                    <a:pt x="188130" y="0"/>
                  </a:lnTo>
                  <a:lnTo>
                    <a:pt x="195465" y="2292"/>
                  </a:lnTo>
                  <a:cubicBezTo>
                    <a:pt x="197062" y="145282"/>
                    <a:pt x="198660" y="288272"/>
                    <a:pt x="200257" y="431262"/>
                  </a:cubicBezTo>
                  <a:cubicBezTo>
                    <a:pt x="199424" y="545987"/>
                    <a:pt x="198590" y="660711"/>
                    <a:pt x="197757" y="775436"/>
                  </a:cubicBezTo>
                  <a:lnTo>
                    <a:pt x="192714" y="770852"/>
                  </a:lnTo>
                  <a:lnTo>
                    <a:pt x="0" y="385427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Hexagon 83"/>
            <p:cNvSpPr/>
            <p:nvPr userDrawn="1"/>
          </p:nvSpPr>
          <p:spPr>
            <a:xfrm>
              <a:off x="11989399" y="3076769"/>
              <a:ext cx="209216" cy="812104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201881 w 1064239"/>
                <a:gd name="connsiteY1" fmla="*/ 57293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01469 h 860230"/>
                <a:gd name="connsiteX1" fmla="*/ 201881 w 1064239"/>
                <a:gd name="connsiteY1" fmla="*/ 0 h 860230"/>
                <a:gd name="connsiteX2" fmla="*/ 206924 w 1064239"/>
                <a:gd name="connsiteY2" fmla="*/ 11459 h 860230"/>
                <a:gd name="connsiteX3" fmla="*/ 1064239 w 1064239"/>
                <a:gd name="connsiteY3" fmla="*/ 401469 h 860230"/>
                <a:gd name="connsiteX4" fmla="*/ 834858 w 1064239"/>
                <a:gd name="connsiteY4" fmla="*/ 860230 h 860230"/>
                <a:gd name="connsiteX5" fmla="*/ 229381 w 1064239"/>
                <a:gd name="connsiteY5" fmla="*/ 860230 h 860230"/>
                <a:gd name="connsiteX6" fmla="*/ 0 w 1064239"/>
                <a:gd name="connsiteY6" fmla="*/ 401469 h 860230"/>
                <a:gd name="connsiteX0" fmla="*/ 0 w 1064239"/>
                <a:gd name="connsiteY0" fmla="*/ 401469 h 860230"/>
                <a:gd name="connsiteX1" fmla="*/ 201881 w 1064239"/>
                <a:gd name="connsiteY1" fmla="*/ 0 h 860230"/>
                <a:gd name="connsiteX2" fmla="*/ 206924 w 1064239"/>
                <a:gd name="connsiteY2" fmla="*/ 11459 h 860230"/>
                <a:gd name="connsiteX3" fmla="*/ 1064239 w 1064239"/>
                <a:gd name="connsiteY3" fmla="*/ 401469 h 860230"/>
                <a:gd name="connsiteX4" fmla="*/ 834858 w 1064239"/>
                <a:gd name="connsiteY4" fmla="*/ 860230 h 860230"/>
                <a:gd name="connsiteX5" fmla="*/ 204172 w 1064239"/>
                <a:gd name="connsiteY5" fmla="*/ 812104 h 860230"/>
                <a:gd name="connsiteX6" fmla="*/ 0 w 1064239"/>
                <a:gd name="connsiteY6" fmla="*/ 401469 h 860230"/>
                <a:gd name="connsiteX0" fmla="*/ 0 w 1064239"/>
                <a:gd name="connsiteY0" fmla="*/ 401469 h 812104"/>
                <a:gd name="connsiteX1" fmla="*/ 201881 w 1064239"/>
                <a:gd name="connsiteY1" fmla="*/ 0 h 812104"/>
                <a:gd name="connsiteX2" fmla="*/ 206924 w 1064239"/>
                <a:gd name="connsiteY2" fmla="*/ 11459 h 812104"/>
                <a:gd name="connsiteX3" fmla="*/ 1064239 w 1064239"/>
                <a:gd name="connsiteY3" fmla="*/ 401469 h 812104"/>
                <a:gd name="connsiteX4" fmla="*/ 209216 w 1064239"/>
                <a:gd name="connsiteY4" fmla="*/ 809812 h 812104"/>
                <a:gd name="connsiteX5" fmla="*/ 204172 w 1064239"/>
                <a:gd name="connsiteY5" fmla="*/ 812104 h 812104"/>
                <a:gd name="connsiteX6" fmla="*/ 0 w 1064239"/>
                <a:gd name="connsiteY6" fmla="*/ 401469 h 812104"/>
                <a:gd name="connsiteX0" fmla="*/ 0 w 209216"/>
                <a:gd name="connsiteY0" fmla="*/ 401469 h 812104"/>
                <a:gd name="connsiteX1" fmla="*/ 201881 w 209216"/>
                <a:gd name="connsiteY1" fmla="*/ 0 h 812104"/>
                <a:gd name="connsiteX2" fmla="*/ 206924 w 209216"/>
                <a:gd name="connsiteY2" fmla="*/ 11459 h 812104"/>
                <a:gd name="connsiteX3" fmla="*/ 204841 w 209216"/>
                <a:gd name="connsiteY3" fmla="*/ 408344 h 812104"/>
                <a:gd name="connsiteX4" fmla="*/ 209216 w 209216"/>
                <a:gd name="connsiteY4" fmla="*/ 809812 h 812104"/>
                <a:gd name="connsiteX5" fmla="*/ 204172 w 209216"/>
                <a:gd name="connsiteY5" fmla="*/ 812104 h 812104"/>
                <a:gd name="connsiteX6" fmla="*/ 0 w 209216"/>
                <a:gd name="connsiteY6" fmla="*/ 401469 h 81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16" h="812104">
                  <a:moveTo>
                    <a:pt x="0" y="401469"/>
                  </a:moveTo>
                  <a:lnTo>
                    <a:pt x="201881" y="0"/>
                  </a:lnTo>
                  <a:lnTo>
                    <a:pt x="206924" y="11459"/>
                  </a:lnTo>
                  <a:cubicBezTo>
                    <a:pt x="206230" y="143754"/>
                    <a:pt x="205535" y="276049"/>
                    <a:pt x="204841" y="408344"/>
                  </a:cubicBezTo>
                  <a:cubicBezTo>
                    <a:pt x="206299" y="542167"/>
                    <a:pt x="207758" y="675989"/>
                    <a:pt x="209216" y="809812"/>
                  </a:cubicBezTo>
                  <a:lnTo>
                    <a:pt x="204172" y="812104"/>
                  </a:lnTo>
                  <a:lnTo>
                    <a:pt x="0" y="401469"/>
                  </a:lnTo>
                  <a:close/>
                </a:path>
              </a:pathLst>
            </a:cu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266773" y="5715651"/>
            <a:ext cx="5725686" cy="919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00378" y="2310215"/>
            <a:ext cx="11458476" cy="2107453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355451" y="455189"/>
            <a:ext cx="9620000" cy="60791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67685" y="652913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12" y="236447"/>
            <a:ext cx="941757" cy="9417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 userDrawn="1"/>
        </p:nvSpPr>
        <p:spPr>
          <a:xfrm rot="10800000">
            <a:off x="-19929" y="61109"/>
            <a:ext cx="12211929" cy="5192622"/>
          </a:xfrm>
          <a:prstGeom prst="round2SameRect">
            <a:avLst>
              <a:gd name="adj1" fmla="val 21817"/>
              <a:gd name="adj2" fmla="val 0"/>
            </a:avLst>
          </a:prstGeom>
          <a:solidFill>
            <a:srgbClr val="3792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2965972" y="5542021"/>
            <a:ext cx="6724130" cy="1079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138" y="5955876"/>
            <a:ext cx="739013" cy="739013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 userDrawn="1"/>
        </p:nvSpPr>
        <p:spPr>
          <a:xfrm rot="10800000">
            <a:off x="-4" y="1169"/>
            <a:ext cx="12231857" cy="1833104"/>
          </a:xfrm>
          <a:prstGeom prst="round2SameRect">
            <a:avLst>
              <a:gd name="adj1" fmla="val 20574"/>
              <a:gd name="adj2" fmla="val 0"/>
            </a:avLst>
          </a:prstGeom>
          <a:solidFill>
            <a:srgbClr val="F9C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797" y="2221316"/>
            <a:ext cx="11199354" cy="2332396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8324" y="718798"/>
            <a:ext cx="8059426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57403" y="6447209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171544" y="-484189"/>
            <a:ext cx="12735115" cy="3660808"/>
            <a:chOff x="-815711" y="-479934"/>
            <a:chExt cx="13825856" cy="3884362"/>
          </a:xfrm>
        </p:grpSpPr>
        <p:sp>
          <p:nvSpPr>
            <p:cNvPr id="7" name="Hexagon 6"/>
            <p:cNvSpPr/>
            <p:nvPr userDrawn="1"/>
          </p:nvSpPr>
          <p:spPr>
            <a:xfrm>
              <a:off x="-814959" y="-1115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62270" y="49056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957816" y="1657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86518" y="-47993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-803808" y="1958557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73421" y="2471423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957816" y="196398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86518" y="1467472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971002" y="979018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-815711" y="985588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1875300" y="-477237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/>
            <p:cNvSpPr/>
            <p:nvPr userDrawn="1"/>
          </p:nvSpPr>
          <p:spPr>
            <a:xfrm>
              <a:off x="2792784" y="211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/>
            <p:cNvSpPr/>
            <p:nvPr userDrawn="1"/>
          </p:nvSpPr>
          <p:spPr>
            <a:xfrm>
              <a:off x="3688330" y="-471880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/>
            <p:cNvSpPr/>
            <p:nvPr userDrawn="1"/>
          </p:nvSpPr>
          <p:spPr>
            <a:xfrm>
              <a:off x="1882049" y="2454193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/>
            <p:cNvSpPr/>
            <p:nvPr userDrawn="1"/>
          </p:nvSpPr>
          <p:spPr>
            <a:xfrm>
              <a:off x="1882049" y="1469943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 userDrawn="1"/>
          </p:nvSpPr>
          <p:spPr>
            <a:xfrm>
              <a:off x="2792784" y="1949516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/>
            <p:cNvSpPr/>
            <p:nvPr userDrawn="1"/>
          </p:nvSpPr>
          <p:spPr>
            <a:xfrm>
              <a:off x="3710632" y="1486677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 userDrawn="1"/>
          </p:nvSpPr>
          <p:spPr>
            <a:xfrm>
              <a:off x="2817032" y="979018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exagon 45"/>
            <p:cNvSpPr/>
            <p:nvPr userDrawn="1"/>
          </p:nvSpPr>
          <p:spPr>
            <a:xfrm>
              <a:off x="3701516" y="49056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/>
            <p:cNvSpPr/>
            <p:nvPr userDrawn="1"/>
          </p:nvSpPr>
          <p:spPr>
            <a:xfrm>
              <a:off x="1881350" y="485983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 userDrawn="1"/>
          </p:nvSpPr>
          <p:spPr>
            <a:xfrm>
              <a:off x="4644421" y="25736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 userDrawn="1"/>
          </p:nvSpPr>
          <p:spPr>
            <a:xfrm>
              <a:off x="5521650" y="52745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 userDrawn="1"/>
          </p:nvSpPr>
          <p:spPr>
            <a:xfrm>
              <a:off x="6406045" y="42310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 userDrawn="1"/>
          </p:nvSpPr>
          <p:spPr>
            <a:xfrm>
              <a:off x="5534747" y="-454198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 userDrawn="1"/>
          </p:nvSpPr>
          <p:spPr>
            <a:xfrm>
              <a:off x="4644421" y="1973142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 userDrawn="1"/>
          </p:nvSpPr>
          <p:spPr>
            <a:xfrm>
              <a:off x="5543952" y="2474857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 userDrawn="1"/>
          </p:nvSpPr>
          <p:spPr>
            <a:xfrm>
              <a:off x="6428347" y="1989716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 userDrawn="1"/>
          </p:nvSpPr>
          <p:spPr>
            <a:xfrm>
              <a:off x="5534747" y="1493208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 userDrawn="1"/>
          </p:nvSpPr>
          <p:spPr>
            <a:xfrm>
              <a:off x="6419231" y="100475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 userDrawn="1"/>
          </p:nvSpPr>
          <p:spPr>
            <a:xfrm>
              <a:off x="4621367" y="1000173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 userDrawn="1"/>
          </p:nvSpPr>
          <p:spPr>
            <a:xfrm>
              <a:off x="7323529" y="-45150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 userDrawn="1"/>
          </p:nvSpPr>
          <p:spPr>
            <a:xfrm>
              <a:off x="8241013" y="27846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 userDrawn="1"/>
          </p:nvSpPr>
          <p:spPr>
            <a:xfrm>
              <a:off x="9136559" y="-468446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 userDrawn="1"/>
          </p:nvSpPr>
          <p:spPr>
            <a:xfrm>
              <a:off x="7345467" y="2480712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 userDrawn="1"/>
          </p:nvSpPr>
          <p:spPr>
            <a:xfrm>
              <a:off x="7330278" y="1495679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 userDrawn="1"/>
          </p:nvSpPr>
          <p:spPr>
            <a:xfrm>
              <a:off x="8241013" y="1975252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 userDrawn="1"/>
          </p:nvSpPr>
          <p:spPr>
            <a:xfrm>
              <a:off x="9170012" y="1490111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 userDrawn="1"/>
          </p:nvSpPr>
          <p:spPr>
            <a:xfrm>
              <a:off x="8265261" y="100475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 userDrawn="1"/>
          </p:nvSpPr>
          <p:spPr>
            <a:xfrm>
              <a:off x="9149745" y="51630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 userDrawn="1"/>
          </p:nvSpPr>
          <p:spPr>
            <a:xfrm>
              <a:off x="7329579" y="511719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xagon 72"/>
            <p:cNvSpPr/>
            <p:nvPr userDrawn="1"/>
          </p:nvSpPr>
          <p:spPr>
            <a:xfrm>
              <a:off x="3726937" y="2462360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exagon 73"/>
            <p:cNvSpPr/>
            <p:nvPr userDrawn="1"/>
          </p:nvSpPr>
          <p:spPr>
            <a:xfrm>
              <a:off x="10085901" y="25962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Hexagon 74"/>
            <p:cNvSpPr/>
            <p:nvPr userDrawn="1"/>
          </p:nvSpPr>
          <p:spPr>
            <a:xfrm>
              <a:off x="11003385" y="505309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exagon 75"/>
            <p:cNvSpPr/>
            <p:nvPr userDrawn="1"/>
          </p:nvSpPr>
          <p:spPr>
            <a:xfrm>
              <a:off x="9181915" y="2490028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Hexagon 76"/>
            <p:cNvSpPr/>
            <p:nvPr userDrawn="1"/>
          </p:nvSpPr>
          <p:spPr>
            <a:xfrm>
              <a:off x="10092650" y="1973142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exagon 77"/>
            <p:cNvSpPr/>
            <p:nvPr userDrawn="1"/>
          </p:nvSpPr>
          <p:spPr>
            <a:xfrm>
              <a:off x="11003385" y="2452715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Hexagon 78"/>
            <p:cNvSpPr/>
            <p:nvPr userDrawn="1"/>
          </p:nvSpPr>
          <p:spPr>
            <a:xfrm>
              <a:off x="11027633" y="1482217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Hexagon 79"/>
            <p:cNvSpPr/>
            <p:nvPr userDrawn="1"/>
          </p:nvSpPr>
          <p:spPr>
            <a:xfrm>
              <a:off x="10091951" y="989182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Hexagon 80"/>
            <p:cNvSpPr/>
            <p:nvPr userDrawn="1"/>
          </p:nvSpPr>
          <p:spPr>
            <a:xfrm>
              <a:off x="10982578" y="-47993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Hexagon 81"/>
            <p:cNvSpPr/>
            <p:nvPr userDrawn="1"/>
          </p:nvSpPr>
          <p:spPr>
            <a:xfrm>
              <a:off x="11938290" y="-17721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exagon 82"/>
            <p:cNvSpPr/>
            <p:nvPr userDrawn="1"/>
          </p:nvSpPr>
          <p:spPr>
            <a:xfrm>
              <a:off x="11949441" y="1951987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Hexagon 83"/>
            <p:cNvSpPr/>
            <p:nvPr userDrawn="1"/>
          </p:nvSpPr>
          <p:spPr>
            <a:xfrm>
              <a:off x="11937538" y="979018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126578" y="5753459"/>
            <a:ext cx="5725686" cy="919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183" y="459688"/>
            <a:ext cx="11458476" cy="1773054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679" y="4027804"/>
            <a:ext cx="8672512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67685" y="652913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92" name="Picture 91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84A22E03-27BB-8066-DA49-439CFED9D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5076" y="3756661"/>
            <a:ext cx="2061211" cy="2116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6696222" y="0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0924717" cy="447690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294324" y="6300237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</a:t>
            </a:r>
            <a:r>
              <a:rPr lang="en-US" sz="1300">
                <a:solidFill>
                  <a:schemeClr val="tx1"/>
                </a:solidFill>
              </a:rPr>
              <a:t>Institution 2025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665" y="219909"/>
            <a:ext cx="10198663" cy="1325563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5400000">
            <a:off x="9338604" y="2633488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16200000">
            <a:off x="-2642382" y="4004603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6652159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6669843" y="5905007"/>
            <a:ext cx="5311137" cy="85265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996665" y="1169056"/>
            <a:ext cx="10198663" cy="48985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6652159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6696222" y="0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0924717" cy="447690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179163" y="6611472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9693" y="219909"/>
            <a:ext cx="9472611" cy="1325563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5400000">
            <a:off x="9338604" y="2633488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16200000">
            <a:off x="-2642382" y="4004603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6880863" y="5953245"/>
            <a:ext cx="5311137" cy="85265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996665" y="1169056"/>
            <a:ext cx="10198663" cy="48985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698" r:id="rId2"/>
    <p:sldLayoutId id="2147483800" r:id="rId3"/>
    <p:sldLayoutId id="2147483717" r:id="rId4"/>
    <p:sldLayoutId id="21474837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 a Vertical Farm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377" y="418461"/>
            <a:ext cx="11850623" cy="607910"/>
          </a:xfrm>
        </p:spPr>
        <p:txBody>
          <a:bodyPr/>
          <a:lstStyle/>
          <a:p>
            <a:r>
              <a:rPr lang="en-US" b="0" dirty="0"/>
              <a:t>Starting with Sustainability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7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DB6642-3BC5-ECD9-AE27-8592064E306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2209" y="1370729"/>
            <a:ext cx="11219271" cy="23655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If you have ever noticed a corn or soybean field, you might have observed that growing food in soil can take up a lot of space. How can people produce the same amount of food without using as much space? Vertical farming is a type of technology that might help solve that problem. Vertical farming grows plants in vertically stacked racks, often indoors. The racks take up less horizontal space than a field but can still produce a huge amount of food. The plants may grow in water, air, or in a material that provides a small amount of support, like gravel. Light is provided using either electric lights or natural sunlight (such as in a greenhouse).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4252BB-B0EE-C0F6-9D06-00F4F705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vertical farming?</a:t>
            </a:r>
          </a:p>
        </p:txBody>
      </p:sp>
      <p:pic>
        <p:nvPicPr>
          <p:cNvPr id="5" name="Picture 4" descr="A collage of a of a traditional outdoor farm including crops and silos and a vertical farm with shelves of plants and a pink light">
            <a:extLst>
              <a:ext uri="{FF2B5EF4-FFF2-40B4-BE49-F238E27FC236}">
                <a16:creationId xmlns:a16="http://schemas.microsoft.com/office/drawing/2014/main" id="{30C870B3-D1C2-ED84-E6D8-C714C0834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09" y="3517888"/>
            <a:ext cx="7691671" cy="2567705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7152512-2CD6-ED8D-42D1-9C0CD7405C09}"/>
              </a:ext>
            </a:extLst>
          </p:cNvPr>
          <p:cNvSpPr txBox="1">
            <a:spLocks/>
          </p:cNvSpPr>
          <p:nvPr/>
        </p:nvSpPr>
        <p:spPr>
          <a:xfrm>
            <a:off x="8451304" y="3736297"/>
            <a:ext cx="3471499" cy="2237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photo on the left shows the way crops are arranged on an industrial farm.</a:t>
            </a:r>
          </a:p>
          <a:p>
            <a:r>
              <a:rPr lang="en-US" dirty="0"/>
              <a:t>The photo on the right shows how crops are arranged in a vertical farm.</a:t>
            </a:r>
          </a:p>
        </p:txBody>
      </p:sp>
    </p:spTree>
    <p:extLst>
      <p:ext uri="{BB962C8B-B14F-4D97-AF65-F5344CB8AC3E}">
        <p14:creationId xmlns:p14="http://schemas.microsoft.com/office/powerpoint/2010/main" val="379941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524400-8AF9-902B-6D67-CA76D96AE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10" y="219909"/>
            <a:ext cx="1019555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are the possible benefits of vertical farming?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2A7F16-A5E7-B11E-9EB2-9811CDF7A3B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Farmers can reuse the water that flows through the racks, which allows them to use less water overall.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Crops can be grown in places that don’t have usable soil, such as a paved area or a row of buildings.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 racks help farmers deliver water and nutrients directly to each plant.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Controlling the temperature, light, and humidity inside the vertical farm allows crops to be grown all year long.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Crops can be grown directly in the communities that use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5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3366D1-B9A4-B47A-CBE6-2C51BE4B1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80" y="219909"/>
            <a:ext cx="1022984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are the possible challenges to vertical farming?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DCBC4C-DFE3-3979-C289-94C23BA10E1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It can be expensive to set up and maintain.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It requires construction of the racks, a water connection, and lighting.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Farmers may need to pay for the use of the space, electricity, water, air conditioning or heat, and nutrients.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Because the racks share a water source, when one plant gets a disease it can spread very quickly from plant to plant.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Only certain crops can grow well in vertical racks. For example, corn is too tall to grow in racks.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7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E1BBB5-9DBA-6072-7000-E1047827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10" y="219909"/>
            <a:ext cx="102184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Think about what you need for a vertical farm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288AE5-2D33-454A-20DC-FD0A75D9F2D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7500" lnSpcReduction="20000"/>
          </a:bodyPr>
          <a:lstStyle/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Materials needed for a vertical farm: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Indoor space that you are allowed to use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space that has climate control for temperature and humidity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Electricity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source of water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Money for materials (or donated materials)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Tools to build the vertical growing rack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3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Seeds or seedlings of plants that grow well in vertical farm spaces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10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69F0C8-C55A-C110-7F17-2784CF731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 community space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876AA9-B667-C45D-48D8-08BBB5D2B06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5990" y="1545472"/>
            <a:ext cx="6252936" cy="4935337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Work with your team to think together about a space in your community that could be used for a vertical farm. To help you find a space that would work well, think about the materials needed for a vertical farm. For example, does the space you are considering have electricity and a source of water? To find a space you can:</a:t>
            </a:r>
          </a:p>
          <a:p>
            <a:pPr marL="342900" marR="0" lvl="0" indent="-3429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Move around your community and search for buildings, warehouses, sheds, greenhouses, shipping containers, parking garages, or other spaces that are not being used.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Use an online mapping program (such as Google Maps) to find buildings and other spaces in your community.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Font typeface="Aptos" panose="020B0004020202020204" pitchFamily="34" charset="0"/>
              <a:buChar char="•"/>
            </a:pPr>
            <a:r>
              <a:rPr lang="en-US" sz="18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Talk to the people in your household, friends, or elders and ask about spaces that might be good for vertical farming.</a:t>
            </a:r>
          </a:p>
          <a:p>
            <a:endParaRPr lang="en-US" dirty="0"/>
          </a:p>
        </p:txBody>
      </p:sp>
      <p:pic>
        <p:nvPicPr>
          <p:cNvPr id="5" name="Picture 4" descr="An empty warehouse with a large roof with lots of open space&#10;">
            <a:extLst>
              <a:ext uri="{FF2B5EF4-FFF2-40B4-BE49-F238E27FC236}">
                <a16:creationId xmlns:a16="http://schemas.microsoft.com/office/drawing/2014/main" id="{E65A5B93-F621-48B5-7B10-7DB4E750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2054978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5E05E6-D218-0BDE-E252-A698C694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the farm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16AAA5-C7A5-45D8-9C6D-C06078EB7F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1054269" cy="2172491"/>
          </a:xfrm>
        </p:spPr>
        <p:txBody>
          <a:bodyPr/>
          <a:lstStyle/>
          <a:p>
            <a:r>
              <a:rPr lang="en-US" dirty="0"/>
              <a:t>Once you have found a space that might work for vertical farming, work as a team to imagine what your vertical farm might be like. Create a drawing, physical model, written description, or use another format, like a video or audio recording, to record the design of your vertical farm.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6941F9-A884-D30A-1D77-A0DAEC77C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639" y="4000092"/>
            <a:ext cx="1559353" cy="15593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20961E8-A41E-3B6C-541F-8A1E364F7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6430" y="3995821"/>
            <a:ext cx="1563624" cy="156362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A58EE0B-19B7-5BBC-4282-E826868A0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83492" y="3995821"/>
            <a:ext cx="1563624" cy="15636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18E6FD5-C67E-7B34-63AB-881C431D7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0554" y="3995821"/>
            <a:ext cx="1563624" cy="156362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08D567E-981C-4802-2BE8-DDF04697C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37615" y="3995821"/>
            <a:ext cx="1563624" cy="15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1671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whi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3">
      <a:majorFont>
        <a:latin typeface="Rockwel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787325_Lab safety_win32_sl_v3" id="{D64AF424-20BD-49B4-B694-301E69FF220B}" vid="{9707B19F-3C0C-4510-9A4B-339DEF251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4D777B-D8CE-45EA-8FDD-C1BE86991304}">
  <ds:schemaRefs>
    <ds:schemaRef ds:uri="http://purl.org/dc/elements/1.1/"/>
    <ds:schemaRef ds:uri="http://www.w3.org/XML/1998/namespace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sharepoint/v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A80BEFE-7C8F-4057-BD8C-435CCDE695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8BDDB5-E934-477E-B1FB-ADAB629705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10405</TotalTime>
  <Words>647</Words>
  <Application>Microsoft Office PowerPoint</Application>
  <PresentationFormat>Widescreen</PresentationFormat>
  <Paragraphs>35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Rockwell</vt:lpstr>
      <vt:lpstr>Symbol</vt:lpstr>
      <vt:lpstr>Tahoma</vt:lpstr>
      <vt:lpstr>Custom</vt:lpstr>
      <vt:lpstr>Design a Vertical Farm</vt:lpstr>
      <vt:lpstr>Why vertical farming?</vt:lpstr>
      <vt:lpstr>What are the possible benefits of vertical farming?</vt:lpstr>
      <vt:lpstr>What are the possible challenges to vertical farming?</vt:lpstr>
      <vt:lpstr>Think about what you need for a vertical farm</vt:lpstr>
      <vt:lpstr>Picking a community space</vt:lpstr>
      <vt:lpstr>Design the farm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/>
  <cp:lastModifiedBy>Gibson, Heidi</cp:lastModifiedBy>
  <cp:revision>92</cp:revision>
  <dcterms:created xsi:type="dcterms:W3CDTF">2024-12-17T02:33:39Z</dcterms:created>
  <dcterms:modified xsi:type="dcterms:W3CDTF">2025-01-14T13:50:09Z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