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A_46DDA98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71" r:id="rId5"/>
    <p:sldId id="272" r:id="rId6"/>
    <p:sldId id="283" r:id="rId7"/>
    <p:sldId id="309" r:id="rId8"/>
    <p:sldId id="274" r:id="rId9"/>
    <p:sldId id="276" r:id="rId10"/>
    <p:sldId id="320" r:id="rId11"/>
    <p:sldId id="277" r:id="rId12"/>
    <p:sldId id="310" r:id="rId13"/>
    <p:sldId id="278" r:id="rId14"/>
    <p:sldId id="321" r:id="rId15"/>
    <p:sldId id="281" r:id="rId16"/>
    <p:sldId id="313" r:id="rId17"/>
    <p:sldId id="282" r:id="rId18"/>
    <p:sldId id="284" r:id="rId19"/>
    <p:sldId id="311" r:id="rId20"/>
    <p:sldId id="314" r:id="rId21"/>
    <p:sldId id="315" r:id="rId22"/>
    <p:sldId id="317" r:id="rId23"/>
    <p:sldId id="291" r:id="rId24"/>
    <p:sldId id="318" r:id="rId25"/>
    <p:sldId id="293" r:id="rId26"/>
    <p:sldId id="294" r:id="rId27"/>
    <p:sldId id="295" r:id="rId28"/>
    <p:sldId id="296" r:id="rId29"/>
    <p:sldId id="297" r:id="rId30"/>
    <p:sldId id="298" r:id="rId31"/>
    <p:sldId id="312" r:id="rId32"/>
    <p:sldId id="300" r:id="rId33"/>
    <p:sldId id="301" r:id="rId34"/>
    <p:sldId id="302" r:id="rId35"/>
    <p:sldId id="303" r:id="rId36"/>
    <p:sldId id="304" r:id="rId37"/>
    <p:sldId id="305" r:id="rId38"/>
    <p:sldId id="306" r:id="rId39"/>
    <p:sldId id="307" r:id="rId40"/>
    <p:sldId id="308"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A5C28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87D82-C340-47B4-9BD1-4B4B9F0170F2}" v="51" dt="2025-01-13T16:55:26.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5" autoAdjust="0"/>
    <p:restoredTop sz="93120" autoAdjust="0"/>
  </p:normalViewPr>
  <p:slideViewPr>
    <p:cSldViewPr snapToGrid="0">
      <p:cViewPr varScale="1">
        <p:scale>
          <a:sx n="100" d="100"/>
          <a:sy n="100" d="100"/>
        </p:scale>
        <p:origin x="612" y="90"/>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00C87D82-C340-47B4-9BD1-4B4B9F0170F2}"/>
    <pc:docChg chg="undo custSel addSld delSld modSld">
      <pc:chgData name="Gibson, Heidi" userId="625c5426-83d3-499a-b65b-cae782d30fe8" providerId="ADAL" clId="{00C87D82-C340-47B4-9BD1-4B4B9F0170F2}" dt="2025-01-13T16:57:21.552" v="2049" actId="962"/>
      <pc:docMkLst>
        <pc:docMk/>
      </pc:docMkLst>
      <pc:sldChg chg="modSp mod">
        <pc:chgData name="Gibson, Heidi" userId="625c5426-83d3-499a-b65b-cae782d30fe8" providerId="ADAL" clId="{00C87D82-C340-47B4-9BD1-4B4B9F0170F2}" dt="2025-01-09T15:45:30.109" v="3" actId="20577"/>
        <pc:sldMkLst>
          <pc:docMk/>
          <pc:sldMk cId="1119733248" sldId="271"/>
        </pc:sldMkLst>
        <pc:spChg chg="mod">
          <ac:chgData name="Gibson, Heidi" userId="625c5426-83d3-499a-b65b-cae782d30fe8" providerId="ADAL" clId="{00C87D82-C340-47B4-9BD1-4B4B9F0170F2}" dt="2025-01-09T15:45:30.109" v="3" actId="20577"/>
          <ac:spMkLst>
            <pc:docMk/>
            <pc:sldMk cId="1119733248" sldId="271"/>
            <ac:spMk id="3" creationId="{00000000-0000-0000-0000-000000000000}"/>
          </ac:spMkLst>
        </pc:spChg>
      </pc:sldChg>
      <pc:sldChg chg="modSp mod">
        <pc:chgData name="Gibson, Heidi" userId="625c5426-83d3-499a-b65b-cae782d30fe8" providerId="ADAL" clId="{00C87D82-C340-47B4-9BD1-4B4B9F0170F2}" dt="2025-01-09T15:46:42.899" v="7"/>
        <pc:sldMkLst>
          <pc:docMk/>
          <pc:sldMk cId="73394110" sldId="272"/>
        </pc:sldMkLst>
        <pc:spChg chg="mod">
          <ac:chgData name="Gibson, Heidi" userId="625c5426-83d3-499a-b65b-cae782d30fe8" providerId="ADAL" clId="{00C87D82-C340-47B4-9BD1-4B4B9F0170F2}" dt="2025-01-09T15:46:42.899" v="7"/>
          <ac:spMkLst>
            <pc:docMk/>
            <pc:sldMk cId="73394110" sldId="272"/>
            <ac:spMk id="3" creationId="{00000000-0000-0000-0000-000000000000}"/>
          </ac:spMkLst>
        </pc:spChg>
        <pc:spChg chg="mod">
          <ac:chgData name="Gibson, Heidi" userId="625c5426-83d3-499a-b65b-cae782d30fe8" providerId="ADAL" clId="{00C87D82-C340-47B4-9BD1-4B4B9F0170F2}" dt="2025-01-09T15:45:57.125" v="4"/>
          <ac:spMkLst>
            <pc:docMk/>
            <pc:sldMk cId="73394110" sldId="272"/>
            <ac:spMk id="4" creationId="{00000000-0000-0000-0000-000000000000}"/>
          </ac:spMkLst>
        </pc:spChg>
        <pc:spChg chg="mod">
          <ac:chgData name="Gibson, Heidi" userId="625c5426-83d3-499a-b65b-cae782d30fe8" providerId="ADAL" clId="{00C87D82-C340-47B4-9BD1-4B4B9F0170F2}" dt="2025-01-09T15:46:07.656" v="5"/>
          <ac:spMkLst>
            <pc:docMk/>
            <pc:sldMk cId="73394110" sldId="272"/>
            <ac:spMk id="5" creationId="{00000000-0000-0000-0000-000000000000}"/>
          </ac:spMkLst>
        </pc:spChg>
        <pc:spChg chg="mod">
          <ac:chgData name="Gibson, Heidi" userId="625c5426-83d3-499a-b65b-cae782d30fe8" providerId="ADAL" clId="{00C87D82-C340-47B4-9BD1-4B4B9F0170F2}" dt="2025-01-09T15:46:20.523" v="6"/>
          <ac:spMkLst>
            <pc:docMk/>
            <pc:sldMk cId="73394110" sldId="272"/>
            <ac:spMk id="6" creationId="{00000000-0000-0000-0000-000000000000}"/>
          </ac:spMkLst>
        </pc:spChg>
      </pc:sldChg>
      <pc:sldChg chg="modSp mod">
        <pc:chgData name="Gibson, Heidi" userId="625c5426-83d3-499a-b65b-cae782d30fe8" providerId="ADAL" clId="{00C87D82-C340-47B4-9BD1-4B4B9F0170F2}" dt="2025-01-09T15:55:04.651" v="157" actId="14100"/>
        <pc:sldMkLst>
          <pc:docMk/>
          <pc:sldMk cId="249101071" sldId="274"/>
        </pc:sldMkLst>
        <pc:spChg chg="mod">
          <ac:chgData name="Gibson, Heidi" userId="625c5426-83d3-499a-b65b-cae782d30fe8" providerId="ADAL" clId="{00C87D82-C340-47B4-9BD1-4B4B9F0170F2}" dt="2025-01-09T15:55:04.651" v="157" actId="14100"/>
          <ac:spMkLst>
            <pc:docMk/>
            <pc:sldMk cId="249101071" sldId="274"/>
            <ac:spMk id="2" creationId="{00000000-0000-0000-0000-000000000000}"/>
          </ac:spMkLst>
        </pc:spChg>
        <pc:spChg chg="mod">
          <ac:chgData name="Gibson, Heidi" userId="625c5426-83d3-499a-b65b-cae782d30fe8" providerId="ADAL" clId="{00C87D82-C340-47B4-9BD1-4B4B9F0170F2}" dt="2025-01-09T15:53:46.381" v="140" actId="207"/>
          <ac:spMkLst>
            <pc:docMk/>
            <pc:sldMk cId="249101071" sldId="274"/>
            <ac:spMk id="4" creationId="{E41A8DD9-BA47-EB7D-1917-AFF4566D4532}"/>
          </ac:spMkLst>
        </pc:spChg>
      </pc:sldChg>
      <pc:sldChg chg="addSp delSp modSp mod">
        <pc:chgData name="Gibson, Heidi" userId="625c5426-83d3-499a-b65b-cae782d30fe8" providerId="ADAL" clId="{00C87D82-C340-47B4-9BD1-4B4B9F0170F2}" dt="2025-01-13T16:30:45.302" v="1643"/>
        <pc:sldMkLst>
          <pc:docMk/>
          <pc:sldMk cId="1677965726" sldId="276"/>
        </pc:sldMkLst>
        <pc:spChg chg="mod ord">
          <ac:chgData name="Gibson, Heidi" userId="625c5426-83d3-499a-b65b-cae782d30fe8" providerId="ADAL" clId="{00C87D82-C340-47B4-9BD1-4B4B9F0170F2}" dt="2025-01-13T16:30:45.302" v="1643"/>
          <ac:spMkLst>
            <pc:docMk/>
            <pc:sldMk cId="1677965726" sldId="276"/>
            <ac:spMk id="2" creationId="{00000000-0000-0000-0000-000000000000}"/>
          </ac:spMkLst>
        </pc:spChg>
        <pc:spChg chg="add mod ord">
          <ac:chgData name="Gibson, Heidi" userId="625c5426-83d3-499a-b65b-cae782d30fe8" providerId="ADAL" clId="{00C87D82-C340-47B4-9BD1-4B4B9F0170F2}" dt="2025-01-09T17:38:25.223" v="1615"/>
          <ac:spMkLst>
            <pc:docMk/>
            <pc:sldMk cId="1677965726" sldId="276"/>
            <ac:spMk id="14" creationId="{40AFF93E-B5D8-C28B-C370-6CA0E88ED682}"/>
          </ac:spMkLst>
        </pc:spChg>
        <pc:spChg chg="add mod ord">
          <ac:chgData name="Gibson, Heidi" userId="625c5426-83d3-499a-b65b-cae782d30fe8" providerId="ADAL" clId="{00C87D82-C340-47B4-9BD1-4B4B9F0170F2}" dt="2025-01-09T17:38:29.954" v="1618"/>
          <ac:spMkLst>
            <pc:docMk/>
            <pc:sldMk cId="1677965726" sldId="276"/>
            <ac:spMk id="15" creationId="{7FD97B98-4E65-77DB-1B56-3AB18EB5BAD1}"/>
          </ac:spMkLst>
        </pc:spChg>
        <pc:picChg chg="mod">
          <ac:chgData name="Gibson, Heidi" userId="625c5426-83d3-499a-b65b-cae782d30fe8" providerId="ADAL" clId="{00C87D82-C340-47B4-9BD1-4B4B9F0170F2}" dt="2025-01-09T15:59:34.765" v="215" actId="1076"/>
          <ac:picMkLst>
            <pc:docMk/>
            <pc:sldMk cId="1677965726" sldId="276"/>
            <ac:picMk id="4" creationId="{F152ABE1-AD08-66FF-C235-75CA26B0B9A8}"/>
          </ac:picMkLst>
        </pc:picChg>
        <pc:picChg chg="add mod">
          <ac:chgData name="Gibson, Heidi" userId="625c5426-83d3-499a-b65b-cae782d30fe8" providerId="ADAL" clId="{00C87D82-C340-47B4-9BD1-4B4B9F0170F2}" dt="2025-01-09T17:32:44.529" v="1589" actId="962"/>
          <ac:picMkLst>
            <pc:docMk/>
            <pc:sldMk cId="1677965726" sldId="276"/>
            <ac:picMk id="7" creationId="{AF1A4DF7-7E39-FA89-1F3C-6B3756A02992}"/>
          </ac:picMkLst>
        </pc:picChg>
        <pc:picChg chg="add mod">
          <ac:chgData name="Gibson, Heidi" userId="625c5426-83d3-499a-b65b-cae782d30fe8" providerId="ADAL" clId="{00C87D82-C340-47B4-9BD1-4B4B9F0170F2}" dt="2025-01-09T17:34:35.748" v="1593" actId="962"/>
          <ac:picMkLst>
            <pc:docMk/>
            <pc:sldMk cId="1677965726" sldId="276"/>
            <ac:picMk id="11" creationId="{B1715DCC-C754-4E99-E223-EA42F777BEF6}"/>
          </ac:picMkLst>
        </pc:picChg>
      </pc:sldChg>
      <pc:sldChg chg="delSp modSp mod">
        <pc:chgData name="Gibson, Heidi" userId="625c5426-83d3-499a-b65b-cae782d30fe8" providerId="ADAL" clId="{00C87D82-C340-47B4-9BD1-4B4B9F0170F2}" dt="2025-01-09T16:10:14.066" v="472" actId="1076"/>
        <pc:sldMkLst>
          <pc:docMk/>
          <pc:sldMk cId="1752597152" sldId="277"/>
        </pc:sldMkLst>
        <pc:spChg chg="mod">
          <ac:chgData name="Gibson, Heidi" userId="625c5426-83d3-499a-b65b-cae782d30fe8" providerId="ADAL" clId="{00C87D82-C340-47B4-9BD1-4B4B9F0170F2}" dt="2025-01-09T16:10:07.794" v="470" actId="27636"/>
          <ac:spMkLst>
            <pc:docMk/>
            <pc:sldMk cId="1752597152" sldId="277"/>
            <ac:spMk id="2" creationId="{00000000-0000-0000-0000-000000000000}"/>
          </ac:spMkLst>
        </pc:spChg>
        <pc:spChg chg="mod">
          <ac:chgData name="Gibson, Heidi" userId="625c5426-83d3-499a-b65b-cae782d30fe8" providerId="ADAL" clId="{00C87D82-C340-47B4-9BD1-4B4B9F0170F2}" dt="2025-01-09T16:09:22.175" v="439" actId="20577"/>
          <ac:spMkLst>
            <pc:docMk/>
            <pc:sldMk cId="1752597152" sldId="277"/>
            <ac:spMk id="3" creationId="{63911446-A6F4-B815-49C1-9DEBE9EE1D68}"/>
          </ac:spMkLst>
        </pc:spChg>
        <pc:picChg chg="mod">
          <ac:chgData name="Gibson, Heidi" userId="625c5426-83d3-499a-b65b-cae782d30fe8" providerId="ADAL" clId="{00C87D82-C340-47B4-9BD1-4B4B9F0170F2}" dt="2025-01-09T16:10:14.066" v="472" actId="1076"/>
          <ac:picMkLst>
            <pc:docMk/>
            <pc:sldMk cId="1752597152" sldId="277"/>
            <ac:picMk id="4" creationId="{BC8C06FB-1CCC-0222-1970-34B052FFF62E}"/>
          </ac:picMkLst>
        </pc:picChg>
      </pc:sldChg>
      <pc:sldChg chg="addSp delSp modSp mod">
        <pc:chgData name="Gibson, Heidi" userId="625c5426-83d3-499a-b65b-cae782d30fe8" providerId="ADAL" clId="{00C87D82-C340-47B4-9BD1-4B4B9F0170F2}" dt="2025-01-09T17:35:00.072" v="1598" actId="962"/>
        <pc:sldMkLst>
          <pc:docMk/>
          <pc:sldMk cId="312571817" sldId="278"/>
        </pc:sldMkLst>
        <pc:spChg chg="add mod">
          <ac:chgData name="Gibson, Heidi" userId="625c5426-83d3-499a-b65b-cae782d30fe8" providerId="ADAL" clId="{00C87D82-C340-47B4-9BD1-4B4B9F0170F2}" dt="2025-01-09T16:18:30.005" v="594" actId="255"/>
          <ac:spMkLst>
            <pc:docMk/>
            <pc:sldMk cId="312571817" sldId="278"/>
            <ac:spMk id="9" creationId="{06406254-E016-24DB-573B-3BE1BDEDB296}"/>
          </ac:spMkLst>
        </pc:spChg>
        <pc:spChg chg="mod">
          <ac:chgData name="Gibson, Heidi" userId="625c5426-83d3-499a-b65b-cae782d30fe8" providerId="ADAL" clId="{00C87D82-C340-47B4-9BD1-4B4B9F0170F2}" dt="2025-01-09T16:18:04.345" v="585" actId="1076"/>
          <ac:spMkLst>
            <pc:docMk/>
            <pc:sldMk cId="312571817" sldId="278"/>
            <ac:spMk id="10" creationId="{00000000-0000-0000-0000-000000000000}"/>
          </ac:spMkLst>
        </pc:spChg>
        <pc:picChg chg="add mod modCrop">
          <ac:chgData name="Gibson, Heidi" userId="625c5426-83d3-499a-b65b-cae782d30fe8" providerId="ADAL" clId="{00C87D82-C340-47B4-9BD1-4B4B9F0170F2}" dt="2025-01-09T17:35:00.072" v="1598" actId="962"/>
          <ac:picMkLst>
            <pc:docMk/>
            <pc:sldMk cId="312571817" sldId="278"/>
            <ac:picMk id="12" creationId="{D41C0FB0-4474-B72A-D7F4-38941A13C29B}"/>
          </ac:picMkLst>
        </pc:picChg>
      </pc:sldChg>
      <pc:sldChg chg="addSp delSp modSp mod">
        <pc:chgData name="Gibson, Heidi" userId="625c5426-83d3-499a-b65b-cae782d30fe8" providerId="ADAL" clId="{00C87D82-C340-47B4-9BD1-4B4B9F0170F2}" dt="2025-01-09T16:39:08.247" v="801" actId="113"/>
        <pc:sldMkLst>
          <pc:docMk/>
          <pc:sldMk cId="1064556362" sldId="281"/>
        </pc:sldMkLst>
        <pc:spChg chg="mod">
          <ac:chgData name="Gibson, Heidi" userId="625c5426-83d3-499a-b65b-cae782d30fe8" providerId="ADAL" clId="{00C87D82-C340-47B4-9BD1-4B4B9F0170F2}" dt="2025-01-09T16:39:08.247" v="801" actId="113"/>
          <ac:spMkLst>
            <pc:docMk/>
            <pc:sldMk cId="1064556362" sldId="281"/>
            <ac:spMk id="2" creationId="{00000000-0000-0000-0000-000000000000}"/>
          </ac:spMkLst>
        </pc:spChg>
        <pc:spChg chg="add mod">
          <ac:chgData name="Gibson, Heidi" userId="625c5426-83d3-499a-b65b-cae782d30fe8" providerId="ADAL" clId="{00C87D82-C340-47B4-9BD1-4B4B9F0170F2}" dt="2025-01-09T16:39:01.969" v="800" actId="1076"/>
          <ac:spMkLst>
            <pc:docMk/>
            <pc:sldMk cId="1064556362" sldId="281"/>
            <ac:spMk id="6" creationId="{F2B44819-AE62-B01B-4F96-1BFDBF84B250}"/>
          </ac:spMkLst>
        </pc:spChg>
      </pc:sldChg>
      <pc:sldChg chg="delSp modSp mod">
        <pc:chgData name="Gibson, Heidi" userId="625c5426-83d3-499a-b65b-cae782d30fe8" providerId="ADAL" clId="{00C87D82-C340-47B4-9BD1-4B4B9F0170F2}" dt="2025-01-09T17:48:55.452" v="1638" actId="1076"/>
        <pc:sldMkLst>
          <pc:docMk/>
          <pc:sldMk cId="884548789" sldId="282"/>
        </pc:sldMkLst>
        <pc:spChg chg="mod">
          <ac:chgData name="Gibson, Heidi" userId="625c5426-83d3-499a-b65b-cae782d30fe8" providerId="ADAL" clId="{00C87D82-C340-47B4-9BD1-4B4B9F0170F2}" dt="2025-01-09T16:46:49.792" v="912" actId="1076"/>
          <ac:spMkLst>
            <pc:docMk/>
            <pc:sldMk cId="884548789" sldId="282"/>
            <ac:spMk id="5" creationId="{00000000-0000-0000-0000-000000000000}"/>
          </ac:spMkLst>
        </pc:spChg>
        <pc:spChg chg="mod">
          <ac:chgData name="Gibson, Heidi" userId="625c5426-83d3-499a-b65b-cae782d30fe8" providerId="ADAL" clId="{00C87D82-C340-47B4-9BD1-4B4B9F0170F2}" dt="2025-01-09T16:47:14.217" v="919" actId="1076"/>
          <ac:spMkLst>
            <pc:docMk/>
            <pc:sldMk cId="884548789" sldId="282"/>
            <ac:spMk id="7" creationId="{991FE3F8-C769-17EA-A7EC-FE8BF1DC5817}"/>
          </ac:spMkLst>
        </pc:spChg>
        <pc:picChg chg="mod">
          <ac:chgData name="Gibson, Heidi" userId="625c5426-83d3-499a-b65b-cae782d30fe8" providerId="ADAL" clId="{00C87D82-C340-47B4-9BD1-4B4B9F0170F2}" dt="2025-01-09T17:48:55.452" v="1638" actId="1076"/>
          <ac:picMkLst>
            <pc:docMk/>
            <pc:sldMk cId="884548789" sldId="282"/>
            <ac:picMk id="6" creationId="{9FADE8F2-E92E-1BF0-CC4E-92061BE7E993}"/>
          </ac:picMkLst>
        </pc:picChg>
      </pc:sldChg>
      <pc:sldChg chg="modSp mod">
        <pc:chgData name="Gibson, Heidi" userId="625c5426-83d3-499a-b65b-cae782d30fe8" providerId="ADAL" clId="{00C87D82-C340-47B4-9BD1-4B4B9F0170F2}" dt="2025-01-09T15:49:14.298" v="28" actId="20577"/>
        <pc:sldMkLst>
          <pc:docMk/>
          <pc:sldMk cId="831382582" sldId="283"/>
        </pc:sldMkLst>
        <pc:spChg chg="mod">
          <ac:chgData name="Gibson, Heidi" userId="625c5426-83d3-499a-b65b-cae782d30fe8" providerId="ADAL" clId="{00C87D82-C340-47B4-9BD1-4B4B9F0170F2}" dt="2025-01-09T15:49:14.298" v="28" actId="20577"/>
          <ac:spMkLst>
            <pc:docMk/>
            <pc:sldMk cId="831382582" sldId="283"/>
            <ac:spMk id="2" creationId="{00000000-0000-0000-0000-000000000000}"/>
          </ac:spMkLst>
        </pc:spChg>
        <pc:spChg chg="mod">
          <ac:chgData name="Gibson, Heidi" userId="625c5426-83d3-499a-b65b-cae782d30fe8" providerId="ADAL" clId="{00C87D82-C340-47B4-9BD1-4B4B9F0170F2}" dt="2025-01-09T15:48:13.558" v="8"/>
          <ac:spMkLst>
            <pc:docMk/>
            <pc:sldMk cId="831382582" sldId="283"/>
            <ac:spMk id="3" creationId="{00000000-0000-0000-0000-000000000000}"/>
          </ac:spMkLst>
        </pc:spChg>
      </pc:sldChg>
      <pc:sldChg chg="modSp mod">
        <pc:chgData name="Gibson, Heidi" userId="625c5426-83d3-499a-b65b-cae782d30fe8" providerId="ADAL" clId="{00C87D82-C340-47B4-9BD1-4B4B9F0170F2}" dt="2025-01-09T15:49:23.378" v="39" actId="20577"/>
        <pc:sldMkLst>
          <pc:docMk/>
          <pc:sldMk cId="977195968" sldId="284"/>
        </pc:sldMkLst>
        <pc:spChg chg="mod">
          <ac:chgData name="Gibson, Heidi" userId="625c5426-83d3-499a-b65b-cae782d30fe8" providerId="ADAL" clId="{00C87D82-C340-47B4-9BD1-4B4B9F0170F2}" dt="2025-01-09T15:49:23.378" v="39" actId="20577"/>
          <ac:spMkLst>
            <pc:docMk/>
            <pc:sldMk cId="977195968" sldId="284"/>
            <ac:spMk id="2" creationId="{00000000-0000-0000-0000-000000000000}"/>
          </ac:spMkLst>
        </pc:spChg>
        <pc:spChg chg="mod">
          <ac:chgData name="Gibson, Heidi" userId="625c5426-83d3-499a-b65b-cae782d30fe8" providerId="ADAL" clId="{00C87D82-C340-47B4-9BD1-4B4B9F0170F2}" dt="2025-01-09T15:48:27.447" v="9"/>
          <ac:spMkLst>
            <pc:docMk/>
            <pc:sldMk cId="977195968" sldId="284"/>
            <ac:spMk id="3" creationId="{00000000-0000-0000-0000-000000000000}"/>
          </ac:spMkLst>
        </pc:spChg>
      </pc:sldChg>
      <pc:sldChg chg="addSp delSp modSp mod">
        <pc:chgData name="Gibson, Heidi" userId="625c5426-83d3-499a-b65b-cae782d30fe8" providerId="ADAL" clId="{00C87D82-C340-47B4-9BD1-4B4B9F0170F2}" dt="2025-01-13T16:56:49.645" v="2047" actId="14100"/>
        <pc:sldMkLst>
          <pc:docMk/>
          <pc:sldMk cId="1531229088" sldId="291"/>
        </pc:sldMkLst>
        <pc:spChg chg="mod">
          <ac:chgData name="Gibson, Heidi" userId="625c5426-83d3-499a-b65b-cae782d30fe8" providerId="ADAL" clId="{00C87D82-C340-47B4-9BD1-4B4B9F0170F2}" dt="2025-01-09T17:01:38.968" v="1083" actId="1076"/>
          <ac:spMkLst>
            <pc:docMk/>
            <pc:sldMk cId="1531229088" sldId="291"/>
            <ac:spMk id="2" creationId="{00000000-0000-0000-0000-000000000000}"/>
          </ac:spMkLst>
        </pc:spChg>
        <pc:spChg chg="mod">
          <ac:chgData name="Gibson, Heidi" userId="625c5426-83d3-499a-b65b-cae782d30fe8" providerId="ADAL" clId="{00C87D82-C340-47B4-9BD1-4B4B9F0170F2}" dt="2025-01-09T16:59:16.368" v="1055"/>
          <ac:spMkLst>
            <pc:docMk/>
            <pc:sldMk cId="1531229088" sldId="291"/>
            <ac:spMk id="3" creationId="{00000000-0000-0000-0000-000000000000}"/>
          </ac:spMkLst>
        </pc:spChg>
        <pc:spChg chg="add mod">
          <ac:chgData name="Gibson, Heidi" userId="625c5426-83d3-499a-b65b-cae782d30fe8" providerId="ADAL" clId="{00C87D82-C340-47B4-9BD1-4B4B9F0170F2}" dt="2025-01-13T16:56:49.645" v="2047" actId="14100"/>
          <ac:spMkLst>
            <pc:docMk/>
            <pc:sldMk cId="1531229088" sldId="291"/>
            <ac:spMk id="5" creationId="{47284992-3875-DF5F-1B19-597BF517E0D5}"/>
          </ac:spMkLst>
        </pc:spChg>
      </pc:sldChg>
      <pc:sldChg chg="del">
        <pc:chgData name="Gibson, Heidi" userId="625c5426-83d3-499a-b65b-cae782d30fe8" providerId="ADAL" clId="{00C87D82-C340-47B4-9BD1-4B4B9F0170F2}" dt="2025-01-09T17:03:23.390" v="1088" actId="47"/>
        <pc:sldMkLst>
          <pc:docMk/>
          <pc:sldMk cId="1490101841" sldId="292"/>
        </pc:sldMkLst>
      </pc:sldChg>
      <pc:sldChg chg="modSp mod">
        <pc:chgData name="Gibson, Heidi" userId="625c5426-83d3-499a-b65b-cae782d30fe8" providerId="ADAL" clId="{00C87D82-C340-47B4-9BD1-4B4B9F0170F2}" dt="2025-01-09T17:08:18.600" v="1148" actId="1076"/>
        <pc:sldMkLst>
          <pc:docMk/>
          <pc:sldMk cId="755838110" sldId="293"/>
        </pc:sldMkLst>
        <pc:spChg chg="mod">
          <ac:chgData name="Gibson, Heidi" userId="625c5426-83d3-499a-b65b-cae782d30fe8" providerId="ADAL" clId="{00C87D82-C340-47B4-9BD1-4B4B9F0170F2}" dt="2025-01-09T17:08:18.600" v="1148" actId="1076"/>
          <ac:spMkLst>
            <pc:docMk/>
            <pc:sldMk cId="755838110" sldId="293"/>
            <ac:spMk id="2" creationId="{00000000-0000-0000-0000-000000000000}"/>
          </ac:spMkLst>
        </pc:spChg>
        <pc:spChg chg="mod">
          <ac:chgData name="Gibson, Heidi" userId="625c5426-83d3-499a-b65b-cae782d30fe8" providerId="ADAL" clId="{00C87D82-C340-47B4-9BD1-4B4B9F0170F2}" dt="2025-01-09T17:07:14.924" v="1131" actId="20577"/>
          <ac:spMkLst>
            <pc:docMk/>
            <pc:sldMk cId="755838110" sldId="293"/>
            <ac:spMk id="3" creationId="{3CF7CEF4-BBAA-4F0E-0247-D077E6563F33}"/>
          </ac:spMkLst>
        </pc:spChg>
      </pc:sldChg>
      <pc:sldChg chg="modSp mod">
        <pc:chgData name="Gibson, Heidi" userId="625c5426-83d3-499a-b65b-cae782d30fe8" providerId="ADAL" clId="{00C87D82-C340-47B4-9BD1-4B4B9F0170F2}" dt="2025-01-09T17:11:45.031" v="1218" actId="27636"/>
        <pc:sldMkLst>
          <pc:docMk/>
          <pc:sldMk cId="322584319" sldId="294"/>
        </pc:sldMkLst>
        <pc:spChg chg="mod">
          <ac:chgData name="Gibson, Heidi" userId="625c5426-83d3-499a-b65b-cae782d30fe8" providerId="ADAL" clId="{00C87D82-C340-47B4-9BD1-4B4B9F0170F2}" dt="2025-01-09T17:11:45.031" v="1218" actId="27636"/>
          <ac:spMkLst>
            <pc:docMk/>
            <pc:sldMk cId="322584319" sldId="294"/>
            <ac:spMk id="2" creationId="{00000000-0000-0000-0000-000000000000}"/>
          </ac:spMkLst>
        </pc:spChg>
        <pc:spChg chg="mod">
          <ac:chgData name="Gibson, Heidi" userId="625c5426-83d3-499a-b65b-cae782d30fe8" providerId="ADAL" clId="{00C87D82-C340-47B4-9BD1-4B4B9F0170F2}" dt="2025-01-09T17:08:32.195" v="1149" actId="20577"/>
          <ac:spMkLst>
            <pc:docMk/>
            <pc:sldMk cId="322584319" sldId="294"/>
            <ac:spMk id="4" creationId="{55027541-FA84-D61F-3290-BE39B79ECE69}"/>
          </ac:spMkLst>
        </pc:spChg>
      </pc:sldChg>
      <pc:sldChg chg="addSp modSp mod">
        <pc:chgData name="Gibson, Heidi" userId="625c5426-83d3-499a-b65b-cae782d30fe8" providerId="ADAL" clId="{00C87D82-C340-47B4-9BD1-4B4B9F0170F2}" dt="2025-01-13T16:56:04.231" v="2044" actId="962"/>
        <pc:sldMkLst>
          <pc:docMk/>
          <pc:sldMk cId="227199329" sldId="295"/>
        </pc:sldMkLst>
        <pc:spChg chg="mod">
          <ac:chgData name="Gibson, Heidi" userId="625c5426-83d3-499a-b65b-cae782d30fe8" providerId="ADAL" clId="{00C87D82-C340-47B4-9BD1-4B4B9F0170F2}" dt="2025-01-09T17:13:09.679" v="1278" actId="14100"/>
          <ac:spMkLst>
            <pc:docMk/>
            <pc:sldMk cId="227199329" sldId="295"/>
            <ac:spMk id="2" creationId="{00000000-0000-0000-0000-000000000000}"/>
          </ac:spMkLst>
        </pc:spChg>
        <pc:spChg chg="mod">
          <ac:chgData name="Gibson, Heidi" userId="625c5426-83d3-499a-b65b-cae782d30fe8" providerId="ADAL" clId="{00C87D82-C340-47B4-9BD1-4B4B9F0170F2}" dt="2025-01-09T17:16:26.263" v="1339" actId="20577"/>
          <ac:spMkLst>
            <pc:docMk/>
            <pc:sldMk cId="227199329" sldId="295"/>
            <ac:spMk id="3" creationId="{C9CFEAB3-0DDD-5D12-B028-7836DDA667C4}"/>
          </ac:spMkLst>
        </pc:spChg>
        <pc:picChg chg="add mod">
          <ac:chgData name="Gibson, Heidi" userId="625c5426-83d3-499a-b65b-cae782d30fe8" providerId="ADAL" clId="{00C87D82-C340-47B4-9BD1-4B4B9F0170F2}" dt="2025-01-13T16:56:04.231" v="2044" actId="962"/>
          <ac:picMkLst>
            <pc:docMk/>
            <pc:sldMk cId="227199329" sldId="295"/>
            <ac:picMk id="5" creationId="{BD176ACF-C464-3B3A-7E09-7F7AA0708FA9}"/>
          </ac:picMkLst>
        </pc:picChg>
      </pc:sldChg>
      <pc:sldChg chg="addSp delSp modSp mod">
        <pc:chgData name="Gibson, Heidi" userId="625c5426-83d3-499a-b65b-cae782d30fe8" providerId="ADAL" clId="{00C87D82-C340-47B4-9BD1-4B4B9F0170F2}" dt="2025-01-13T16:56:24.786" v="2046" actId="1582"/>
        <pc:sldMkLst>
          <pc:docMk/>
          <pc:sldMk cId="976409459" sldId="296"/>
        </pc:sldMkLst>
        <pc:spChg chg="mod">
          <ac:chgData name="Gibson, Heidi" userId="625c5426-83d3-499a-b65b-cae782d30fe8" providerId="ADAL" clId="{00C87D82-C340-47B4-9BD1-4B4B9F0170F2}" dt="2025-01-09T17:15:03.607" v="1336" actId="20577"/>
          <ac:spMkLst>
            <pc:docMk/>
            <pc:sldMk cId="976409459" sldId="296"/>
            <ac:spMk id="2" creationId="{00000000-0000-0000-0000-000000000000}"/>
          </ac:spMkLst>
        </pc:spChg>
        <pc:spChg chg="mod">
          <ac:chgData name="Gibson, Heidi" userId="625c5426-83d3-499a-b65b-cae782d30fe8" providerId="ADAL" clId="{00C87D82-C340-47B4-9BD1-4B4B9F0170F2}" dt="2025-01-09T17:16:20.651" v="1338" actId="20577"/>
          <ac:spMkLst>
            <pc:docMk/>
            <pc:sldMk cId="976409459" sldId="296"/>
            <ac:spMk id="3" creationId="{0AAEAF22-F5F1-0E0E-1116-D3D71A871A73}"/>
          </ac:spMkLst>
        </pc:spChg>
        <pc:picChg chg="add mod modCrop">
          <ac:chgData name="Gibson, Heidi" userId="625c5426-83d3-499a-b65b-cae782d30fe8" providerId="ADAL" clId="{00C87D82-C340-47B4-9BD1-4B4B9F0170F2}" dt="2025-01-13T16:56:24.786" v="2046" actId="1582"/>
          <ac:picMkLst>
            <pc:docMk/>
            <pc:sldMk cId="976409459" sldId="296"/>
            <ac:picMk id="5" creationId="{677CBFBC-9692-D480-C44F-AB22C1BC3E10}"/>
          </ac:picMkLst>
        </pc:picChg>
      </pc:sldChg>
      <pc:sldChg chg="modSp mod">
        <pc:chgData name="Gibson, Heidi" userId="625c5426-83d3-499a-b65b-cae782d30fe8" providerId="ADAL" clId="{00C87D82-C340-47B4-9BD1-4B4B9F0170F2}" dt="2025-01-09T15:49:32.795" v="50" actId="20577"/>
        <pc:sldMkLst>
          <pc:docMk/>
          <pc:sldMk cId="1388645160" sldId="297"/>
        </pc:sldMkLst>
        <pc:spChg chg="mod">
          <ac:chgData name="Gibson, Heidi" userId="625c5426-83d3-499a-b65b-cae782d30fe8" providerId="ADAL" clId="{00C87D82-C340-47B4-9BD1-4B4B9F0170F2}" dt="2025-01-09T15:49:32.795" v="50" actId="20577"/>
          <ac:spMkLst>
            <pc:docMk/>
            <pc:sldMk cId="1388645160" sldId="297"/>
            <ac:spMk id="2" creationId="{00000000-0000-0000-0000-000000000000}"/>
          </ac:spMkLst>
        </pc:spChg>
        <pc:spChg chg="mod">
          <ac:chgData name="Gibson, Heidi" userId="625c5426-83d3-499a-b65b-cae782d30fe8" providerId="ADAL" clId="{00C87D82-C340-47B4-9BD1-4B4B9F0170F2}" dt="2025-01-09T15:48:50.988" v="12" actId="1076"/>
          <ac:spMkLst>
            <pc:docMk/>
            <pc:sldMk cId="1388645160" sldId="297"/>
            <ac:spMk id="3" creationId="{00000000-0000-0000-0000-000000000000}"/>
          </ac:spMkLst>
        </pc:spChg>
      </pc:sldChg>
      <pc:sldChg chg="modSp mod">
        <pc:chgData name="Gibson, Heidi" userId="625c5426-83d3-499a-b65b-cae782d30fe8" providerId="ADAL" clId="{00C87D82-C340-47B4-9BD1-4B4B9F0170F2}" dt="2025-01-09T17:17:46.038" v="1370" actId="1076"/>
        <pc:sldMkLst>
          <pc:docMk/>
          <pc:sldMk cId="2017572474" sldId="298"/>
        </pc:sldMkLst>
        <pc:spChg chg="mod">
          <ac:chgData name="Gibson, Heidi" userId="625c5426-83d3-499a-b65b-cae782d30fe8" providerId="ADAL" clId="{00C87D82-C340-47B4-9BD1-4B4B9F0170F2}" dt="2025-01-09T17:17:46.038" v="1370" actId="1076"/>
          <ac:spMkLst>
            <pc:docMk/>
            <pc:sldMk cId="2017572474" sldId="298"/>
            <ac:spMk id="2" creationId="{00000000-0000-0000-0000-000000000000}"/>
          </ac:spMkLst>
        </pc:spChg>
        <pc:spChg chg="mod">
          <ac:chgData name="Gibson, Heidi" userId="625c5426-83d3-499a-b65b-cae782d30fe8" providerId="ADAL" clId="{00C87D82-C340-47B4-9BD1-4B4B9F0170F2}" dt="2025-01-09T17:17:08.235" v="1359" actId="20577"/>
          <ac:spMkLst>
            <pc:docMk/>
            <pc:sldMk cId="2017572474" sldId="298"/>
            <ac:spMk id="3" creationId="{00000000-0000-0000-0000-000000000000}"/>
          </ac:spMkLst>
        </pc:spChg>
      </pc:sldChg>
      <pc:sldChg chg="addSp delSp modSp mod">
        <pc:chgData name="Gibson, Heidi" userId="625c5426-83d3-499a-b65b-cae782d30fe8" providerId="ADAL" clId="{00C87D82-C340-47B4-9BD1-4B4B9F0170F2}" dt="2025-01-13T16:57:21.552" v="2049" actId="962"/>
        <pc:sldMkLst>
          <pc:docMk/>
          <pc:sldMk cId="252248477" sldId="300"/>
        </pc:sldMkLst>
        <pc:spChg chg="mod">
          <ac:chgData name="Gibson, Heidi" userId="625c5426-83d3-499a-b65b-cae782d30fe8" providerId="ADAL" clId="{00C87D82-C340-47B4-9BD1-4B4B9F0170F2}" dt="2025-01-09T17:21:25.119" v="1433" actId="27636"/>
          <ac:spMkLst>
            <pc:docMk/>
            <pc:sldMk cId="252248477" sldId="300"/>
            <ac:spMk id="2" creationId="{00000000-0000-0000-0000-000000000000}"/>
          </ac:spMkLst>
        </pc:spChg>
        <pc:picChg chg="add mod ord">
          <ac:chgData name="Gibson, Heidi" userId="625c5426-83d3-499a-b65b-cae782d30fe8" providerId="ADAL" clId="{00C87D82-C340-47B4-9BD1-4B4B9F0170F2}" dt="2025-01-13T16:57:21.552" v="2049" actId="962"/>
          <ac:picMkLst>
            <pc:docMk/>
            <pc:sldMk cId="252248477" sldId="300"/>
            <ac:picMk id="5" creationId="{02DDF0BA-91DD-DFB8-6C33-F97F897DBC1F}"/>
          </ac:picMkLst>
        </pc:picChg>
      </pc:sldChg>
      <pc:sldChg chg="modSp mod">
        <pc:chgData name="Gibson, Heidi" userId="625c5426-83d3-499a-b65b-cae782d30fe8" providerId="ADAL" clId="{00C87D82-C340-47B4-9BD1-4B4B9F0170F2}" dt="2025-01-09T17:22:40.054" v="1453" actId="27636"/>
        <pc:sldMkLst>
          <pc:docMk/>
          <pc:sldMk cId="1149712222" sldId="301"/>
        </pc:sldMkLst>
        <pc:spChg chg="mod">
          <ac:chgData name="Gibson, Heidi" userId="625c5426-83d3-499a-b65b-cae782d30fe8" providerId="ADAL" clId="{00C87D82-C340-47B4-9BD1-4B4B9F0170F2}" dt="2025-01-09T17:22:40.054" v="1453" actId="27636"/>
          <ac:spMkLst>
            <pc:docMk/>
            <pc:sldMk cId="1149712222" sldId="301"/>
            <ac:spMk id="2" creationId="{00000000-0000-0000-0000-000000000000}"/>
          </ac:spMkLst>
        </pc:spChg>
        <pc:spChg chg="mod">
          <ac:chgData name="Gibson, Heidi" userId="625c5426-83d3-499a-b65b-cae782d30fe8" providerId="ADAL" clId="{00C87D82-C340-47B4-9BD1-4B4B9F0170F2}" dt="2025-01-09T17:21:52.203" v="1438" actId="27636"/>
          <ac:spMkLst>
            <pc:docMk/>
            <pc:sldMk cId="1149712222" sldId="301"/>
            <ac:spMk id="4" creationId="{00000000-0000-0000-0000-000000000000}"/>
          </ac:spMkLst>
        </pc:spChg>
        <pc:picChg chg="mod">
          <ac:chgData name="Gibson, Heidi" userId="625c5426-83d3-499a-b65b-cae782d30fe8" providerId="ADAL" clId="{00C87D82-C340-47B4-9BD1-4B4B9F0170F2}" dt="2025-01-09T17:22:11.223" v="1445" actId="1076"/>
          <ac:picMkLst>
            <pc:docMk/>
            <pc:sldMk cId="1149712222" sldId="301"/>
            <ac:picMk id="5" creationId="{BC8C06FB-1CCC-0222-1970-34B052FFF62E}"/>
          </ac:picMkLst>
        </pc:picChg>
      </pc:sldChg>
      <pc:sldChg chg="modSp mod">
        <pc:chgData name="Gibson, Heidi" userId="625c5426-83d3-499a-b65b-cae782d30fe8" providerId="ADAL" clId="{00C87D82-C340-47B4-9BD1-4B4B9F0170F2}" dt="2025-01-09T17:23:42.036" v="1457" actId="20577"/>
        <pc:sldMkLst>
          <pc:docMk/>
          <pc:sldMk cId="359278058" sldId="302"/>
        </pc:sldMkLst>
        <pc:spChg chg="mod">
          <ac:chgData name="Gibson, Heidi" userId="625c5426-83d3-499a-b65b-cae782d30fe8" providerId="ADAL" clId="{00C87D82-C340-47B4-9BD1-4B4B9F0170F2}" dt="2025-01-09T17:23:42.036" v="1457" actId="20577"/>
          <ac:spMkLst>
            <pc:docMk/>
            <pc:sldMk cId="359278058" sldId="302"/>
            <ac:spMk id="2" creationId="{00000000-0000-0000-0000-000000000000}"/>
          </ac:spMkLst>
        </pc:spChg>
      </pc:sldChg>
      <pc:sldChg chg="addSp delSp modSp mod">
        <pc:chgData name="Gibson, Heidi" userId="625c5426-83d3-499a-b65b-cae782d30fe8" providerId="ADAL" clId="{00C87D82-C340-47B4-9BD1-4B4B9F0170F2}" dt="2025-01-09T17:38:02.040" v="1613" actId="962"/>
        <pc:sldMkLst>
          <pc:docMk/>
          <pc:sldMk cId="1279288554" sldId="307"/>
        </pc:sldMkLst>
        <pc:spChg chg="mod">
          <ac:chgData name="Gibson, Heidi" userId="625c5426-83d3-499a-b65b-cae782d30fe8" providerId="ADAL" clId="{00C87D82-C340-47B4-9BD1-4B4B9F0170F2}" dt="2025-01-09T17:25:43.884" v="1511" actId="20577"/>
          <ac:spMkLst>
            <pc:docMk/>
            <pc:sldMk cId="1279288554" sldId="307"/>
            <ac:spMk id="7" creationId="{00000000-0000-0000-0000-000000000000}"/>
          </ac:spMkLst>
        </pc:spChg>
        <pc:spChg chg="mod">
          <ac:chgData name="Gibson, Heidi" userId="625c5426-83d3-499a-b65b-cae782d30fe8" providerId="ADAL" clId="{00C87D82-C340-47B4-9BD1-4B4B9F0170F2}" dt="2025-01-09T17:25:56.821" v="1523" actId="20577"/>
          <ac:spMkLst>
            <pc:docMk/>
            <pc:sldMk cId="1279288554" sldId="307"/>
            <ac:spMk id="8" creationId="{00000000-0000-0000-0000-000000000000}"/>
          </ac:spMkLst>
        </pc:spChg>
        <pc:spChg chg="mod">
          <ac:chgData name="Gibson, Heidi" userId="625c5426-83d3-499a-b65b-cae782d30fe8" providerId="ADAL" clId="{00C87D82-C340-47B4-9BD1-4B4B9F0170F2}" dt="2025-01-09T17:26:16.189" v="1564" actId="1076"/>
          <ac:spMkLst>
            <pc:docMk/>
            <pc:sldMk cId="1279288554" sldId="307"/>
            <ac:spMk id="9" creationId="{00000000-0000-0000-0000-000000000000}"/>
          </ac:spMkLst>
        </pc:spChg>
        <pc:picChg chg="mod modCrop">
          <ac:chgData name="Gibson, Heidi" userId="625c5426-83d3-499a-b65b-cae782d30fe8" providerId="ADAL" clId="{00C87D82-C340-47B4-9BD1-4B4B9F0170F2}" dt="2025-01-09T17:37:25.841" v="1609" actId="962"/>
          <ac:picMkLst>
            <pc:docMk/>
            <pc:sldMk cId="1279288554" sldId="307"/>
            <ac:picMk id="4" creationId="{00000000-0000-0000-0000-000000000000}"/>
          </ac:picMkLst>
        </pc:picChg>
        <pc:picChg chg="mod">
          <ac:chgData name="Gibson, Heidi" userId="625c5426-83d3-499a-b65b-cae782d30fe8" providerId="ADAL" clId="{00C87D82-C340-47B4-9BD1-4B4B9F0170F2}" dt="2025-01-09T17:38:02.040" v="1613" actId="962"/>
          <ac:picMkLst>
            <pc:docMk/>
            <pc:sldMk cId="1279288554" sldId="307"/>
            <ac:picMk id="6" creationId="{00000000-0000-0000-0000-000000000000}"/>
          </ac:picMkLst>
        </pc:picChg>
      </pc:sldChg>
      <pc:sldChg chg="modSp mod">
        <pc:chgData name="Gibson, Heidi" userId="625c5426-83d3-499a-b65b-cae782d30fe8" providerId="ADAL" clId="{00C87D82-C340-47B4-9BD1-4B4B9F0170F2}" dt="2025-01-09T17:27:31.558" v="1578" actId="1076"/>
        <pc:sldMkLst>
          <pc:docMk/>
          <pc:sldMk cId="301228494" sldId="308"/>
        </pc:sldMkLst>
        <pc:spChg chg="mod">
          <ac:chgData name="Gibson, Heidi" userId="625c5426-83d3-499a-b65b-cae782d30fe8" providerId="ADAL" clId="{00C87D82-C340-47B4-9BD1-4B4B9F0170F2}" dt="2025-01-09T17:27:31.558" v="1578" actId="1076"/>
          <ac:spMkLst>
            <pc:docMk/>
            <pc:sldMk cId="301228494" sldId="308"/>
            <ac:spMk id="2" creationId="{00000000-0000-0000-0000-000000000000}"/>
          </ac:spMkLst>
        </pc:spChg>
        <pc:spChg chg="mod">
          <ac:chgData name="Gibson, Heidi" userId="625c5426-83d3-499a-b65b-cae782d30fe8" providerId="ADAL" clId="{00C87D82-C340-47B4-9BD1-4B4B9F0170F2}" dt="2025-01-09T17:27:27.823" v="1577" actId="1076"/>
          <ac:spMkLst>
            <pc:docMk/>
            <pc:sldMk cId="301228494" sldId="308"/>
            <ac:spMk id="3" creationId="{00000000-0000-0000-0000-000000000000}"/>
          </ac:spMkLst>
        </pc:spChg>
        <pc:picChg chg="mod">
          <ac:chgData name="Gibson, Heidi" userId="625c5426-83d3-499a-b65b-cae782d30fe8" providerId="ADAL" clId="{00C87D82-C340-47B4-9BD1-4B4B9F0170F2}" dt="2025-01-09T17:27:20.662" v="1575" actId="1076"/>
          <ac:picMkLst>
            <pc:docMk/>
            <pc:sldMk cId="301228494" sldId="308"/>
            <ac:picMk id="4" creationId="{9FADE8F2-E92E-1BF0-CC4E-92061BE7E993}"/>
          </ac:picMkLst>
        </pc:picChg>
      </pc:sldChg>
      <pc:sldChg chg="modSp mod">
        <pc:chgData name="Gibson, Heidi" userId="625c5426-83d3-499a-b65b-cae782d30fe8" providerId="ADAL" clId="{00C87D82-C340-47B4-9BD1-4B4B9F0170F2}" dt="2025-01-09T15:51:32.462" v="124" actId="27636"/>
        <pc:sldMkLst>
          <pc:docMk/>
          <pc:sldMk cId="1429276797" sldId="309"/>
        </pc:sldMkLst>
        <pc:spChg chg="mod">
          <ac:chgData name="Gibson, Heidi" userId="625c5426-83d3-499a-b65b-cae782d30fe8" providerId="ADAL" clId="{00C87D82-C340-47B4-9BD1-4B4B9F0170F2}" dt="2025-01-09T15:51:32.462" v="124" actId="27636"/>
          <ac:spMkLst>
            <pc:docMk/>
            <pc:sldMk cId="1429276797" sldId="309"/>
            <ac:spMk id="2" creationId="{8344F75E-0A53-6697-8D98-BB41054899A7}"/>
          </ac:spMkLst>
        </pc:spChg>
        <pc:spChg chg="mod">
          <ac:chgData name="Gibson, Heidi" userId="625c5426-83d3-499a-b65b-cae782d30fe8" providerId="ADAL" clId="{00C87D82-C340-47B4-9BD1-4B4B9F0170F2}" dt="2025-01-09T15:50:00.334" v="51"/>
          <ac:spMkLst>
            <pc:docMk/>
            <pc:sldMk cId="1429276797" sldId="309"/>
            <ac:spMk id="3" creationId="{4CDD5613-3F9B-80BE-9DCF-0FBEEA234EAA}"/>
          </ac:spMkLst>
        </pc:spChg>
      </pc:sldChg>
      <pc:sldChg chg="delSp modSp mod">
        <pc:chgData name="Gibson, Heidi" userId="625c5426-83d3-499a-b65b-cae782d30fe8" providerId="ADAL" clId="{00C87D82-C340-47B4-9BD1-4B4B9F0170F2}" dt="2025-01-09T16:14:14.118" v="532" actId="20577"/>
        <pc:sldMkLst>
          <pc:docMk/>
          <pc:sldMk cId="1135553507" sldId="310"/>
        </pc:sldMkLst>
        <pc:spChg chg="mod">
          <ac:chgData name="Gibson, Heidi" userId="625c5426-83d3-499a-b65b-cae782d30fe8" providerId="ADAL" clId="{00C87D82-C340-47B4-9BD1-4B4B9F0170F2}" dt="2025-01-09T16:14:14.118" v="532" actId="20577"/>
          <ac:spMkLst>
            <pc:docMk/>
            <pc:sldMk cId="1135553507" sldId="310"/>
            <ac:spMk id="2" creationId="{80270430-DB69-071C-CFC6-58E9FD937ACC}"/>
          </ac:spMkLst>
        </pc:spChg>
        <pc:spChg chg="mod">
          <ac:chgData name="Gibson, Heidi" userId="625c5426-83d3-499a-b65b-cae782d30fe8" providerId="ADAL" clId="{00C87D82-C340-47B4-9BD1-4B4B9F0170F2}" dt="2025-01-09T16:11:07.794" v="481" actId="14100"/>
          <ac:spMkLst>
            <pc:docMk/>
            <pc:sldMk cId="1135553507" sldId="310"/>
            <ac:spMk id="3" creationId="{AF161D01-3513-B5AE-1271-C95911CA8314}"/>
          </ac:spMkLst>
        </pc:spChg>
      </pc:sldChg>
      <pc:sldChg chg="modSp mod">
        <pc:chgData name="Gibson, Heidi" userId="625c5426-83d3-499a-b65b-cae782d30fe8" providerId="ADAL" clId="{00C87D82-C340-47B4-9BD1-4B4B9F0170F2}" dt="2025-01-09T16:49:07.247" v="940" actId="20577"/>
        <pc:sldMkLst>
          <pc:docMk/>
          <pc:sldMk cId="3548019939" sldId="311"/>
        </pc:sldMkLst>
        <pc:spChg chg="mod">
          <ac:chgData name="Gibson, Heidi" userId="625c5426-83d3-499a-b65b-cae782d30fe8" providerId="ADAL" clId="{00C87D82-C340-47B4-9BD1-4B4B9F0170F2}" dt="2025-01-09T16:49:07.247" v="940" actId="20577"/>
          <ac:spMkLst>
            <pc:docMk/>
            <pc:sldMk cId="3548019939" sldId="311"/>
            <ac:spMk id="2" creationId="{FA4AEFB5-D794-A465-101C-EBE3917F395B}"/>
          </ac:spMkLst>
        </pc:spChg>
        <pc:spChg chg="mod">
          <ac:chgData name="Gibson, Heidi" userId="625c5426-83d3-499a-b65b-cae782d30fe8" providerId="ADAL" clId="{00C87D82-C340-47B4-9BD1-4B4B9F0170F2}" dt="2025-01-09T16:47:46.384" v="920"/>
          <ac:spMkLst>
            <pc:docMk/>
            <pc:sldMk cId="3548019939" sldId="311"/>
            <ac:spMk id="3" creationId="{7EC61346-F738-FFBA-CDEE-E79B6688D2B5}"/>
          </ac:spMkLst>
        </pc:spChg>
      </pc:sldChg>
      <pc:sldChg chg="addSp delSp modSp mod">
        <pc:chgData name="Gibson, Heidi" userId="625c5426-83d3-499a-b65b-cae782d30fe8" providerId="ADAL" clId="{00C87D82-C340-47B4-9BD1-4B4B9F0170F2}" dt="2025-01-13T16:42:01.469" v="1903" actId="208"/>
        <pc:sldMkLst>
          <pc:docMk/>
          <pc:sldMk cId="1814893947" sldId="312"/>
        </pc:sldMkLst>
        <pc:spChg chg="mod">
          <ac:chgData name="Gibson, Heidi" userId="625c5426-83d3-499a-b65b-cae782d30fe8" providerId="ADAL" clId="{00C87D82-C340-47B4-9BD1-4B4B9F0170F2}" dt="2025-01-09T17:18:43.455" v="1411" actId="14100"/>
          <ac:spMkLst>
            <pc:docMk/>
            <pc:sldMk cId="1814893947" sldId="312"/>
            <ac:spMk id="2" creationId="{2820B5A1-4529-D147-981B-754AF95E946E}"/>
          </ac:spMkLst>
        </pc:spChg>
        <pc:spChg chg="mod">
          <ac:chgData name="Gibson, Heidi" userId="625c5426-83d3-499a-b65b-cae782d30fe8" providerId="ADAL" clId="{00C87D82-C340-47B4-9BD1-4B4B9F0170F2}" dt="2025-01-09T17:18:11.486" v="1404" actId="20577"/>
          <ac:spMkLst>
            <pc:docMk/>
            <pc:sldMk cId="1814893947" sldId="312"/>
            <ac:spMk id="3" creationId="{30209840-0C09-6414-B73C-22DE0946745F}"/>
          </ac:spMkLst>
        </pc:spChg>
        <pc:spChg chg="mod">
          <ac:chgData name="Gibson, Heidi" userId="625c5426-83d3-499a-b65b-cae782d30fe8" providerId="ADAL" clId="{00C87D82-C340-47B4-9BD1-4B4B9F0170F2}" dt="2025-01-09T17:19:02.096" v="1413" actId="20577"/>
          <ac:spMkLst>
            <pc:docMk/>
            <pc:sldMk cId="1814893947" sldId="312"/>
            <ac:spMk id="5" creationId="{F7BF767B-9614-CC92-30AB-6097F2850788}"/>
          </ac:spMkLst>
        </pc:spChg>
        <pc:picChg chg="add mod ord">
          <ac:chgData name="Gibson, Heidi" userId="625c5426-83d3-499a-b65b-cae782d30fe8" providerId="ADAL" clId="{00C87D82-C340-47B4-9BD1-4B4B9F0170F2}" dt="2025-01-13T16:42:01.469" v="1903" actId="208"/>
          <ac:picMkLst>
            <pc:docMk/>
            <pc:sldMk cId="1814893947" sldId="312"/>
            <ac:picMk id="6" creationId="{BAC820F6-4CD2-46DB-7633-F133D1CE25E9}"/>
          </ac:picMkLst>
        </pc:picChg>
      </pc:sldChg>
      <pc:sldChg chg="addSp delSp modSp mod">
        <pc:chgData name="Gibson, Heidi" userId="625c5426-83d3-499a-b65b-cae782d30fe8" providerId="ADAL" clId="{00C87D82-C340-47B4-9BD1-4B4B9F0170F2}" dt="2025-01-09T16:44:30.257" v="887" actId="1076"/>
        <pc:sldMkLst>
          <pc:docMk/>
          <pc:sldMk cId="1849159137" sldId="313"/>
        </pc:sldMkLst>
        <pc:spChg chg="mod">
          <ac:chgData name="Gibson, Heidi" userId="625c5426-83d3-499a-b65b-cae782d30fe8" providerId="ADAL" clId="{00C87D82-C340-47B4-9BD1-4B4B9F0170F2}" dt="2025-01-09T16:44:20.073" v="886" actId="1036"/>
          <ac:spMkLst>
            <pc:docMk/>
            <pc:sldMk cId="1849159137" sldId="313"/>
            <ac:spMk id="2" creationId="{1865D767-D28E-4409-1918-3934F888563F}"/>
          </ac:spMkLst>
        </pc:spChg>
        <pc:spChg chg="add mod">
          <ac:chgData name="Gibson, Heidi" userId="625c5426-83d3-499a-b65b-cae782d30fe8" providerId="ADAL" clId="{00C87D82-C340-47B4-9BD1-4B4B9F0170F2}" dt="2025-01-09T16:44:30.257" v="887" actId="1076"/>
          <ac:spMkLst>
            <pc:docMk/>
            <pc:sldMk cId="1849159137" sldId="313"/>
            <ac:spMk id="4" creationId="{12321495-3AFB-BB5B-6C72-050650D8E5F9}"/>
          </ac:spMkLst>
        </pc:spChg>
      </pc:sldChg>
      <pc:sldChg chg="delSp modSp mod">
        <pc:chgData name="Gibson, Heidi" userId="625c5426-83d3-499a-b65b-cae782d30fe8" providerId="ADAL" clId="{00C87D82-C340-47B4-9BD1-4B4B9F0170F2}" dt="2025-01-09T16:50:47.607" v="974" actId="1076"/>
        <pc:sldMkLst>
          <pc:docMk/>
          <pc:sldMk cId="1188931974" sldId="314"/>
        </pc:sldMkLst>
        <pc:spChg chg="mod">
          <ac:chgData name="Gibson, Heidi" userId="625c5426-83d3-499a-b65b-cae782d30fe8" providerId="ADAL" clId="{00C87D82-C340-47B4-9BD1-4B4B9F0170F2}" dt="2025-01-09T16:50:39.397" v="973" actId="27636"/>
          <ac:spMkLst>
            <pc:docMk/>
            <pc:sldMk cId="1188931974" sldId="314"/>
            <ac:spMk id="2" creationId="{00000000-0000-0000-0000-000000000000}"/>
          </ac:spMkLst>
        </pc:spChg>
        <pc:spChg chg="mod">
          <ac:chgData name="Gibson, Heidi" userId="625c5426-83d3-499a-b65b-cae782d30fe8" providerId="ADAL" clId="{00C87D82-C340-47B4-9BD1-4B4B9F0170F2}" dt="2025-01-09T16:50:03.592" v="965" actId="20577"/>
          <ac:spMkLst>
            <pc:docMk/>
            <pc:sldMk cId="1188931974" sldId="314"/>
            <ac:spMk id="3" creationId="{00000000-0000-0000-0000-000000000000}"/>
          </ac:spMkLst>
        </pc:spChg>
        <pc:picChg chg="mod">
          <ac:chgData name="Gibson, Heidi" userId="625c5426-83d3-499a-b65b-cae782d30fe8" providerId="ADAL" clId="{00C87D82-C340-47B4-9BD1-4B4B9F0170F2}" dt="2025-01-09T16:50:47.607" v="974" actId="1076"/>
          <ac:picMkLst>
            <pc:docMk/>
            <pc:sldMk cId="1188931974" sldId="314"/>
            <ac:picMk id="7" creationId="{3979B0A6-BB69-6933-55A7-324E492A572B}"/>
          </ac:picMkLst>
        </pc:picChg>
      </pc:sldChg>
      <pc:sldChg chg="addSp delSp modSp mod">
        <pc:chgData name="Gibson, Heidi" userId="625c5426-83d3-499a-b65b-cae782d30fe8" providerId="ADAL" clId="{00C87D82-C340-47B4-9BD1-4B4B9F0170F2}" dt="2025-01-13T16:40:25.782" v="1897"/>
        <pc:sldMkLst>
          <pc:docMk/>
          <pc:sldMk cId="2724597375" sldId="315"/>
        </pc:sldMkLst>
        <pc:spChg chg="mod ord">
          <ac:chgData name="Gibson, Heidi" userId="625c5426-83d3-499a-b65b-cae782d30fe8" providerId="ADAL" clId="{00C87D82-C340-47B4-9BD1-4B4B9F0170F2}" dt="2025-01-13T16:40:25.782" v="1897"/>
          <ac:spMkLst>
            <pc:docMk/>
            <pc:sldMk cId="2724597375" sldId="315"/>
            <ac:spMk id="2" creationId="{00000000-0000-0000-0000-000000000000}"/>
          </ac:spMkLst>
        </pc:spChg>
        <pc:spChg chg="mod">
          <ac:chgData name="Gibson, Heidi" userId="625c5426-83d3-499a-b65b-cae782d30fe8" providerId="ADAL" clId="{00C87D82-C340-47B4-9BD1-4B4B9F0170F2}" dt="2025-01-09T16:58:46.552" v="1052" actId="14100"/>
          <ac:spMkLst>
            <pc:docMk/>
            <pc:sldMk cId="2724597375" sldId="315"/>
            <ac:spMk id="3" creationId="{651A7CD4-89D2-6052-1A47-0C17EF661FD3}"/>
          </ac:spMkLst>
        </pc:spChg>
        <pc:picChg chg="add mod modCrop">
          <ac:chgData name="Gibson, Heidi" userId="625c5426-83d3-499a-b65b-cae782d30fe8" providerId="ADAL" clId="{00C87D82-C340-47B4-9BD1-4B4B9F0170F2}" dt="2025-01-09T17:36:39.145" v="1602" actId="962"/>
          <ac:picMkLst>
            <pc:docMk/>
            <pc:sldMk cId="2724597375" sldId="315"/>
            <ac:picMk id="7" creationId="{898878D6-E0A6-4F25-F527-58BC028D8223}"/>
          </ac:picMkLst>
        </pc:picChg>
        <pc:picChg chg="add mod">
          <ac:chgData name="Gibson, Heidi" userId="625c5426-83d3-499a-b65b-cae782d30fe8" providerId="ADAL" clId="{00C87D82-C340-47B4-9BD1-4B4B9F0170F2}" dt="2025-01-09T17:36:41.455" v="1603" actId="962"/>
          <ac:picMkLst>
            <pc:docMk/>
            <pc:sldMk cId="2724597375" sldId="315"/>
            <ac:picMk id="9" creationId="{F103F248-44D2-9FFB-2F4F-8447CAA022D4}"/>
          </ac:picMkLst>
        </pc:picChg>
      </pc:sldChg>
      <pc:sldChg chg="modSp mod">
        <pc:chgData name="Gibson, Heidi" userId="625c5426-83d3-499a-b65b-cae782d30fe8" providerId="ADAL" clId="{00C87D82-C340-47B4-9BD1-4B4B9F0170F2}" dt="2025-01-09T16:58:54.256" v="1053" actId="1076"/>
        <pc:sldMkLst>
          <pc:docMk/>
          <pc:sldMk cId="1003834090" sldId="317"/>
        </pc:sldMkLst>
        <pc:spChg chg="mod">
          <ac:chgData name="Gibson, Heidi" userId="625c5426-83d3-499a-b65b-cae782d30fe8" providerId="ADAL" clId="{00C87D82-C340-47B4-9BD1-4B4B9F0170F2}" dt="2025-01-09T16:57:22.563" v="1038" actId="403"/>
          <ac:spMkLst>
            <pc:docMk/>
            <pc:sldMk cId="1003834090" sldId="317"/>
            <ac:spMk id="2" creationId="{00000000-0000-0000-0000-000000000000}"/>
          </ac:spMkLst>
        </pc:spChg>
        <pc:spChg chg="mod">
          <ac:chgData name="Gibson, Heidi" userId="625c5426-83d3-499a-b65b-cae782d30fe8" providerId="ADAL" clId="{00C87D82-C340-47B4-9BD1-4B4B9F0170F2}" dt="2025-01-09T16:58:54.256" v="1053" actId="1076"/>
          <ac:spMkLst>
            <pc:docMk/>
            <pc:sldMk cId="1003834090" sldId="317"/>
            <ac:spMk id="3" creationId="{A37386FD-C382-8E15-5A34-B03CE8987B47}"/>
          </ac:spMkLst>
        </pc:spChg>
        <pc:spChg chg="mod">
          <ac:chgData name="Gibson, Heidi" userId="625c5426-83d3-499a-b65b-cae782d30fe8" providerId="ADAL" clId="{00C87D82-C340-47B4-9BD1-4B4B9F0170F2}" dt="2025-01-09T16:58:09.752" v="1047" actId="1076"/>
          <ac:spMkLst>
            <pc:docMk/>
            <pc:sldMk cId="1003834090" sldId="317"/>
            <ac:spMk id="5" creationId="{613A4907-0FBD-6829-FD35-5B1DBBD0D8F5}"/>
          </ac:spMkLst>
        </pc:spChg>
        <pc:picChg chg="mod">
          <ac:chgData name="Gibson, Heidi" userId="625c5426-83d3-499a-b65b-cae782d30fe8" providerId="ADAL" clId="{00C87D82-C340-47B4-9BD1-4B4B9F0170F2}" dt="2025-01-09T16:58:13.455" v="1049" actId="14100"/>
          <ac:picMkLst>
            <pc:docMk/>
            <pc:sldMk cId="1003834090" sldId="317"/>
            <ac:picMk id="4" creationId="{BC8C06FB-1CCC-0222-1970-34B052FFF62E}"/>
          </ac:picMkLst>
        </pc:picChg>
      </pc:sldChg>
      <pc:sldChg chg="addSp delSp modSp mod">
        <pc:chgData name="Gibson, Heidi" userId="625c5426-83d3-499a-b65b-cae782d30fe8" providerId="ADAL" clId="{00C87D82-C340-47B4-9BD1-4B4B9F0170F2}" dt="2025-01-09T17:06:54.008" v="1130" actId="1076"/>
        <pc:sldMkLst>
          <pc:docMk/>
          <pc:sldMk cId="3599541349" sldId="318"/>
        </pc:sldMkLst>
        <pc:spChg chg="mod">
          <ac:chgData name="Gibson, Heidi" userId="625c5426-83d3-499a-b65b-cae782d30fe8" providerId="ADAL" clId="{00C87D82-C340-47B4-9BD1-4B4B9F0170F2}" dt="2025-01-09T17:06:54.008" v="1130" actId="1076"/>
          <ac:spMkLst>
            <pc:docMk/>
            <pc:sldMk cId="3599541349" sldId="318"/>
            <ac:spMk id="2" creationId="{030DB933-E6A7-44FE-D2B6-10C32AC70042}"/>
          </ac:spMkLst>
        </pc:spChg>
        <pc:spChg chg="mod">
          <ac:chgData name="Gibson, Heidi" userId="625c5426-83d3-499a-b65b-cae782d30fe8" providerId="ADAL" clId="{00C87D82-C340-47B4-9BD1-4B4B9F0170F2}" dt="2025-01-09T17:03:27.447" v="1089" actId="20577"/>
          <ac:spMkLst>
            <pc:docMk/>
            <pc:sldMk cId="3599541349" sldId="318"/>
            <ac:spMk id="3" creationId="{9A37ECA8-D999-94AD-4233-E0B136E753CC}"/>
          </ac:spMkLst>
        </pc:spChg>
      </pc:sldChg>
      <pc:sldChg chg="modSp mod">
        <pc:chgData name="Gibson, Heidi" userId="625c5426-83d3-499a-b65b-cae782d30fe8" providerId="ADAL" clId="{00C87D82-C340-47B4-9BD1-4B4B9F0170F2}" dt="2025-01-09T17:30:23.025" v="1587" actId="255"/>
        <pc:sldMkLst>
          <pc:docMk/>
          <pc:sldMk cId="646194475" sldId="319"/>
        </pc:sldMkLst>
        <pc:spChg chg="mod">
          <ac:chgData name="Gibson, Heidi" userId="625c5426-83d3-499a-b65b-cae782d30fe8" providerId="ADAL" clId="{00C87D82-C340-47B4-9BD1-4B4B9F0170F2}" dt="2025-01-09T17:30:23.025" v="1587" actId="255"/>
          <ac:spMkLst>
            <pc:docMk/>
            <pc:sldMk cId="646194475" sldId="319"/>
            <ac:spMk id="3" creationId="{1BA6F8AD-A007-74D3-C76E-9333DADECDC7}"/>
          </ac:spMkLst>
        </pc:spChg>
      </pc:sldChg>
      <pc:sldChg chg="addSp delSp modSp add mod">
        <pc:chgData name="Gibson, Heidi" userId="625c5426-83d3-499a-b65b-cae782d30fe8" providerId="ADAL" clId="{00C87D82-C340-47B4-9BD1-4B4B9F0170F2}" dt="2025-01-13T16:39:43.505" v="1896" actId="962"/>
        <pc:sldMkLst>
          <pc:docMk/>
          <pc:sldMk cId="3868024962" sldId="320"/>
        </pc:sldMkLst>
        <pc:spChg chg="mod">
          <ac:chgData name="Gibson, Heidi" userId="625c5426-83d3-499a-b65b-cae782d30fe8" providerId="ADAL" clId="{00C87D82-C340-47B4-9BD1-4B4B9F0170F2}" dt="2025-01-09T16:09:17.078" v="438" actId="20577"/>
          <ac:spMkLst>
            <pc:docMk/>
            <pc:sldMk cId="3868024962" sldId="320"/>
            <ac:spMk id="3" creationId="{664753F5-90A4-30DB-6293-0BF1AC823EC1}"/>
          </ac:spMkLst>
        </pc:spChg>
        <pc:spChg chg="mod ord">
          <ac:chgData name="Gibson, Heidi" userId="625c5426-83d3-499a-b65b-cae782d30fe8" providerId="ADAL" clId="{00C87D82-C340-47B4-9BD1-4B4B9F0170F2}" dt="2025-01-13T16:37:55.197" v="1877"/>
          <ac:spMkLst>
            <pc:docMk/>
            <pc:sldMk cId="3868024962" sldId="320"/>
            <ac:spMk id="6" creationId="{3B3D8CAD-D41D-7369-576B-37F22CD84738}"/>
          </ac:spMkLst>
        </pc:spChg>
        <pc:spChg chg="add del mod ord">
          <ac:chgData name="Gibson, Heidi" userId="625c5426-83d3-499a-b65b-cae782d30fe8" providerId="ADAL" clId="{00C87D82-C340-47B4-9BD1-4B4B9F0170F2}" dt="2025-01-13T16:38:42.216" v="1878" actId="21"/>
          <ac:spMkLst>
            <pc:docMk/>
            <pc:sldMk cId="3868024962" sldId="320"/>
            <ac:spMk id="10" creationId="{C546334B-4D25-CAB8-5060-CBE6C74A522C}"/>
          </ac:spMkLst>
        </pc:spChg>
        <pc:spChg chg="add del mod ord">
          <ac:chgData name="Gibson, Heidi" userId="625c5426-83d3-499a-b65b-cae782d30fe8" providerId="ADAL" clId="{00C87D82-C340-47B4-9BD1-4B4B9F0170F2}" dt="2025-01-13T16:38:57.551" v="1882" actId="21"/>
          <ac:spMkLst>
            <pc:docMk/>
            <pc:sldMk cId="3868024962" sldId="320"/>
            <ac:spMk id="11" creationId="{262DCEEF-3BBC-AB92-3B5D-692C4FAB1559}"/>
          </ac:spMkLst>
        </pc:spChg>
        <pc:spChg chg="add mod">
          <ac:chgData name="Gibson, Heidi" userId="625c5426-83d3-499a-b65b-cae782d30fe8" providerId="ADAL" clId="{00C87D82-C340-47B4-9BD1-4B4B9F0170F2}" dt="2025-01-13T16:39:42.582" v="1895" actId="962"/>
          <ac:spMkLst>
            <pc:docMk/>
            <pc:sldMk cId="3868024962" sldId="320"/>
            <ac:spMk id="12" creationId="{D38569B5-97EF-082C-15B5-F15208144DFA}"/>
          </ac:spMkLst>
        </pc:spChg>
        <pc:spChg chg="add mod">
          <ac:chgData name="Gibson, Heidi" userId="625c5426-83d3-499a-b65b-cae782d30fe8" providerId="ADAL" clId="{00C87D82-C340-47B4-9BD1-4B4B9F0170F2}" dt="2025-01-13T16:39:43.505" v="1896" actId="962"/>
          <ac:spMkLst>
            <pc:docMk/>
            <pc:sldMk cId="3868024962" sldId="320"/>
            <ac:spMk id="13" creationId="{C087F90D-1B60-B605-BE3C-39D0B0DCEAFC}"/>
          </ac:spMkLst>
        </pc:spChg>
        <pc:spChg chg="add del mod ord">
          <ac:chgData name="Gibson, Heidi" userId="625c5426-83d3-499a-b65b-cae782d30fe8" providerId="ADAL" clId="{00C87D82-C340-47B4-9BD1-4B4B9F0170F2}" dt="2025-01-13T16:39:15.917" v="1886" actId="21"/>
          <ac:spMkLst>
            <pc:docMk/>
            <pc:sldMk cId="3868024962" sldId="320"/>
            <ac:spMk id="14" creationId="{3DA296BE-AB3D-3A0F-F205-A070AEDAC8DF}"/>
          </ac:spMkLst>
        </pc:spChg>
        <pc:spChg chg="add del mod">
          <ac:chgData name="Gibson, Heidi" userId="625c5426-83d3-499a-b65b-cae782d30fe8" providerId="ADAL" clId="{00C87D82-C340-47B4-9BD1-4B4B9F0170F2}" dt="2025-01-13T16:39:30.265" v="1890" actId="21"/>
          <ac:spMkLst>
            <pc:docMk/>
            <pc:sldMk cId="3868024962" sldId="320"/>
            <ac:spMk id="15" creationId="{789639EB-8392-B705-DFC5-52B22AC17450}"/>
          </ac:spMkLst>
        </pc:spChg>
        <pc:picChg chg="add mod">
          <ac:chgData name="Gibson, Heidi" userId="625c5426-83d3-499a-b65b-cae782d30fe8" providerId="ADAL" clId="{00C87D82-C340-47B4-9BD1-4B4B9F0170F2}" dt="2025-01-13T16:38:52.773" v="1881" actId="962"/>
          <ac:picMkLst>
            <pc:docMk/>
            <pc:sldMk cId="3868024962" sldId="320"/>
            <ac:picMk id="2" creationId="{D3CB4853-F5FD-8039-BEBB-F7EACAE5C356}"/>
          </ac:picMkLst>
        </pc:picChg>
        <pc:picChg chg="add mod">
          <ac:chgData name="Gibson, Heidi" userId="625c5426-83d3-499a-b65b-cae782d30fe8" providerId="ADAL" clId="{00C87D82-C340-47B4-9BD1-4B4B9F0170F2}" dt="2025-01-13T16:39:07.334" v="1885" actId="962"/>
          <ac:picMkLst>
            <pc:docMk/>
            <pc:sldMk cId="3868024962" sldId="320"/>
            <ac:picMk id="4" creationId="{F4A89472-8D54-D16E-D5EC-02232731D5F6}"/>
          </ac:picMkLst>
        </pc:picChg>
        <pc:picChg chg="add mod">
          <ac:chgData name="Gibson, Heidi" userId="625c5426-83d3-499a-b65b-cae782d30fe8" providerId="ADAL" clId="{00C87D82-C340-47B4-9BD1-4B4B9F0170F2}" dt="2025-01-13T16:39:38.185" v="1894" actId="962"/>
          <ac:picMkLst>
            <pc:docMk/>
            <pc:sldMk cId="3868024962" sldId="320"/>
            <ac:picMk id="5" creationId="{C22BFD76-08F3-594D-4857-9504A20AAD23}"/>
          </ac:picMkLst>
        </pc:picChg>
        <pc:picChg chg="add mod">
          <ac:chgData name="Gibson, Heidi" userId="625c5426-83d3-499a-b65b-cae782d30fe8" providerId="ADAL" clId="{00C87D82-C340-47B4-9BD1-4B4B9F0170F2}" dt="2025-01-13T16:39:37.677" v="1893" actId="962"/>
          <ac:picMkLst>
            <pc:docMk/>
            <pc:sldMk cId="3868024962" sldId="320"/>
            <ac:picMk id="7" creationId="{5CFF1284-1325-41D7-6C9F-050707839969}"/>
          </ac:picMkLst>
        </pc:picChg>
        <pc:picChg chg="add mod">
          <ac:chgData name="Gibson, Heidi" userId="625c5426-83d3-499a-b65b-cae782d30fe8" providerId="ADAL" clId="{00C87D82-C340-47B4-9BD1-4B4B9F0170F2}" dt="2025-01-13T16:33:54.128" v="1860" actId="14100"/>
          <ac:picMkLst>
            <pc:docMk/>
            <pc:sldMk cId="3868024962" sldId="320"/>
            <ac:picMk id="8" creationId="{2105332E-6C68-E564-27B9-9C2EC7E6BBDE}"/>
          </ac:picMkLst>
        </pc:picChg>
        <pc:picChg chg="add mod">
          <ac:chgData name="Gibson, Heidi" userId="625c5426-83d3-499a-b65b-cae782d30fe8" providerId="ADAL" clId="{00C87D82-C340-47B4-9BD1-4B4B9F0170F2}" dt="2025-01-13T16:33:54.128" v="1860" actId="14100"/>
          <ac:picMkLst>
            <pc:docMk/>
            <pc:sldMk cId="3868024962" sldId="320"/>
            <ac:picMk id="9" creationId="{B06FC550-76D2-9BF1-7EF7-421D8444CD56}"/>
          </ac:picMkLst>
        </pc:picChg>
      </pc:sldChg>
      <pc:sldChg chg="new del">
        <pc:chgData name="Gibson, Heidi" userId="625c5426-83d3-499a-b65b-cae782d30fe8" providerId="ADAL" clId="{00C87D82-C340-47B4-9BD1-4B4B9F0170F2}" dt="2025-01-09T16:19:08.149" v="600" actId="47"/>
        <pc:sldMkLst>
          <pc:docMk/>
          <pc:sldMk cId="1281560158" sldId="321"/>
        </pc:sldMkLst>
      </pc:sldChg>
      <pc:sldChg chg="addSp delSp modSp new mod">
        <pc:chgData name="Gibson, Heidi" userId="625c5426-83d3-499a-b65b-cae782d30fe8" providerId="ADAL" clId="{00C87D82-C340-47B4-9BD1-4B4B9F0170F2}" dt="2025-01-09T17:41:46.377" v="1631"/>
        <pc:sldMkLst>
          <pc:docMk/>
          <pc:sldMk cId="4136039263" sldId="321"/>
        </pc:sldMkLst>
        <pc:spChg chg="mod">
          <ac:chgData name="Gibson, Heidi" userId="625c5426-83d3-499a-b65b-cae782d30fe8" providerId="ADAL" clId="{00C87D82-C340-47B4-9BD1-4B4B9F0170F2}" dt="2025-01-09T16:24:11.651" v="680" actId="14100"/>
          <ac:spMkLst>
            <pc:docMk/>
            <pc:sldMk cId="4136039263" sldId="321"/>
            <ac:spMk id="2" creationId="{9482C025-3054-1CBE-7584-BAD8FC23E5E1}"/>
          </ac:spMkLst>
        </pc:spChg>
        <pc:spChg chg="mod ord">
          <ac:chgData name="Gibson, Heidi" userId="625c5426-83d3-499a-b65b-cae782d30fe8" providerId="ADAL" clId="{00C87D82-C340-47B4-9BD1-4B4B9F0170F2}" dt="2025-01-09T17:41:46.377" v="1631"/>
          <ac:spMkLst>
            <pc:docMk/>
            <pc:sldMk cId="4136039263" sldId="321"/>
            <ac:spMk id="3" creationId="{0753420D-F354-67B3-234E-1E8760D98AD0}"/>
          </ac:spMkLst>
        </pc:spChg>
        <pc:picChg chg="add mod modCrop">
          <ac:chgData name="Gibson, Heidi" userId="625c5426-83d3-499a-b65b-cae782d30fe8" providerId="ADAL" clId="{00C87D82-C340-47B4-9BD1-4B4B9F0170F2}" dt="2025-01-09T17:36:21.121" v="1600" actId="962"/>
          <ac:picMkLst>
            <pc:docMk/>
            <pc:sldMk cId="4136039263" sldId="321"/>
            <ac:picMk id="7" creationId="{709B286D-8508-1411-9294-41760B033F20}"/>
          </ac:picMkLst>
        </pc:picChg>
      </pc:sldChg>
    </pc:docChg>
  </pc:docChgLst>
</pc:chgInfo>
</file>

<file path=ppt/comments/modernComment_13A_46DDA986.xml><?xml version="1.0" encoding="utf-8"?>
<p188:cmLst xmlns:a="http://schemas.openxmlformats.org/drawingml/2006/main" xmlns:r="http://schemas.openxmlformats.org/officeDocument/2006/relationships" xmlns:p188="http://schemas.microsoft.com/office/powerpoint/2018/8/main">
  <p188:cm id="{3A1E535C-A8C0-4ECC-9C25-B93796485C98}" authorId="{08A17568-4B7A-B48A-6274-55D92A56A572}" created="2025-01-09T16:51:05.623">
    <ac:deMkLst xmlns:ac="http://schemas.microsoft.com/office/drawing/2013/main/command">
      <pc:docMk xmlns:pc="http://schemas.microsoft.com/office/powerpoint/2013/main/command"/>
      <pc:sldMk xmlns:pc="http://schemas.microsoft.com/office/powerpoint/2013/main/command" cId="1188931974" sldId="314"/>
      <ac:picMk id="7" creationId="{3979B0A6-BB69-6933-55A7-324E492A572B}"/>
    </ac:deMkLst>
    <p188:txBody>
      <a:bodyPr/>
      <a:lstStyle/>
      <a:p>
        <a:r>
          <a:rPr lang="en-US"/>
          <a:t>Sub in picture of food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dirty="0"/>
          </a:p>
        </p:txBody>
      </p:sp>
    </p:spTree>
    <p:extLst>
      <p:ext uri="{BB962C8B-B14F-4D97-AF65-F5344CB8AC3E}">
        <p14:creationId xmlns:p14="http://schemas.microsoft.com/office/powerpoint/2010/main" val="164431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63034"/>
            <a:ext cx="10924717" cy="413720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4938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35567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4913"/>
            <a:ext cx="8756044" cy="599555"/>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802313" y="323849"/>
            <a:ext cx="8756045"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9194071"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06735"/>
            <a:ext cx="10924717" cy="411672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66581"/>
            <a:ext cx="9628528" cy="55987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263806"/>
            <a:ext cx="10924717" cy="4036431"/>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402672"/>
            <a:ext cx="7221166" cy="545942"/>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802313" y="-15006"/>
            <a:ext cx="7221167"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636668" y="-15006"/>
            <a:ext cx="7439488"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95130"/>
            <a:ext cx="10924717" cy="4205107"/>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2962"/>
            <a:ext cx="8756044" cy="519508"/>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8756044"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766762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4008"/>
            <a:ext cx="10924717" cy="421944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3146" y="1391213"/>
            <a:ext cx="9650663" cy="478636"/>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641401"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534870"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37874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59619"/>
            <a:ext cx="10924717" cy="4240618"/>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045041" y="-8893"/>
            <a:ext cx="7368466"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53358"/>
            <a:ext cx="10924717" cy="407009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39687" y="1435578"/>
            <a:ext cx="9499663"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18/10/relationships/comments" Target="../comments/modernComment_13A_46DDA98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tmp"/><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Food</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r>
              <a:rPr lang="en-US" sz="4300" dirty="0"/>
              <a:t>Discover Investigation, slide 2</a:t>
            </a:r>
          </a:p>
        </p:txBody>
      </p:sp>
      <p:sp>
        <p:nvSpPr>
          <p:cNvPr id="10" name="Content Placeholder 1"/>
          <p:cNvSpPr txBox="1">
            <a:spLocks/>
          </p:cNvSpPr>
          <p:nvPr/>
        </p:nvSpPr>
        <p:spPr>
          <a:xfrm>
            <a:off x="195596" y="1702723"/>
            <a:ext cx="11800808" cy="151762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Make a choice: You will now choose how to investigate ways to create a healthier diet for you or your community. You can either have your whole group pick one investigation or you can break into three smaller teams and do all the investigations. It is up to you. The three possible investigations are:</a:t>
            </a:r>
            <a:endParaRPr lang="en-US" b="1" dirty="0"/>
          </a:p>
          <a:p>
            <a:pPr marL="914400" lvl="1" indent="-457200">
              <a:buFont typeface="+mj-lt"/>
              <a:buAutoNum type="alphaLcPeriod"/>
            </a:pPr>
            <a:endParaRPr lang="en-US" b="1" dirty="0"/>
          </a:p>
          <a:p>
            <a:pPr>
              <a:buFont typeface="+mj-lt"/>
              <a:buAutoNum type="arabicPeriod" startAt="3"/>
            </a:pPr>
            <a:endParaRPr lang="en-US" dirty="0"/>
          </a:p>
        </p:txBody>
      </p:sp>
      <p:sp>
        <p:nvSpPr>
          <p:cNvPr id="9" name="Content Placeholder 1">
            <a:extLst>
              <a:ext uri="{FF2B5EF4-FFF2-40B4-BE49-F238E27FC236}">
                <a16:creationId xmlns:a16="http://schemas.microsoft.com/office/drawing/2014/main" id="{06406254-E016-24DB-573B-3BE1BDEDB296}"/>
              </a:ext>
            </a:extLst>
          </p:cNvPr>
          <p:cNvSpPr txBox="1">
            <a:spLocks/>
          </p:cNvSpPr>
          <p:nvPr/>
        </p:nvSpPr>
        <p:spPr>
          <a:xfrm>
            <a:off x="195597" y="3077477"/>
            <a:ext cx="9577054"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lphaLcPeriod"/>
            </a:pPr>
            <a:r>
              <a:rPr lang="en-US" sz="2200" dirty="0"/>
              <a:t>Build your nutrition knowledge: Play a game to become familiar with five healthy food groups—dairy, fruits, grains, protein, and vegetables—plus unhealthy or junk food. </a:t>
            </a:r>
            <a:r>
              <a:rPr lang="en-US" sz="2200" b="1" dirty="0">
                <a:hlinkClick r:id="rId3"/>
              </a:rPr>
              <a:t>Resource: Food Group Card Game Printable Instructions and Deck </a:t>
            </a:r>
            <a:endParaRPr lang="en-US" sz="2200" b="1" dirty="0"/>
          </a:p>
          <a:p>
            <a:pPr marL="914400" lvl="1" indent="-457200">
              <a:buFont typeface="+mj-lt"/>
              <a:buAutoNum type="alphaLcPeriod"/>
            </a:pPr>
            <a:r>
              <a:rPr lang="en-US" sz="2200" dirty="0"/>
              <a:t>Understand nutritional standards: Use a digital game to explore nutritional standards from around the world. </a:t>
            </a:r>
            <a:r>
              <a:rPr lang="en-US" sz="2200" b="1" dirty="0">
                <a:hlinkClick r:id="rId3"/>
              </a:rPr>
              <a:t>Resource: Pick Your Plate! game</a:t>
            </a:r>
            <a:endParaRPr lang="en-US" sz="2200" dirty="0"/>
          </a:p>
          <a:p>
            <a:pPr marL="914400" lvl="1" indent="-457200">
              <a:buFont typeface="+mj-lt"/>
              <a:buAutoNum type="alphaLcPeriod"/>
            </a:pPr>
            <a:r>
              <a:rPr lang="en-US" sz="2200" dirty="0"/>
              <a:t>Gather data on community food knowledge: Survey other people about their nutritional knowledge and food habits. </a:t>
            </a:r>
            <a:r>
              <a:rPr lang="en-US" sz="2200" b="1" dirty="0">
                <a:hlinkClick r:id="rId3"/>
              </a:rPr>
              <a:t>Resource: Community Survey Printable Instructions and Survey</a:t>
            </a:r>
            <a:endParaRPr lang="en-US" sz="2200" b="1" dirty="0"/>
          </a:p>
          <a:p>
            <a:pPr marL="914400" lvl="1" indent="-457200">
              <a:buFont typeface="+mj-lt"/>
              <a:buAutoNum type="alphaLcPeriod"/>
            </a:pPr>
            <a:endParaRPr lang="en-US" b="1" dirty="0"/>
          </a:p>
          <a:p>
            <a:pPr marL="914400" lvl="1" indent="-457200">
              <a:buFont typeface="+mj-lt"/>
              <a:buAutoNum type="alphaLcPeriod"/>
            </a:pPr>
            <a:endParaRPr lang="en-US" b="1" dirty="0"/>
          </a:p>
          <a:p>
            <a:pPr>
              <a:buFont typeface="+mj-lt"/>
              <a:buAutoNum type="arabicPeriod" startAt="3"/>
            </a:pPr>
            <a:endParaRPr lang="en-US" dirty="0"/>
          </a:p>
        </p:txBody>
      </p:sp>
      <p:pic>
        <p:nvPicPr>
          <p:cNvPr id="12" name="Picture 11">
            <a:extLst>
              <a:ext uri="{FF2B5EF4-FFF2-40B4-BE49-F238E27FC236}">
                <a16:creationId xmlns:a16="http://schemas.microsoft.com/office/drawing/2014/main" id="{D41C0FB0-4474-B72A-D7F4-38941A13C2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6485" t="5187" r="4727" b="4375"/>
          <a:stretch/>
        </p:blipFill>
        <p:spPr>
          <a:xfrm>
            <a:off x="9934575" y="3786159"/>
            <a:ext cx="1695450" cy="2076450"/>
          </a:xfrm>
          <a:prstGeom prst="rect">
            <a:avLst/>
          </a:prstGeom>
          <a:ln w="57150">
            <a:solidFill>
              <a:srgbClr val="01C2FD"/>
            </a:solidFill>
          </a:ln>
        </p:spPr>
      </p:pic>
    </p:spTree>
    <p:extLst>
      <p:ext uri="{BB962C8B-B14F-4D97-AF65-F5344CB8AC3E}">
        <p14:creationId xmlns:p14="http://schemas.microsoft.com/office/powerpoint/2010/main" val="3125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3420D-F354-67B3-234E-1E8760D98AD0}"/>
              </a:ext>
            </a:extLst>
          </p:cNvPr>
          <p:cNvSpPr>
            <a:spLocks noGrp="1"/>
          </p:cNvSpPr>
          <p:nvPr>
            <p:ph type="title"/>
          </p:nvPr>
        </p:nvSpPr>
        <p:spPr/>
        <p:txBody>
          <a:bodyPr>
            <a:normAutofit fontScale="90000"/>
          </a:bodyPr>
          <a:lstStyle/>
          <a:p>
            <a:r>
              <a:rPr lang="en-US" dirty="0"/>
              <a:t>Discover Investigation, slide 3</a:t>
            </a:r>
          </a:p>
        </p:txBody>
      </p:sp>
      <p:sp>
        <p:nvSpPr>
          <p:cNvPr id="2" name="Content Placeholder 1">
            <a:extLst>
              <a:ext uri="{FF2B5EF4-FFF2-40B4-BE49-F238E27FC236}">
                <a16:creationId xmlns:a16="http://schemas.microsoft.com/office/drawing/2014/main" id="{9482C025-3054-1CBE-7584-BAD8FC23E5E1}"/>
              </a:ext>
            </a:extLst>
          </p:cNvPr>
          <p:cNvSpPr>
            <a:spLocks noGrp="1"/>
          </p:cNvSpPr>
          <p:nvPr>
            <p:ph sz="quarter" idx="11"/>
          </p:nvPr>
        </p:nvSpPr>
        <p:spPr>
          <a:xfrm>
            <a:off x="633641" y="1830967"/>
            <a:ext cx="10924717" cy="2017134"/>
          </a:xfrm>
        </p:spPr>
        <p:txBody>
          <a:bodyPr/>
          <a:lstStyle/>
          <a:p>
            <a:pPr>
              <a:buFont typeface="+mj-lt"/>
              <a:buAutoNum type="arabicPeriod" startAt="4"/>
            </a:pPr>
            <a:r>
              <a:rPr lang="en-US" dirty="0"/>
              <a:t>Come back together with your group and discuss:</a:t>
            </a:r>
          </a:p>
          <a:p>
            <a:pPr marL="914400" lvl="1" indent="-457200">
              <a:buFont typeface="+mj-lt"/>
              <a:buAutoNum type="alphaLcPeriod"/>
            </a:pPr>
            <a:r>
              <a:rPr lang="en-US" dirty="0"/>
              <a:t>Did anything you learned change your mind about healthy eating in your community?</a:t>
            </a:r>
          </a:p>
          <a:p>
            <a:pPr marL="914400" lvl="1" indent="-457200">
              <a:buFont typeface="+mj-lt"/>
              <a:buAutoNum type="alphaLcPeriod"/>
            </a:pPr>
            <a:r>
              <a:rPr lang="en-US" dirty="0"/>
              <a:t>If you had to pick the biggest problem related to healthy eating </a:t>
            </a:r>
            <a:r>
              <a:rPr lang="en-US" dirty="0" err="1"/>
              <a:t>inyour</a:t>
            </a:r>
            <a:r>
              <a:rPr lang="en-US" dirty="0"/>
              <a:t> community, what would it be?</a:t>
            </a:r>
          </a:p>
        </p:txBody>
      </p:sp>
      <p:pic>
        <p:nvPicPr>
          <p:cNvPr id="7" name="Picture 6" descr="Emotional Safety Tip: There are no wrong or right answers. Different people can have different opinions. Considering different opinions helps people think better. It may feel difficult to disagree with someone or have them disagree with you. Remember, disagree with ideas, not with people.">
            <a:extLst>
              <a:ext uri="{FF2B5EF4-FFF2-40B4-BE49-F238E27FC236}">
                <a16:creationId xmlns:a16="http://schemas.microsoft.com/office/drawing/2014/main" id="{709B286D-8508-1411-9294-41760B033F20}"/>
              </a:ext>
            </a:extLst>
          </p:cNvPr>
          <p:cNvPicPr>
            <a:picLocks noChangeAspect="1"/>
          </p:cNvPicPr>
          <p:nvPr/>
        </p:nvPicPr>
        <p:blipFill>
          <a:blip r:embed="rId2"/>
          <a:srcRect l="36916" t="32337" r="20148" b="48199"/>
          <a:stretch/>
        </p:blipFill>
        <p:spPr>
          <a:xfrm>
            <a:off x="1707298" y="3764017"/>
            <a:ext cx="9096632" cy="2479127"/>
          </a:xfrm>
          <a:prstGeom prst="rect">
            <a:avLst/>
          </a:prstGeom>
        </p:spPr>
      </p:pic>
    </p:spTree>
    <p:extLst>
      <p:ext uri="{BB962C8B-B14F-4D97-AF65-F5344CB8AC3E}">
        <p14:creationId xmlns:p14="http://schemas.microsoft.com/office/powerpoint/2010/main" val="413603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r>
              <a:rPr lang="en-US" dirty="0"/>
              <a:t>Discover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39687" y="1317508"/>
            <a:ext cx="7221166" cy="568013"/>
          </a:xfrm>
        </p:spPr>
        <p:txBody>
          <a:bodyPr/>
          <a:lstStyle/>
          <a:p>
            <a:r>
              <a:rPr lang="en-US" dirty="0"/>
              <a:t>Apply Your Learning to Your Community! </a:t>
            </a:r>
          </a:p>
        </p:txBody>
      </p:sp>
      <p:sp>
        <p:nvSpPr>
          <p:cNvPr id="2" name="Content Placeholder 1"/>
          <p:cNvSpPr>
            <a:spLocks noGrp="1"/>
          </p:cNvSpPr>
          <p:nvPr>
            <p:ph sz="quarter" idx="11"/>
          </p:nvPr>
        </p:nvSpPr>
        <p:spPr>
          <a:xfrm>
            <a:off x="539687" y="1885521"/>
            <a:ext cx="7454424" cy="4220004"/>
          </a:xfrm>
        </p:spPr>
        <p:txBody>
          <a:bodyPr>
            <a:noAutofit/>
          </a:bodyPr>
          <a:lstStyle/>
          <a:p>
            <a:pPr marL="0" lvl="0" indent="0">
              <a:buNone/>
            </a:pPr>
            <a:r>
              <a:rPr lang="en-US" sz="2000" dirty="0"/>
              <a:t>Food frequently means more than just nutrition. Food is often linked to relationships, history, culture, and even a sense of personal well-being. The food we eat is connected to many parts of who we are. </a:t>
            </a:r>
          </a:p>
          <a:p>
            <a:pPr lvl="0"/>
            <a:r>
              <a:rPr lang="en-US" sz="2000" dirty="0"/>
              <a:t>Pick a specific meal or food that has a personal meaning to you. This could be a cultural dish, a favorite meal, or a food tied to a special memory.</a:t>
            </a:r>
          </a:p>
          <a:p>
            <a:pPr lvl="0"/>
            <a:r>
              <a:rPr lang="en-US" sz="2000" dirty="0"/>
              <a:t>Draw a detailed plate of the food that has personal significance. </a:t>
            </a:r>
            <a:r>
              <a:rPr lang="en-US" sz="2000" b="1" dirty="0">
                <a:hlinkClick r:id="rId2"/>
              </a:rPr>
              <a:t>Resource: Special Meal Worksheet</a:t>
            </a:r>
            <a:endParaRPr lang="en-US" sz="2000" b="1" dirty="0"/>
          </a:p>
          <a:p>
            <a:pPr lvl="0"/>
            <a:r>
              <a:rPr lang="en-US" sz="2000" dirty="0"/>
              <a:t>Write down the answers to these reflection questions:</a:t>
            </a:r>
          </a:p>
          <a:p>
            <a:pPr lvl="1"/>
            <a:r>
              <a:rPr lang="en-US" sz="2000" dirty="0"/>
              <a:t>Why is this food important to you?</a:t>
            </a:r>
          </a:p>
          <a:p>
            <a:pPr lvl="1"/>
            <a:r>
              <a:rPr lang="en-US" sz="2000" dirty="0"/>
              <a:t>How does this food make you feel?</a:t>
            </a:r>
          </a:p>
          <a:p>
            <a:pPr lvl="1"/>
            <a:r>
              <a:rPr lang="en-US" sz="2000" dirty="0"/>
              <a:t>What would it mean to you if you weren’t able to eat this food anymore?</a:t>
            </a:r>
          </a:p>
        </p:txBody>
      </p:sp>
      <p:sp>
        <p:nvSpPr>
          <p:cNvPr id="6" name="Rectangle 5">
            <a:extLst>
              <a:ext uri="{FF2B5EF4-FFF2-40B4-BE49-F238E27FC236}">
                <a16:creationId xmlns:a16="http://schemas.microsoft.com/office/drawing/2014/main" id="{F2B44819-AE62-B01B-4F96-1BFDBF84B250}"/>
              </a:ext>
            </a:extLst>
          </p:cNvPr>
          <p:cNvSpPr/>
          <p:nvPr/>
        </p:nvSpPr>
        <p:spPr>
          <a:xfrm>
            <a:off x="7941416" y="2152650"/>
            <a:ext cx="4195867" cy="3876675"/>
          </a:xfrm>
          <a:prstGeom prst="rect">
            <a:avLst/>
          </a:prstGeom>
          <a:noFill/>
          <a:ln w="285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1200"/>
              </a:spcBef>
              <a:spcAft>
                <a:spcPts val="1200"/>
              </a:spcAft>
            </a:pPr>
            <a:r>
              <a:rPr lang="en-US" sz="1200">
                <a:effectLst/>
                <a:ea typeface="Aptos" panose="020B0004020202020204" pitchFamily="34" charset="0"/>
                <a:cs typeface="Times New Roman" panose="02020603050405020304" pitchFamily="18" charset="0"/>
              </a:rPr>
              <a:t>Draw a plate of your special meal using colored pencils, crayons, or other art supplies. Include details such as colors, textures, and how the meal is served.</a:t>
            </a:r>
            <a:endParaRPr lang="en-US" sz="140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4556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77014-6D58-0FE3-568C-955CA26D940D}"/>
              </a:ext>
            </a:extLst>
          </p:cNvPr>
          <p:cNvSpPr>
            <a:spLocks noGrp="1"/>
          </p:cNvSpPr>
          <p:nvPr>
            <p:ph type="title"/>
          </p:nvPr>
        </p:nvSpPr>
        <p:spPr/>
        <p:txBody>
          <a:bodyPr/>
          <a:lstStyle/>
          <a:p>
            <a:r>
              <a:rPr lang="en-US" dirty="0"/>
              <a:t>Discover Extension, slide 2</a:t>
            </a:r>
          </a:p>
        </p:txBody>
      </p:sp>
      <p:sp>
        <p:nvSpPr>
          <p:cNvPr id="2" name="Content Placeholder 1">
            <a:extLst>
              <a:ext uri="{FF2B5EF4-FFF2-40B4-BE49-F238E27FC236}">
                <a16:creationId xmlns:a16="http://schemas.microsoft.com/office/drawing/2014/main" id="{1865D767-D28E-4409-1918-3934F888563F}"/>
              </a:ext>
            </a:extLst>
          </p:cNvPr>
          <p:cNvSpPr>
            <a:spLocks noGrp="1"/>
          </p:cNvSpPr>
          <p:nvPr>
            <p:ph sz="quarter" idx="11"/>
          </p:nvPr>
        </p:nvSpPr>
        <p:spPr>
          <a:xfrm>
            <a:off x="432276" y="1924049"/>
            <a:ext cx="10924717" cy="2333626"/>
          </a:xfrm>
        </p:spPr>
        <p:txBody>
          <a:bodyPr>
            <a:normAutofit lnSpcReduction="10000"/>
          </a:bodyPr>
          <a:lstStyle/>
          <a:p>
            <a:pPr>
              <a:buFont typeface="+mj-lt"/>
              <a:buAutoNum type="arabicPeriod" startAt="4"/>
            </a:pPr>
            <a:r>
              <a:rPr lang="en-US" dirty="0"/>
              <a:t>Turn to a partner and share your special meal drawing and reflection.</a:t>
            </a:r>
          </a:p>
          <a:p>
            <a:pPr>
              <a:buFont typeface="+mj-lt"/>
              <a:buAutoNum type="arabicPeriod" startAt="4"/>
            </a:pPr>
            <a:endParaRPr lang="en-US" dirty="0"/>
          </a:p>
          <a:p>
            <a:pPr>
              <a:buFont typeface="+mj-lt"/>
              <a:buAutoNum type="arabicPeriod" startAt="4"/>
            </a:pPr>
            <a:r>
              <a:rPr lang="en-US" dirty="0"/>
              <a:t>Discuss with your partner:</a:t>
            </a:r>
          </a:p>
          <a:p>
            <a:pPr marL="914400" lvl="1" indent="-457200">
              <a:buFont typeface="+mj-lt"/>
              <a:buAutoNum type="alphaLcPeriod"/>
            </a:pPr>
            <a:r>
              <a:rPr lang="en-US" dirty="0"/>
              <a:t>How can foods be used to connect to culture, identity, or history?</a:t>
            </a:r>
          </a:p>
          <a:p>
            <a:pPr marL="914400" lvl="1" indent="-457200">
              <a:buFont typeface="+mj-lt"/>
              <a:buAutoNum type="alphaLcPeriod"/>
            </a:pPr>
            <a:r>
              <a:rPr lang="en-US" dirty="0"/>
              <a:t>What are some foods that may help define the cultures, identities, or histories of people in your community?</a:t>
            </a:r>
          </a:p>
          <a:p>
            <a:pPr>
              <a:buFont typeface="+mj-lt"/>
              <a:buAutoNum type="arabicPeriod" startAt="4"/>
            </a:pPr>
            <a:endParaRPr lang="en-US" dirty="0"/>
          </a:p>
        </p:txBody>
      </p:sp>
      <p:sp>
        <p:nvSpPr>
          <p:cNvPr id="4" name="Content Placeholder 1">
            <a:extLst>
              <a:ext uri="{FF2B5EF4-FFF2-40B4-BE49-F238E27FC236}">
                <a16:creationId xmlns:a16="http://schemas.microsoft.com/office/drawing/2014/main" id="{12321495-3AFB-BB5B-6C72-050650D8E5F9}"/>
              </a:ext>
            </a:extLst>
          </p:cNvPr>
          <p:cNvSpPr txBox="1">
            <a:spLocks/>
          </p:cNvSpPr>
          <p:nvPr/>
        </p:nvSpPr>
        <p:spPr>
          <a:xfrm>
            <a:off x="432276" y="4533900"/>
            <a:ext cx="10924717" cy="119062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6"/>
            </a:pPr>
            <a:r>
              <a:rPr lang="en-US" dirty="0"/>
              <a:t>If you are comfortable, place the pictures of your food around your learning space to show others how many different types of food are special to the people in your group.</a:t>
            </a:r>
          </a:p>
        </p:txBody>
      </p:sp>
    </p:spTree>
    <p:extLst>
      <p:ext uri="{BB962C8B-B14F-4D97-AF65-F5344CB8AC3E}">
        <p14:creationId xmlns:p14="http://schemas.microsoft.com/office/powerpoint/2010/main" val="1849159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63E22E6-B87B-02D8-E083-FE325BB175AA}"/>
              </a:ext>
            </a:extLst>
          </p:cNvPr>
          <p:cNvSpPr>
            <a:spLocks noGrp="1"/>
          </p:cNvSpPr>
          <p:nvPr>
            <p:ph type="title"/>
          </p:nvPr>
        </p:nvSpPr>
        <p:spPr/>
        <p:txBody>
          <a:bodyPr/>
          <a:lstStyle/>
          <a:p>
            <a:r>
              <a:rPr lang="en-US" dirty="0"/>
              <a:t>Discover Extension, slide 3</a:t>
            </a:r>
          </a:p>
        </p:txBody>
      </p:sp>
      <p:sp>
        <p:nvSpPr>
          <p:cNvPr id="5" name="Content Placeholder 1"/>
          <p:cNvSpPr txBox="1">
            <a:spLocks/>
          </p:cNvSpPr>
          <p:nvPr/>
        </p:nvSpPr>
        <p:spPr>
          <a:xfrm>
            <a:off x="248895" y="1463914"/>
            <a:ext cx="11694210" cy="237226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a:buFont typeface="+mj-lt"/>
              <a:buAutoNum type="arabicPeriod" startAt="6"/>
            </a:pPr>
            <a:r>
              <a:rPr lang="en-US" dirty="0"/>
              <a:t>Examine the </a:t>
            </a:r>
            <a:r>
              <a:rPr lang="en-US" dirty="0" err="1"/>
              <a:t>moodboard</a:t>
            </a:r>
            <a:r>
              <a:rPr lang="en-US" dirty="0"/>
              <a:t> below. </a:t>
            </a:r>
            <a:endParaRPr lang="en-US" sz="2000" dirty="0"/>
          </a:p>
          <a:p>
            <a:pPr marL="914400" lvl="1" indent="-457200">
              <a:buFont typeface="+mj-lt"/>
              <a:buAutoNum type="alphaLcPeriod"/>
            </a:pPr>
            <a:r>
              <a:rPr lang="en-US" dirty="0"/>
              <a:t>When you think about your ability to make healthy food choices right now, which of the mood board symbols best shows how you feel? </a:t>
            </a:r>
            <a:endParaRPr lang="en-US" sz="2000" dirty="0"/>
          </a:p>
          <a:p>
            <a:pPr marL="914400" lvl="1" indent="-457200">
              <a:buFont typeface="+mj-lt"/>
              <a:buAutoNum type="alphaLcPeriod"/>
            </a:pPr>
            <a:r>
              <a:rPr lang="en-US" dirty="0"/>
              <a:t>When you think about your ability to make healthy food choices in the future, which of mood board symbols best shows how you feel?</a:t>
            </a:r>
            <a:endParaRPr lang="en-US" sz="2000" dirty="0"/>
          </a:p>
          <a:p>
            <a:pPr>
              <a:buAutoNum type="arabicPeriod" startAt="4"/>
            </a:pPr>
            <a:endParaRPr lang="en-US" dirty="0"/>
          </a:p>
        </p:txBody>
      </p:sp>
      <p:sp>
        <p:nvSpPr>
          <p:cNvPr id="7" name="Subtitle 2">
            <a:extLst>
              <a:ext uri="{FF2B5EF4-FFF2-40B4-BE49-F238E27FC236}">
                <a16:creationId xmlns:a16="http://schemas.microsoft.com/office/drawing/2014/main" id="{991FE3F8-C769-17EA-A7EC-FE8BF1DC5817}"/>
              </a:ext>
            </a:extLst>
          </p:cNvPr>
          <p:cNvSpPr txBox="1">
            <a:spLocks/>
          </p:cNvSpPr>
          <p:nvPr/>
        </p:nvSpPr>
        <p:spPr>
          <a:xfrm>
            <a:off x="4824412" y="3836174"/>
            <a:ext cx="2543175"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Moodboard</a:t>
            </a:r>
          </a:p>
        </p:txBody>
      </p:sp>
      <p:pic>
        <p:nvPicPr>
          <p:cNvPr id="6" name="Picture 5"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52550" y="4525570"/>
            <a:ext cx="9984481" cy="1704850"/>
          </a:xfrm>
          <a:prstGeom prst="rect">
            <a:avLst/>
          </a:prstGeom>
        </p:spPr>
      </p:pic>
    </p:spTree>
    <p:extLst>
      <p:ext uri="{BB962C8B-B14F-4D97-AF65-F5344CB8AC3E}">
        <p14:creationId xmlns:p14="http://schemas.microsoft.com/office/powerpoint/2010/main" val="8845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Food</a:t>
            </a:r>
            <a:br>
              <a:rPr lang="en-US" dirty="0"/>
            </a:br>
            <a:r>
              <a:rPr lang="en-US" dirty="0"/>
              <a:t>Understand</a:t>
            </a:r>
          </a:p>
        </p:txBody>
      </p:sp>
      <p:sp>
        <p:nvSpPr>
          <p:cNvPr id="3" name="Subtitle 2"/>
          <p:cNvSpPr>
            <a:spLocks noGrp="1"/>
          </p:cNvSpPr>
          <p:nvPr>
            <p:ph type="subTitle" idx="1"/>
          </p:nvPr>
        </p:nvSpPr>
        <p:spPr>
          <a:xfrm>
            <a:off x="2937389" y="4327244"/>
            <a:ext cx="9254611" cy="607910"/>
          </a:xfrm>
        </p:spPr>
        <p:txBody>
          <a:bodyPr/>
          <a:lstStyle/>
          <a:p>
            <a:r>
              <a:rPr lang="en-US" dirty="0"/>
              <a:t>How can we improve access to healthy food?</a:t>
            </a:r>
          </a:p>
        </p:txBody>
      </p:sp>
    </p:spTree>
    <p:extLst>
      <p:ext uri="{BB962C8B-B14F-4D97-AF65-F5344CB8AC3E}">
        <p14:creationId xmlns:p14="http://schemas.microsoft.com/office/powerpoint/2010/main" val="97719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analyze problems and propose solutions related to food access and insecurity.</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lnSpcReduction="10000"/>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Reading (optional):</a:t>
            </a:r>
            <a:r>
              <a:rPr lang="en-US" sz="2200" dirty="0">
                <a:solidFill>
                  <a:srgbClr val="000000"/>
                </a:solidFill>
                <a:effectLst/>
                <a:ea typeface="Aptos" panose="020B0004020202020204" pitchFamily="34" charset="0"/>
                <a:cs typeface="Calibri" panose="020F0502020204030204" pitchFamily="34" charset="0"/>
              </a:rPr>
              <a:t> A </a:t>
            </a:r>
            <a:r>
              <a:rPr lang="en-US" sz="2200" dirty="0">
                <a:effectLst/>
                <a:ea typeface="Calibri" panose="020F0502020204030204" pitchFamily="34" charset="0"/>
                <a:cs typeface="Calibri" panose="020F0502020204030204" pitchFamily="34" charset="0"/>
              </a:rPr>
              <a:t>1-page reading about food access and a data analysis activity on global food insecurity, plus a community connection on local food access.</a:t>
            </a:r>
          </a:p>
          <a:p>
            <a:pPr marL="342900" marR="0" lvl="0" indent="-342900">
              <a:lnSpc>
                <a:spcPct val="107000"/>
              </a:lnSpc>
              <a:spcBef>
                <a:spcPts val="1200"/>
              </a:spcBef>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Investigation: </a:t>
            </a:r>
            <a:r>
              <a:rPr lang="en-US" sz="2200" dirty="0">
                <a:solidFill>
                  <a:srgbClr val="000000"/>
                </a:solidFill>
                <a:effectLst/>
                <a:ea typeface="Aptos" panose="020B0004020202020204" pitchFamily="34" charset="0"/>
                <a:cs typeface="Calibri" panose="020F0502020204030204" pitchFamily="34" charset="0"/>
              </a:rPr>
              <a:t>Students investigate community food access through mapping, playing a game to design a more resilient food system, or planning a community garden.</a:t>
            </a:r>
            <a:r>
              <a:rPr lang="en-US" sz="2200" b="1" dirty="0">
                <a:solidFill>
                  <a:srgbClr val="000000"/>
                </a:solidFill>
                <a:effectLst/>
                <a:ea typeface="Aptos" panose="020B0004020202020204" pitchFamily="34" charset="0"/>
                <a:cs typeface="Calibri" panose="020F0502020204030204" pitchFamily="34" charset="0"/>
              </a:rPr>
              <a:t> </a:t>
            </a:r>
          </a:p>
          <a:p>
            <a:pPr marL="342900" marR="0" lvl="0" indent="-342900">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Extension (optional): </a:t>
            </a:r>
            <a:r>
              <a:rPr lang="en-US" sz="2200" dirty="0">
                <a:solidFill>
                  <a:srgbClr val="000000"/>
                </a:solidFill>
                <a:effectLst/>
                <a:ea typeface="Aptos" panose="020B0004020202020204" pitchFamily="34" charset="0"/>
                <a:cs typeface="Calibri" panose="020F0502020204030204" pitchFamily="34" charset="0"/>
              </a:rPr>
              <a:t>Students can extend their learning by researching more about food quality in one food access point, and by designing a vertical farm.</a:t>
            </a:r>
            <a:endParaRPr lang="en-US" sz="2200" dirty="0">
              <a:effectLst/>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54801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Access to Healthy Food</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357416" y="2020270"/>
            <a:ext cx="7300684" cy="4266230"/>
          </a:xfrm>
        </p:spPr>
        <p:txBody>
          <a:bodyPr>
            <a:normAutofit/>
          </a:bodyPr>
          <a:lstStyle/>
          <a:p>
            <a:r>
              <a:rPr lang="en-US" dirty="0"/>
              <a:t>Finding, preparing, and eating food is a part of daily life. But where does that food come from? A food system is a network that links food production and the food you eat. A good food system makes sure everyone gets access to healthy food. But this isn’t always the case. Many people experience moderate or severe food insecurity, meaning they do not have reliable access to enough safe and nutritious food to meet their daily needs. </a:t>
            </a:r>
          </a:p>
        </p:txBody>
      </p:sp>
      <p:pic>
        <p:nvPicPr>
          <p:cNvPr id="7" name="Picture 6">
            <a:extLst>
              <a:ext uri="{FF2B5EF4-FFF2-40B4-BE49-F238E27FC236}">
                <a16:creationId xmlns:a16="http://schemas.microsoft.com/office/drawing/2014/main" id="{3979B0A6-BB69-6933-55A7-324E492A572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59"/>
          <a:stretch/>
        </p:blipFill>
        <p:spPr bwMode="auto">
          <a:xfrm>
            <a:off x="8115301" y="2610091"/>
            <a:ext cx="3262952" cy="2313606"/>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93197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669628" y="106879"/>
            <a:ext cx="8166538" cy="913770"/>
          </a:xfrm>
        </p:spPr>
        <p:txBody>
          <a:bodyPr vert="horz" lIns="91440" tIns="45720" rIns="91440" bIns="45720" rtlCol="0" anchor="b">
            <a:normAutofit/>
          </a:bodyPr>
          <a:lstStyle/>
          <a:p>
            <a:r>
              <a:rPr lang="en-US" dirty="0"/>
              <a:t>Understand Reading, slide 2</a:t>
            </a:r>
          </a:p>
        </p:txBody>
      </p:sp>
      <p:pic>
        <p:nvPicPr>
          <p:cNvPr id="7" name="Picture 6" descr="Three concentric circles showing world population and food insecurity. The largest circle is green and shows the 7.633 billion world population as of 2018. The much smaller yellow circle shows the 2.01 billion that have moderate to severe food insecurity. The smallest circle is red and shows 704 million people eperienceing severe food insecurity.">
            <a:extLst>
              <a:ext uri="{FF2B5EF4-FFF2-40B4-BE49-F238E27FC236}">
                <a16:creationId xmlns:a16="http://schemas.microsoft.com/office/drawing/2014/main" id="{898878D6-E0A6-4F25-F527-58BC028D8223}"/>
              </a:ext>
            </a:extLst>
          </p:cNvPr>
          <p:cNvPicPr>
            <a:picLocks noChangeAspect="1"/>
          </p:cNvPicPr>
          <p:nvPr/>
        </p:nvPicPr>
        <p:blipFill>
          <a:blip r:embed="rId2"/>
          <a:srcRect l="63809" t="36348" r="11533" b="9006"/>
          <a:stretch/>
        </p:blipFill>
        <p:spPr>
          <a:xfrm>
            <a:off x="1250832" y="1807779"/>
            <a:ext cx="3782832" cy="5040066"/>
          </a:xfrm>
          <a:prstGeom prst="rect">
            <a:avLst/>
          </a:prstGeom>
        </p:spPr>
      </p:pic>
      <p:sp>
        <p:nvSpPr>
          <p:cNvPr id="2" name="Content Placeholder 1"/>
          <p:cNvSpPr>
            <a:spLocks noGrp="1"/>
          </p:cNvSpPr>
          <p:nvPr>
            <p:ph sz="quarter" idx="11"/>
          </p:nvPr>
        </p:nvSpPr>
        <p:spPr>
          <a:xfrm>
            <a:off x="5559972" y="1484604"/>
            <a:ext cx="6632028" cy="5216096"/>
          </a:xfrm>
        </p:spPr>
        <p:txBody>
          <a:bodyPr>
            <a:normAutofit fontScale="92500"/>
          </a:bodyPr>
          <a:lstStyle/>
          <a:p>
            <a:r>
              <a:rPr lang="en-US" dirty="0"/>
              <a:t>Examine this graphic showing global food insecurity data and answer the questions.</a:t>
            </a:r>
          </a:p>
          <a:p>
            <a:pPr marL="457200" indent="-457200">
              <a:buFont typeface="Arial" panose="020B0604020202020204" pitchFamily="34" charset="0"/>
              <a:buChar char="•"/>
            </a:pPr>
            <a:r>
              <a:rPr lang="en-US" b="1" dirty="0"/>
              <a:t>Notice: </a:t>
            </a:r>
            <a:r>
              <a:rPr lang="en-US" dirty="0"/>
              <a:t>What do you notice about the number of people experiencing food insecurity compared to the total number of people in the world?</a:t>
            </a:r>
          </a:p>
          <a:p>
            <a:pPr marL="457200" indent="-457200">
              <a:buFont typeface="Arial" panose="020B0604020202020204" pitchFamily="34" charset="0"/>
              <a:buChar char="•"/>
            </a:pPr>
            <a:r>
              <a:rPr lang="en-US" b="1" dirty="0"/>
              <a:t>Think: </a:t>
            </a:r>
            <a:r>
              <a:rPr lang="en-US" dirty="0"/>
              <a:t>What do you think might be some reasons people might not be able to access fresh, healthy food regularly? </a:t>
            </a:r>
          </a:p>
          <a:p>
            <a:pPr marL="457200" indent="-457200">
              <a:buFont typeface="Arial" panose="020B0604020202020204" pitchFamily="34" charset="0"/>
              <a:buChar char="•"/>
            </a:pPr>
            <a:r>
              <a:rPr lang="en-US" b="1" dirty="0"/>
              <a:t>Wonder: </a:t>
            </a:r>
            <a:r>
              <a:rPr lang="en-US" dirty="0"/>
              <a:t>Are there things you wonder about that could be done differently to make sure everyone has access to fresh, healthy food? </a:t>
            </a:r>
          </a:p>
          <a:p>
            <a:endParaRPr lang="en-US" dirty="0"/>
          </a:p>
        </p:txBody>
      </p:sp>
      <p:pic>
        <p:nvPicPr>
          <p:cNvPr id="9" name="Picture 8">
            <a:extLst>
              <a:ext uri="{FF2B5EF4-FFF2-40B4-BE49-F238E27FC236}">
                <a16:creationId xmlns:a16="http://schemas.microsoft.com/office/drawing/2014/main" id="{F103F248-44D2-9FFB-2F4F-8447CAA022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562" y="1344340"/>
            <a:ext cx="1030431" cy="1094061"/>
          </a:xfrm>
          <a:prstGeom prst="rect">
            <a:avLst/>
          </a:prstGeom>
        </p:spPr>
      </p:pic>
    </p:spTree>
    <p:extLst>
      <p:ext uri="{BB962C8B-B14F-4D97-AF65-F5344CB8AC3E}">
        <p14:creationId xmlns:p14="http://schemas.microsoft.com/office/powerpoint/2010/main" val="272459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825908" y="121411"/>
            <a:ext cx="10515600"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554862" y="1790700"/>
            <a:ext cx="11351109" cy="2990849"/>
          </a:xfrm>
        </p:spPr>
        <p:txBody>
          <a:bodyPr>
            <a:normAutofit/>
          </a:bodyPr>
          <a:lstStyle/>
          <a:p>
            <a:r>
              <a:rPr lang="en-US" dirty="0"/>
              <a:t>Addressing food insecurity is important to ensure everyone can maintain a healthy diet. Programs that improve local food systems, promote sustainable farming, and support fair food distribution can help fight food insecurity. By improving access to healthy food, communities achieve better health and reduce diet-related diseases.</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6" y="3905907"/>
            <a:ext cx="2457842" cy="2457842"/>
          </a:xfrm>
          <a:prstGeom prst="rect">
            <a:avLst/>
          </a:prstGeom>
        </p:spPr>
      </p:pic>
      <p:sp>
        <p:nvSpPr>
          <p:cNvPr id="5" name="Content Placeholder 1">
            <a:extLst>
              <a:ext uri="{FF2B5EF4-FFF2-40B4-BE49-F238E27FC236}">
                <a16:creationId xmlns:a16="http://schemas.microsoft.com/office/drawing/2014/main" id="{613A4907-0FBD-6829-FD35-5B1DBBD0D8F5}"/>
              </a:ext>
            </a:extLst>
          </p:cNvPr>
          <p:cNvSpPr txBox="1">
            <a:spLocks/>
          </p:cNvSpPr>
          <p:nvPr/>
        </p:nvSpPr>
        <p:spPr>
          <a:xfrm>
            <a:off x="2626008" y="4041013"/>
            <a:ext cx="8915400" cy="24098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Community connection:</a:t>
            </a:r>
            <a:r>
              <a:rPr lang="en-US" dirty="0"/>
              <a:t> Think quietly to yourself: </a:t>
            </a:r>
          </a:p>
          <a:p>
            <a:pPr marL="457200" indent="-457200">
              <a:buFont typeface="Arial" panose="020B0604020202020204" pitchFamily="34" charset="0"/>
              <a:buChar char="•"/>
            </a:pPr>
            <a:r>
              <a:rPr lang="en-US" dirty="0"/>
              <a:t>Where do you usually go to access healthy food? </a:t>
            </a:r>
          </a:p>
          <a:p>
            <a:pPr marL="457200" indent="-457200">
              <a:buFont typeface="Arial" panose="020B0604020202020204" pitchFamily="34" charset="0"/>
              <a:buChar char="•"/>
            </a:pPr>
            <a:r>
              <a:rPr lang="en-US" dirty="0"/>
              <a:t>Do you know places in your community that help provide access to food for people experiencing food insecurity?</a:t>
            </a:r>
          </a:p>
        </p:txBody>
      </p:sp>
    </p:spTree>
    <p:extLst>
      <p:ext uri="{BB962C8B-B14F-4D97-AF65-F5344CB8AC3E}">
        <p14:creationId xmlns:p14="http://schemas.microsoft.com/office/powerpoint/2010/main" val="100383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9" y="1195499"/>
            <a:ext cx="11493551" cy="861646"/>
          </a:xfrm>
        </p:spPr>
        <p:txBody>
          <a:bodyPr/>
          <a:lstStyle/>
          <a:p>
            <a:r>
              <a:rPr lang="en-US" b="1" dirty="0"/>
              <a:t>Essential Understanding: </a:t>
            </a:r>
            <a:r>
              <a:rPr lang="en-US" dirty="0"/>
              <a:t>Healthy food is important for all people. I can be part of creating a local food system that ensures access to healthy, fresh food for all.</a:t>
            </a:r>
          </a:p>
        </p:txBody>
      </p:sp>
      <p:sp>
        <p:nvSpPr>
          <p:cNvPr id="4" name="Text Placeholder 3"/>
          <p:cNvSpPr>
            <a:spLocks noGrp="1"/>
          </p:cNvSpPr>
          <p:nvPr>
            <p:ph type="body" sz="quarter" idx="11"/>
          </p:nvPr>
        </p:nvSpPr>
        <p:spPr>
          <a:xfrm>
            <a:off x="733505" y="4650240"/>
            <a:ext cx="3200320" cy="560223"/>
          </a:xfrm>
        </p:spPr>
        <p:txBody>
          <a:bodyPr/>
          <a:lstStyle/>
          <a:p>
            <a:pPr>
              <a:lnSpc>
                <a:spcPct val="100000"/>
              </a:lnSpc>
            </a:pPr>
            <a:r>
              <a:rPr lang="en-US" b="1" dirty="0"/>
              <a:t>Discover: </a:t>
            </a:r>
            <a:r>
              <a:rPr lang="en-US" dirty="0"/>
              <a:t>What is healthy eating like for my community?</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improve access to healthy food?</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community’s food system?</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029527" y="1"/>
            <a:ext cx="10515600"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106010" y="1278270"/>
            <a:ext cx="10201275" cy="838175"/>
          </a:xfrm>
        </p:spPr>
        <p:txBody>
          <a:bodyPr>
            <a:normAutofit/>
          </a:bodyPr>
          <a:lstStyle/>
          <a:p>
            <a:r>
              <a:rPr lang="en-US" dirty="0"/>
              <a:t>How can we improve access to healthy food?</a:t>
            </a:r>
          </a:p>
        </p:txBody>
      </p:sp>
      <p:sp>
        <p:nvSpPr>
          <p:cNvPr id="2" name="Content Placeholder 1"/>
          <p:cNvSpPr>
            <a:spLocks noGrp="1"/>
          </p:cNvSpPr>
          <p:nvPr>
            <p:ph sz="quarter" idx="11"/>
          </p:nvPr>
        </p:nvSpPr>
        <p:spPr>
          <a:xfrm>
            <a:off x="262819" y="1844514"/>
            <a:ext cx="11329103" cy="1632980"/>
          </a:xfrm>
        </p:spPr>
        <p:txBody>
          <a:bodyPr>
            <a:normAutofit/>
          </a:bodyPr>
          <a:lstStyle/>
          <a:p>
            <a:pPr marL="0" lvl="0" indent="0">
              <a:buNone/>
            </a:pPr>
            <a:r>
              <a:rPr lang="en-US" sz="2200" dirty="0"/>
              <a:t>The food available for people to eat is called the food supply, and it can be accessed in various ways, such as at restaurants, homes, grocery stores, or farmer’s markets. Food access points are places where people get food, and these points are interconnected, forming a local food system. You can analyze your local food system and find ways to make it stronger, so everyone can access fresh, healthy food.</a:t>
            </a:r>
          </a:p>
          <a:p>
            <a:pPr marL="0" lvl="0" indent="0">
              <a:buNone/>
            </a:pPr>
            <a:endParaRPr lang="en-US" dirty="0"/>
          </a:p>
        </p:txBody>
      </p:sp>
      <p:sp>
        <p:nvSpPr>
          <p:cNvPr id="5" name="Content Placeholder 1">
            <a:extLst>
              <a:ext uri="{FF2B5EF4-FFF2-40B4-BE49-F238E27FC236}">
                <a16:creationId xmlns:a16="http://schemas.microsoft.com/office/drawing/2014/main" id="{47284992-3875-DF5F-1B19-597BF517E0D5}"/>
              </a:ext>
            </a:extLst>
          </p:cNvPr>
          <p:cNvSpPr txBox="1">
            <a:spLocks/>
          </p:cNvSpPr>
          <p:nvPr/>
        </p:nvSpPr>
        <p:spPr>
          <a:xfrm>
            <a:off x="157715" y="3477494"/>
            <a:ext cx="11529787" cy="453120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pPr>
            <a:r>
              <a:rPr lang="en-US" sz="2200" dirty="0">
                <a:solidFill>
                  <a:srgbClr val="000000"/>
                </a:solidFill>
                <a:ea typeface="Calibri" panose="020F0502020204030204" pitchFamily="34" charset="0"/>
                <a:cs typeface="Calibri" panose="020F0502020204030204" pitchFamily="34" charset="0"/>
              </a:rPr>
              <a:t>As a group, take turns naming places nearby where you can access fresh, healthy food, based on what you know. They might include farmer’s markets, supermarkets, some restaurants, some food stalls, some food trucks, gardens, food pantries, and some cafeterias.</a:t>
            </a:r>
            <a:endParaRPr lang="en-US" sz="2200" dirty="0">
              <a:ea typeface="Calibri" panose="020F0502020204030204" pitchFamily="34" charset="0"/>
              <a:cs typeface="Arial" panose="020B0604020202020204" pitchFamily="34" charset="0"/>
            </a:endParaRPr>
          </a:p>
          <a:p>
            <a:pPr marL="342900" indent="-342900">
              <a:spcAft>
                <a:spcPts val="1200"/>
              </a:spcAft>
            </a:pPr>
            <a:r>
              <a:rPr lang="en-US" sz="2200" dirty="0">
                <a:solidFill>
                  <a:srgbClr val="000000"/>
                </a:solidFill>
                <a:ea typeface="Calibri" panose="020F0502020204030204" pitchFamily="34" charset="0"/>
                <a:cs typeface="Calibri" panose="020F0502020204030204" pitchFamily="34" charset="0"/>
              </a:rPr>
              <a:t>As a group, take turns naming places nearby that have food that is perhaps not fresh or healthy, based on what you know. They might include food vending machines, some convenience stores, gas stations, some restaurants, some food stalls, some food trucks, and some cafeterias.</a:t>
            </a:r>
            <a:endParaRPr lang="en-US" sz="2200" dirty="0">
              <a:ea typeface="Calibri" panose="020F0502020204030204" pitchFamily="34" charset="0"/>
              <a:cs typeface="Arial" panose="020B0604020202020204" pitchFamily="34" charset="0"/>
            </a:endParaRPr>
          </a:p>
          <a:p>
            <a:pPr marL="0" indent="0">
              <a:buFont typeface="+mj-lt"/>
              <a:buNone/>
            </a:pPr>
            <a:endParaRPr lang="en-US" dirty="0"/>
          </a:p>
        </p:txBody>
      </p:sp>
    </p:spTree>
    <p:extLst>
      <p:ext uri="{BB962C8B-B14F-4D97-AF65-F5344CB8AC3E}">
        <p14:creationId xmlns:p14="http://schemas.microsoft.com/office/powerpoint/2010/main" val="153122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80E-01CA-9218-5D4B-8076B2E71B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37ECA8-D999-94AD-4233-E0B136E753CC}"/>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2</a:t>
            </a:r>
          </a:p>
        </p:txBody>
      </p:sp>
      <p:sp>
        <p:nvSpPr>
          <p:cNvPr id="2" name="Content Placeholder 1">
            <a:extLst>
              <a:ext uri="{FF2B5EF4-FFF2-40B4-BE49-F238E27FC236}">
                <a16:creationId xmlns:a16="http://schemas.microsoft.com/office/drawing/2014/main" id="{030DB933-E6A7-44FE-D2B6-10C32AC70042}"/>
              </a:ext>
            </a:extLst>
          </p:cNvPr>
          <p:cNvSpPr>
            <a:spLocks noGrp="1"/>
          </p:cNvSpPr>
          <p:nvPr>
            <p:ph sz="quarter" idx="11"/>
          </p:nvPr>
        </p:nvSpPr>
        <p:spPr>
          <a:xfrm>
            <a:off x="214542" y="1620892"/>
            <a:ext cx="9910534" cy="5153025"/>
          </a:xfrm>
        </p:spPr>
        <p:txBody>
          <a:bodyPr>
            <a:normAutofit/>
          </a:bodyPr>
          <a:lstStyle/>
          <a:p>
            <a:pPr>
              <a:buFont typeface="+mj-lt"/>
              <a:buAutoNum type="arabicPeriod" startAt="4"/>
            </a:pPr>
            <a:r>
              <a:rPr lang="en-US" sz="2000" dirty="0"/>
              <a:t>Make a choice: You will now decide what else you want to explore about food access in your community. You can either have your whole group pick the same investigation, or you can break into two or three smaller teams and do more than one investigation. It is up to you. The three possible investigations are:</a:t>
            </a:r>
          </a:p>
          <a:p>
            <a:pPr>
              <a:buFont typeface="+mj-lt"/>
              <a:buAutoNum type="arabicPeriod" startAt="4"/>
            </a:pPr>
            <a:endParaRPr lang="en-US" sz="2000" dirty="0"/>
          </a:p>
          <a:p>
            <a:pPr marL="914400" lvl="1" indent="-457200">
              <a:buFont typeface="+mj-lt"/>
              <a:buAutoNum type="alphaLcPeriod"/>
            </a:pPr>
            <a:r>
              <a:rPr lang="en-US" sz="2000" dirty="0"/>
              <a:t>Mapping food access: You can map healthy food access points and analyze the maps to find spots in your community that lack access to healthy food. </a:t>
            </a:r>
            <a:r>
              <a:rPr lang="en-US" sz="2000" b="1" dirty="0"/>
              <a:t>Resource: Food Mapping slides</a:t>
            </a:r>
          </a:p>
          <a:p>
            <a:pPr marL="914400" lvl="1" indent="-457200">
              <a:buFont typeface="+mj-lt"/>
              <a:buAutoNum type="alphaLcPeriod"/>
            </a:pPr>
            <a:endParaRPr lang="en-US" sz="2000" b="1" dirty="0"/>
          </a:p>
          <a:p>
            <a:pPr marL="914400" lvl="1" indent="-457200">
              <a:buFont typeface="+mj-lt"/>
              <a:buAutoNum type="alphaLcPeriod"/>
            </a:pPr>
            <a:r>
              <a:rPr lang="en-US" sz="2000" dirty="0"/>
              <a:t>Build a resilient food system: Play a game to help you model how to build a food system that maintains access despite climate challenges. </a:t>
            </a:r>
            <a:r>
              <a:rPr lang="en-US" sz="2000" b="1" dirty="0"/>
              <a:t>Resource: Resilient Food System Game Printable Instructions and Cards</a:t>
            </a:r>
          </a:p>
          <a:p>
            <a:pPr marL="914400" lvl="1" indent="-457200">
              <a:buFont typeface="+mj-lt"/>
              <a:buAutoNum type="alphaLcPeriod"/>
            </a:pPr>
            <a:endParaRPr lang="en-US" sz="2000" b="1" dirty="0"/>
          </a:p>
          <a:p>
            <a:pPr marL="914400" lvl="1" indent="-457200">
              <a:buFont typeface="+mj-lt"/>
              <a:buAutoNum type="alphaLcPeriod"/>
            </a:pPr>
            <a:r>
              <a:rPr lang="en-US" sz="2000" dirty="0"/>
              <a:t>Plan a garden: Be inspired by Smithsonian Gardens and plan a garden that could help produce healthy food. </a:t>
            </a:r>
            <a:r>
              <a:rPr lang="en-US" sz="2000" b="1" dirty="0"/>
              <a:t>Resource: Plan a Garden slides</a:t>
            </a:r>
          </a:p>
          <a:p>
            <a:pPr marL="914400" lvl="1" indent="-457200">
              <a:buFont typeface="+mj-lt"/>
              <a:buAutoNum type="alphaLcPeriod"/>
            </a:pPr>
            <a:endParaRPr lang="en-US" b="1" dirty="0"/>
          </a:p>
        </p:txBody>
      </p:sp>
      <p:pic>
        <p:nvPicPr>
          <p:cNvPr id="26625" name="Picture 1">
            <a:extLst>
              <a:ext uri="{FF2B5EF4-FFF2-40B4-BE49-F238E27FC236}">
                <a16:creationId xmlns:a16="http://schemas.microsoft.com/office/drawing/2014/main" id="{84B3FEB7-7C9F-1D4F-B286-45B3AEA8379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076" y="3554503"/>
            <a:ext cx="1691775" cy="20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4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3</a:t>
            </a:r>
          </a:p>
        </p:txBody>
      </p:sp>
      <p:sp>
        <p:nvSpPr>
          <p:cNvPr id="2" name="Content Placeholder 1"/>
          <p:cNvSpPr>
            <a:spLocks noGrp="1"/>
          </p:cNvSpPr>
          <p:nvPr>
            <p:ph sz="quarter" idx="11"/>
          </p:nvPr>
        </p:nvSpPr>
        <p:spPr>
          <a:xfrm>
            <a:off x="633641" y="2211113"/>
            <a:ext cx="10924717" cy="3899937"/>
          </a:xfrm>
        </p:spPr>
        <p:txBody>
          <a:bodyPr>
            <a:normAutofit/>
          </a:bodyPr>
          <a:lstStyle/>
          <a:p>
            <a:pPr lvl="0">
              <a:buFont typeface="+mj-lt"/>
              <a:buAutoNum type="arabicPeriod" startAt="4"/>
            </a:pPr>
            <a:r>
              <a:rPr lang="en-US" sz="2800" dirty="0"/>
              <a:t>Come back together with your group and discuss:</a:t>
            </a:r>
          </a:p>
          <a:p>
            <a:pPr lvl="0">
              <a:buFont typeface="+mj-lt"/>
              <a:buAutoNum type="arabicPeriod" startAt="4"/>
            </a:pPr>
            <a:endParaRPr lang="en-US" sz="2800" dirty="0"/>
          </a:p>
          <a:p>
            <a:pPr marL="914400" lvl="1" indent="-457200">
              <a:buFont typeface="+mj-lt"/>
              <a:buAutoNum type="alphaLcPeriod"/>
            </a:pPr>
            <a:r>
              <a:rPr lang="en-US" sz="2800" dirty="0"/>
              <a:t>How would you describe food access in your community?</a:t>
            </a:r>
          </a:p>
          <a:p>
            <a:pPr marL="914400" lvl="1" indent="-457200">
              <a:buFont typeface="+mj-lt"/>
              <a:buAutoNum type="alphaLcPeriod"/>
            </a:pPr>
            <a:endParaRPr lang="en-US" sz="2800" dirty="0"/>
          </a:p>
          <a:p>
            <a:pPr marL="914400" lvl="1" indent="-457200">
              <a:buFont typeface="+mj-lt"/>
              <a:buAutoNum type="alphaLcPeriod"/>
            </a:pPr>
            <a:r>
              <a:rPr lang="en-US" sz="2800" dirty="0"/>
              <a:t>What do you think would improve food access in your community?</a:t>
            </a:r>
          </a:p>
          <a:p>
            <a:pPr>
              <a:buAutoNum type="arabicPeriod" startAt="4"/>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781174"/>
            <a:ext cx="10924717" cy="4598605"/>
          </a:xfrm>
        </p:spPr>
        <p:txBody>
          <a:bodyPr>
            <a:normAutofit/>
          </a:bodyPr>
          <a:lstStyle/>
          <a:p>
            <a:pPr marL="0" lvl="0" indent="0">
              <a:buNone/>
            </a:pPr>
            <a:r>
              <a:rPr lang="en-US" dirty="0"/>
              <a:t>You now know more about healthy food and food access locations in your community. You can combine these two types of information to research more about the quality of food found at local food access points and identify new access locations.</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Pick one or more food access points that your group previously discussed. You can choose whether you analyze an access point individually, as a pair, or as a whole group.</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If you can, visit the food access point by yourself or as a group. If not, you can find out more information by:</a:t>
            </a:r>
          </a:p>
          <a:p>
            <a:pPr marL="971550" lvl="2" indent="-342900">
              <a:spcBef>
                <a:spcPts val="1200"/>
              </a:spcBef>
              <a:buFont typeface="+mj-lt"/>
              <a:buAutoNum type="alphaLcPeriod"/>
            </a:pPr>
            <a:r>
              <a:rPr lang="en-US" sz="2400" dirty="0">
                <a:effectLst/>
                <a:ea typeface="Calibri" panose="020F0502020204030204" pitchFamily="34" charset="0"/>
                <a:cs typeface="Calibri" panose="020F0502020204030204" pitchFamily="34" charset="0"/>
              </a:rPr>
              <a:t>Using your personal knowledge and memory</a:t>
            </a:r>
            <a:endParaRPr lang="en-US" sz="2400" dirty="0">
              <a:effectLst/>
              <a:ea typeface="Calibri" panose="020F0502020204030204" pitchFamily="34" charset="0"/>
              <a:cs typeface="Arial" panose="020B0604020202020204" pitchFamily="34" charset="0"/>
            </a:endParaRP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Using websites or online research</a:t>
            </a:r>
          </a:p>
          <a:p>
            <a:endParaRPr lang="en-US" dirty="0"/>
          </a:p>
        </p:txBody>
      </p:sp>
    </p:spTree>
    <p:extLst>
      <p:ext uri="{BB962C8B-B14F-4D97-AF65-F5344CB8AC3E}">
        <p14:creationId xmlns:p14="http://schemas.microsoft.com/office/powerpoint/2010/main" val="32258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Extension, slide 2</a:t>
            </a:r>
          </a:p>
        </p:txBody>
      </p:sp>
      <p:sp>
        <p:nvSpPr>
          <p:cNvPr id="2" name="Content Placeholder 1"/>
          <p:cNvSpPr>
            <a:spLocks noGrp="1"/>
          </p:cNvSpPr>
          <p:nvPr>
            <p:ph sz="quarter" idx="11"/>
          </p:nvPr>
        </p:nvSpPr>
        <p:spPr>
          <a:xfrm>
            <a:off x="527526" y="1781175"/>
            <a:ext cx="6020419" cy="4542280"/>
          </a:xfrm>
        </p:spPr>
        <p:txBody>
          <a:bodyPr>
            <a:normAutofit/>
          </a:bodyPr>
          <a:lstStyle/>
          <a:p>
            <a:pPr marL="342900" marR="0" lvl="0" indent="-342900">
              <a:spcBef>
                <a:spcPts val="1200"/>
              </a:spcBef>
              <a:buFont typeface="+mj-lt"/>
              <a:buAutoNum type="arabicPeriod"/>
            </a:pPr>
            <a:r>
              <a:rPr lang="en-US" dirty="0">
                <a:effectLst/>
                <a:ea typeface="Calibri" panose="020F0502020204030204" pitchFamily="34" charset="0"/>
                <a:cs typeface="Calibri" panose="020F0502020204030204" pitchFamily="34" charset="0"/>
              </a:rPr>
              <a:t>Assess the access point based on what food is available. You can either make a record on a piece of paper or on the worksheet. Be sure your assessment includes:</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Types of available food</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Freshness of the food</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Variety of fresh foods</a:t>
            </a:r>
            <a:endParaRPr lang="en-US" dirty="0">
              <a:effectLst/>
              <a:ea typeface="Calibri" panose="020F0502020204030204" pitchFamily="34" charset="0"/>
              <a:cs typeface="Arial" panose="020B0604020202020204" pitchFamily="34" charset="0"/>
            </a:endParaRPr>
          </a:p>
          <a:p>
            <a:pPr marL="742950" marR="0" lvl="1" indent="-285750">
              <a:spcAft>
                <a:spcPts val="1200"/>
              </a:spcAft>
              <a:buFont typeface="+mj-lt"/>
              <a:buAutoNum type="alphaLcPeriod"/>
            </a:pPr>
            <a:r>
              <a:rPr lang="en-US" dirty="0">
                <a:effectLst/>
                <a:ea typeface="Calibri" panose="020F0502020204030204" pitchFamily="34" charset="0"/>
                <a:cs typeface="Calibri" panose="020F0502020204030204" pitchFamily="34" charset="0"/>
              </a:rPr>
              <a:t>Notes on the quality of the fresh food</a:t>
            </a:r>
            <a:endParaRPr lang="en-US" dirty="0">
              <a:ea typeface="Calibri" panose="020F0502020204030204" pitchFamily="34" charset="0"/>
              <a:cs typeface="Arial" panose="020B0604020202020204" pitchFamily="34" charset="0"/>
            </a:endParaRPr>
          </a:p>
          <a:p>
            <a:pPr marL="457200" marR="0" lvl="1" indent="0">
              <a:spcAft>
                <a:spcPts val="1200"/>
              </a:spcAft>
              <a:buNone/>
            </a:pPr>
            <a:r>
              <a:rPr lang="en-US" b="1" dirty="0">
                <a:effectLst/>
                <a:ea typeface="Calibri" panose="020F0502020204030204" pitchFamily="34" charset="0"/>
                <a:cs typeface="Arial" panose="020B0604020202020204" pitchFamily="34" charset="0"/>
                <a:hlinkClick r:id="rId2"/>
              </a:rPr>
              <a:t>Resource: Food Access Point Assessment Worksheet</a:t>
            </a:r>
            <a:endParaRPr lang="en-US" b="1" dirty="0">
              <a:effectLst/>
              <a:ea typeface="Calibri" panose="020F0502020204030204" pitchFamily="34" charset="0"/>
              <a:cs typeface="Calibri" panose="020F0502020204030204" pitchFamily="34" charset="0"/>
            </a:endParaRPr>
          </a:p>
        </p:txBody>
      </p:sp>
      <p:pic>
        <p:nvPicPr>
          <p:cNvPr id="5" name="Picture 4" descr="Shelves of food on shelves in a store&#10;">
            <a:extLst>
              <a:ext uri="{FF2B5EF4-FFF2-40B4-BE49-F238E27FC236}">
                <a16:creationId xmlns:a16="http://schemas.microsoft.com/office/drawing/2014/main" id="{BD176ACF-C464-3B3A-7E09-7F7AA0708FA9}"/>
              </a:ext>
            </a:extLst>
          </p:cNvPr>
          <p:cNvPicPr>
            <a:picLocks noChangeAspect="1"/>
          </p:cNvPicPr>
          <p:nvPr/>
        </p:nvPicPr>
        <p:blipFill>
          <a:blip r:embed="rId3"/>
          <a:stretch>
            <a:fillRect/>
          </a:stretch>
        </p:blipFill>
        <p:spPr>
          <a:xfrm>
            <a:off x="6903877" y="2196661"/>
            <a:ext cx="4932126" cy="3289738"/>
          </a:xfrm>
          <a:prstGeom prst="rect">
            <a:avLst/>
          </a:prstGeom>
          <a:ln w="57150">
            <a:solidFill>
              <a:srgbClr val="E60BAC"/>
            </a:solidFill>
          </a:ln>
        </p:spPr>
      </p:pic>
    </p:spTree>
    <p:extLst>
      <p:ext uri="{BB962C8B-B14F-4D97-AF65-F5344CB8AC3E}">
        <p14:creationId xmlns:p14="http://schemas.microsoft.com/office/powerpoint/2010/main" val="227199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Extension, slide 3</a:t>
            </a:r>
          </a:p>
        </p:txBody>
      </p:sp>
      <p:sp>
        <p:nvSpPr>
          <p:cNvPr id="2" name="Content Placeholder 1"/>
          <p:cNvSpPr>
            <a:spLocks noGrp="1"/>
          </p:cNvSpPr>
          <p:nvPr>
            <p:ph sz="quarter" idx="11"/>
          </p:nvPr>
        </p:nvSpPr>
        <p:spPr>
          <a:xfrm>
            <a:off x="527526" y="1457325"/>
            <a:ext cx="7302024" cy="4542280"/>
          </a:xfrm>
        </p:spPr>
        <p:txBody>
          <a:bodyPr>
            <a:noAutofit/>
          </a:bodyPr>
          <a:lstStyle/>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If you have time, you can explore more about how to get fresh food into a city or urban area by creatively reusing existing spaces. Vertical farming is one way people are creating new food access points in cities. As a team, you can design your own vertical farm for your community.</a:t>
            </a:r>
          </a:p>
          <a:p>
            <a:pPr marL="171450" lvl="1" indent="0">
              <a:spcBef>
                <a:spcPts val="1200"/>
              </a:spcBef>
              <a:buNone/>
            </a:pPr>
            <a:r>
              <a:rPr lang="en-US" b="1" dirty="0">
                <a:ea typeface="Aptos" panose="020B0004020202020204" pitchFamily="34" charset="0"/>
                <a:cs typeface="Times New Roman" panose="02020603050405020304" pitchFamily="18" charset="0"/>
                <a:hlinkClick r:id="rId2"/>
              </a:rPr>
              <a:t>Resource: Design a Vertical Farm Slides</a:t>
            </a:r>
            <a:endParaRPr lang="en-US" b="1" dirty="0">
              <a:effectLst/>
              <a:ea typeface="Aptos" panose="020B0004020202020204" pitchFamily="34" charset="0"/>
              <a:cs typeface="Times New Roman" panose="02020603050405020304" pitchFamily="18" charset="0"/>
            </a:endParaRPr>
          </a:p>
          <a:p>
            <a:pPr marR="0" lvl="0">
              <a:spcBef>
                <a:spcPts val="1200"/>
              </a:spcBef>
              <a:buFont typeface="+mj-lt"/>
              <a:buAutoNum type="arabicPeriod" startAt="4"/>
            </a:pPr>
            <a:endParaRPr lang="en-US" dirty="0">
              <a:effectLst/>
              <a:ea typeface="Aptos" panose="020B0004020202020204" pitchFamily="34" charset="0"/>
              <a:cs typeface="Times New Roman" panose="02020603050405020304" pitchFamily="18" charset="0"/>
            </a:endParaRPr>
          </a:p>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Think quietly to yourself: How would you like to help create better access to healthy food in your community?</a:t>
            </a:r>
          </a:p>
        </p:txBody>
      </p:sp>
      <p:pic>
        <p:nvPicPr>
          <p:cNvPr id="5" name="Picture 4" descr="Stacks of plants indoors as part of a vertical farm">
            <a:extLst>
              <a:ext uri="{FF2B5EF4-FFF2-40B4-BE49-F238E27FC236}">
                <a16:creationId xmlns:a16="http://schemas.microsoft.com/office/drawing/2014/main" id="{677CBFBC-9692-D480-C44F-AB22C1BC3E10}"/>
              </a:ext>
            </a:extLst>
          </p:cNvPr>
          <p:cNvPicPr>
            <a:picLocks noChangeAspect="1"/>
          </p:cNvPicPr>
          <p:nvPr/>
        </p:nvPicPr>
        <p:blipFill>
          <a:blip r:embed="rId3"/>
          <a:srcRect l="50000"/>
          <a:stretch/>
        </p:blipFill>
        <p:spPr>
          <a:xfrm>
            <a:off x="7851852" y="2021149"/>
            <a:ext cx="4192087" cy="2798882"/>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Food</a:t>
            </a:r>
            <a:br>
              <a:rPr lang="en-US" dirty="0"/>
            </a:br>
            <a:r>
              <a:rPr lang="en-US" dirty="0"/>
              <a:t>Act</a:t>
            </a:r>
          </a:p>
        </p:txBody>
      </p:sp>
      <p:sp>
        <p:nvSpPr>
          <p:cNvPr id="3" name="Subtitle 2"/>
          <p:cNvSpPr>
            <a:spLocks noGrp="1"/>
          </p:cNvSpPr>
          <p:nvPr>
            <p:ph type="subTitle" idx="1"/>
          </p:nvPr>
        </p:nvSpPr>
        <p:spPr>
          <a:xfrm>
            <a:off x="2641288" y="4335384"/>
            <a:ext cx="9426887" cy="607910"/>
          </a:xfrm>
        </p:spPr>
        <p:txBody>
          <a:bodyPr/>
          <a:lstStyle/>
          <a:p>
            <a:r>
              <a:rPr lang="en-US" dirty="0"/>
              <a:t>How will we act to improve our community’s food system?</a:t>
            </a:r>
          </a:p>
        </p:txBody>
      </p:sp>
    </p:spTree>
    <p:extLst>
      <p:ext uri="{BB962C8B-B14F-4D97-AF65-F5344CB8AC3E}">
        <p14:creationId xmlns:p14="http://schemas.microsoft.com/office/powerpoint/2010/main" val="138864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r>
              <a:rPr lang="en-US" dirty="0"/>
              <a:t>Act Overview</a:t>
            </a:r>
          </a:p>
        </p:txBody>
      </p:sp>
      <p:sp>
        <p:nvSpPr>
          <p:cNvPr id="3" name="Subtitle 2"/>
          <p:cNvSpPr>
            <a:spLocks noGrp="1"/>
          </p:cNvSpPr>
          <p:nvPr>
            <p:ph type="subTitle" idx="1"/>
          </p:nvPr>
        </p:nvSpPr>
        <p:spPr/>
        <p:txBody>
          <a:bodyPr>
            <a:normAutofit/>
          </a:bodyPr>
          <a:lstStyle/>
          <a:p>
            <a:r>
              <a:rPr lang="en-US" dirty="0"/>
              <a:t>Learning Objective: </a:t>
            </a:r>
          </a:p>
          <a:p>
            <a:r>
              <a:rPr lang="en-US" b="0" dirty="0"/>
              <a:t>We will apply what we have learned by choosing and implementing actions to solve a problem related to food and food access in our community.</a:t>
            </a:r>
          </a:p>
        </p:txBody>
      </p:sp>
      <p:sp>
        <p:nvSpPr>
          <p:cNvPr id="2" name="Content Placeholder 1"/>
          <p:cNvSpPr>
            <a:spLocks noGrp="1"/>
          </p:cNvSpPr>
          <p:nvPr>
            <p:ph sz="quarter" idx="11"/>
          </p:nvPr>
        </p:nvSpPr>
        <p:spPr>
          <a:xfrm>
            <a:off x="4431552" y="1605598"/>
            <a:ext cx="7191488" cy="5178829"/>
          </a:xfrm>
        </p:spPr>
        <p:txBody>
          <a:bodyPr>
            <a:noAutofit/>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Act Reading (optional):</a:t>
            </a:r>
            <a:r>
              <a:rPr lang="en-US" sz="2200" dirty="0">
                <a:solidFill>
                  <a:srgbClr val="000000"/>
                </a:solidFill>
                <a:effectLst/>
                <a:ea typeface="Aptos" panose="020B0004020202020204" pitchFamily="34" charset="0"/>
                <a:cs typeface="Calibri" panose="020F0502020204030204" pitchFamily="34" charset="0"/>
              </a:rPr>
              <a:t> A </a:t>
            </a:r>
            <a:r>
              <a:rPr lang="en-US" sz="2200" dirty="0">
                <a:effectLst/>
                <a:ea typeface="Calibri" panose="020F0502020204030204" pitchFamily="34" charset="0"/>
                <a:cs typeface="Calibri" panose="020F0502020204030204" pitchFamily="34" charset="0"/>
              </a:rPr>
              <a:t>1-page reading from field expert Mwamy </a:t>
            </a:r>
            <a:r>
              <a:rPr lang="en-US" sz="2200" dirty="0" err="1">
                <a:effectLst/>
                <a:ea typeface="Calibri" panose="020F0502020204030204" pitchFamily="34" charset="0"/>
                <a:cs typeface="Calibri" panose="020F0502020204030204" pitchFamily="34" charset="0"/>
              </a:rPr>
              <a:t>Mlangwa</a:t>
            </a:r>
            <a:r>
              <a:rPr lang="en-US" sz="2200" dirty="0">
                <a:effectLst/>
                <a:ea typeface="Calibri" panose="020F0502020204030204" pitchFamily="34" charset="0"/>
                <a:cs typeface="Calibri" panose="020F0502020204030204" pitchFamily="34" charset="0"/>
              </a:rPr>
              <a:t>, sharing information about hydroponic farming.</a:t>
            </a:r>
          </a:p>
          <a:p>
            <a:pPr marL="342900" marR="0" lvl="0" indent="-342900">
              <a:lnSpc>
                <a:spcPct val="107000"/>
              </a:lnSpc>
              <a:spcBef>
                <a:spcPts val="1200"/>
              </a:spcBef>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Act Investigation: </a:t>
            </a:r>
            <a:r>
              <a:rPr lang="en-US" sz="2200" dirty="0">
                <a:solidFill>
                  <a:srgbClr val="000000"/>
                </a:solidFill>
                <a:effectLst/>
                <a:ea typeface="Aptos" panose="020B0004020202020204" pitchFamily="34" charset="0"/>
                <a:cs typeface="Calibri" panose="020F0502020204030204" pitchFamily="34" charset="0"/>
              </a:rPr>
              <a:t>Students build consensus around a group action and complete a detailed action plan.</a:t>
            </a:r>
            <a:r>
              <a:rPr lang="en-US" sz="2200" b="1" dirty="0">
                <a:solidFill>
                  <a:srgbClr val="000000"/>
                </a:solidFill>
                <a:effectLst/>
                <a:ea typeface="Aptos" panose="020B0004020202020204" pitchFamily="34" charset="0"/>
                <a:cs typeface="Calibri" panose="020F0502020204030204" pitchFamily="34" charset="0"/>
              </a:rPr>
              <a:t> </a:t>
            </a:r>
            <a:endParaRPr lang="en-US" sz="2200" b="1" dirty="0">
              <a:solidFill>
                <a:srgbClr val="000000"/>
              </a:solidFill>
              <a:ea typeface="Aptos" panose="020B0004020202020204" pitchFamily="34" charset="0"/>
              <a:cs typeface="Calibri" panose="020F0502020204030204" pitchFamily="34" charset="0"/>
            </a:endParaRPr>
          </a:p>
          <a:p>
            <a:pPr marL="342900" marR="0" lvl="0" indent="-342900">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Act Investigation Extension (optional): </a:t>
            </a:r>
            <a:r>
              <a:rPr lang="en-US" sz="2200" dirty="0">
                <a:solidFill>
                  <a:srgbClr val="000000"/>
                </a:solidFill>
                <a:effectLst/>
                <a:ea typeface="Aptos" panose="020B0004020202020204" pitchFamily="34" charset="0"/>
                <a:cs typeface="Calibri" panose="020F0502020204030204" pitchFamily="34" charset="0"/>
              </a:rPr>
              <a:t>Students implement their action plan and evaluate which Smithsonian Science for Global Goals community research guide might best support their additional areas of interest.</a:t>
            </a:r>
            <a:endParaRPr lang="en-US" sz="22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757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r>
              <a:rPr lang="en-US" dirty="0"/>
              <a:t>Act Reading</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00187"/>
            <a:ext cx="7221166" cy="509563"/>
          </a:xfrm>
        </p:spPr>
        <p:txBody>
          <a:bodyPr>
            <a:normAutofit/>
          </a:bodyPr>
          <a:lstStyle/>
          <a:p>
            <a:r>
              <a:rPr lang="en-US" dirty="0"/>
              <a:t>Innovations for the Future of Food</a:t>
            </a:r>
          </a:p>
          <a:p>
            <a:endParaRPr lang="en-US" dirty="0"/>
          </a:p>
        </p:txBody>
      </p:sp>
      <p:pic>
        <p:nvPicPr>
          <p:cNvPr id="6" name="Picture 5" descr="Headshot Mwmany Mlangwa">
            <a:extLst>
              <a:ext uri="{FF2B5EF4-FFF2-40B4-BE49-F238E27FC236}">
                <a16:creationId xmlns:a16="http://schemas.microsoft.com/office/drawing/2014/main" id="{BAC820F6-4CD2-46DB-7633-F133D1CE25E9}"/>
              </a:ext>
            </a:extLst>
          </p:cNvPr>
          <p:cNvPicPr>
            <a:picLocks noChangeAspect="1"/>
          </p:cNvPicPr>
          <p:nvPr/>
        </p:nvPicPr>
        <p:blipFill rotWithShape="1">
          <a:blip r:embed="rId2">
            <a:extLst>
              <a:ext uri="{28A0092B-C50C-407E-A947-70E740481C1C}">
                <a14:useLocalDpi xmlns:a14="http://schemas.microsoft.com/office/drawing/2010/main" val="0"/>
              </a:ext>
            </a:extLst>
          </a:blip>
          <a:srcRect l="41857" t="3286" r="35362" b="50722"/>
          <a:stretch/>
        </p:blipFill>
        <p:spPr bwMode="auto">
          <a:xfrm>
            <a:off x="735724" y="1853293"/>
            <a:ext cx="1619029" cy="1843797"/>
          </a:xfrm>
          <a:prstGeom prst="rect">
            <a:avLst/>
          </a:prstGeom>
          <a:ln w="57150">
            <a:solidFill>
              <a:srgbClr val="008F00"/>
            </a:solid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354753" y="1853293"/>
            <a:ext cx="9203607" cy="2254732"/>
          </a:xfrm>
        </p:spPr>
        <p:txBody>
          <a:bodyPr>
            <a:noAutofit/>
          </a:bodyPr>
          <a:lstStyle/>
          <a:p>
            <a:pPr algn="l">
              <a:lnSpc>
                <a:spcPct val="100000"/>
              </a:lnSpc>
            </a:pPr>
            <a:r>
              <a:rPr lang="en-US" sz="2400" b="0" i="0" u="none" strike="noStrike" baseline="0" dirty="0"/>
              <a:t>Meet Mwamy </a:t>
            </a:r>
            <a:r>
              <a:rPr lang="en-US" sz="2400" b="0" i="0" u="none" strike="noStrike" baseline="0" dirty="0" err="1"/>
              <a:t>Mlangwa</a:t>
            </a:r>
            <a:r>
              <a:rPr lang="en-US" sz="2400" b="0" i="0" u="none" strike="noStrike" baseline="0" dirty="0"/>
              <a:t>. Mwamy (pronounced MWAH-mee) is one of the many experts around the world thinking about how to create a sustainable food system. She produces vegetable for sale in Dar es Salaam, the capital of Tanzania. Here is her experience creating access to healthy food.</a:t>
            </a:r>
            <a:endParaRPr lang="en-US" sz="2400"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3848100"/>
            <a:ext cx="11558360" cy="2254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“My farm, Mwamy Green Veggies, is a hydroponic farm on a city rooftop. A hydroponic farm is a way of farming without using soil. The plants grow in water, and we deliver nutrients to each plant by putting the nutrients directly in the water. Hydroponic farming doesn’t require a big space. In a small space, even on a balcony, you can still use hydroponics to produce vegetables like tomatoes, or herbs like basil or coriander.”</a:t>
            </a:r>
          </a:p>
        </p:txBody>
      </p:sp>
    </p:spTree>
    <p:extLst>
      <p:ext uri="{BB962C8B-B14F-4D97-AF65-F5344CB8AC3E}">
        <p14:creationId xmlns:p14="http://schemas.microsoft.com/office/powerpoint/2010/main" val="181489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a:bodyPr>
          <a:lstStyle/>
          <a:p>
            <a:r>
              <a:rPr lang="en-US" dirty="0"/>
              <a:t>Act Reading, slide 2</a:t>
            </a:r>
          </a:p>
        </p:txBody>
      </p:sp>
      <p:pic>
        <p:nvPicPr>
          <p:cNvPr id="5" name="Picture 4" descr="Lettuces growing out of tubes on a hydroponic farm">
            <a:extLst>
              <a:ext uri="{FF2B5EF4-FFF2-40B4-BE49-F238E27FC236}">
                <a16:creationId xmlns:a16="http://schemas.microsoft.com/office/drawing/2014/main" id="{02DDF0BA-91DD-DFB8-6C33-F97F897DBC1F}"/>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207038" y="2768778"/>
            <a:ext cx="3872326" cy="2580988"/>
          </a:xfrm>
          <a:prstGeom prst="rect">
            <a:avLst/>
          </a:prstGeom>
          <a:ln w="57150">
            <a:solidFill>
              <a:srgbClr val="008F00"/>
            </a:solidFill>
          </a:ln>
        </p:spPr>
      </p:pic>
      <p:sp>
        <p:nvSpPr>
          <p:cNvPr id="2" name="Content Placeholder 1"/>
          <p:cNvSpPr>
            <a:spLocks noGrp="1"/>
          </p:cNvSpPr>
          <p:nvPr>
            <p:ph sz="quarter" idx="11"/>
          </p:nvPr>
        </p:nvSpPr>
        <p:spPr>
          <a:xfrm>
            <a:off x="4248150" y="1587062"/>
            <a:ext cx="7943850" cy="5023288"/>
          </a:xfrm>
        </p:spPr>
        <p:txBody>
          <a:bodyPr>
            <a:normAutofit fontScale="92500" lnSpcReduction="10000"/>
          </a:bodyPr>
          <a:lstStyle/>
          <a:p>
            <a:pPr>
              <a:lnSpc>
                <a:spcPct val="100000"/>
              </a:lnSpc>
              <a:spcBef>
                <a:spcPts val="0"/>
              </a:spcBef>
              <a:spcAft>
                <a:spcPts val="600"/>
              </a:spcAft>
            </a:pPr>
            <a:r>
              <a:rPr lang="en-US" dirty="0"/>
              <a:t>“Hydroponics is sustainable. The amount of water we use is minimal because the water rotates, or cycles over and over, through the pipes. This saves a lot of water versus traditional farming. We don’t have to cut down trees or burn bushes to clear the land. We use fewer nutrients than traditional farming.</a:t>
            </a:r>
          </a:p>
          <a:p>
            <a:pPr>
              <a:lnSpc>
                <a:spcPct val="100000"/>
              </a:lnSpc>
              <a:spcBef>
                <a:spcPts val="0"/>
              </a:spcBef>
              <a:spcAft>
                <a:spcPts val="600"/>
              </a:spcAft>
            </a:pPr>
            <a:r>
              <a:rPr lang="en-US" dirty="0"/>
              <a:t>My community, my government responded very well to my hydroponic farm. Especially the youth! Most of the youth in Tanzania, they like farming, but they don’t like the old way of farming. Many people in Tanzania prefer cooked vegetables, but I always encourage people to try eating salad!”</a:t>
            </a:r>
          </a:p>
        </p:txBody>
      </p:sp>
    </p:spTree>
    <p:extLst>
      <p:ext uri="{BB962C8B-B14F-4D97-AF65-F5344CB8AC3E}">
        <p14:creationId xmlns:p14="http://schemas.microsoft.com/office/powerpoint/2010/main" val="25224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Good Health and Food</a:t>
            </a:r>
            <a:br>
              <a:rPr lang="en-US" dirty="0"/>
            </a:br>
            <a:r>
              <a:rPr lang="en-US" dirty="0"/>
              <a:t>Discover</a:t>
            </a:r>
          </a:p>
        </p:txBody>
      </p:sp>
      <p:sp>
        <p:nvSpPr>
          <p:cNvPr id="3" name="Subtitle 2"/>
          <p:cNvSpPr>
            <a:spLocks noGrp="1"/>
          </p:cNvSpPr>
          <p:nvPr>
            <p:ph type="subTitle" idx="1"/>
          </p:nvPr>
        </p:nvSpPr>
        <p:spPr>
          <a:xfrm>
            <a:off x="2759243" y="4363452"/>
            <a:ext cx="9240252" cy="1443789"/>
          </a:xfrm>
        </p:spPr>
        <p:txBody>
          <a:bodyPr/>
          <a:lstStyle/>
          <a:p>
            <a:r>
              <a:rPr lang="en-US" sz="4000" dirty="0"/>
              <a:t>What is healthy eating like for my community?</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a:bodyPr>
          <a:lstStyle/>
          <a:p>
            <a:r>
              <a:rPr lang="en-US" dirty="0"/>
              <a:t>Act Reading, slide 3</a:t>
            </a:r>
          </a:p>
        </p:txBody>
      </p:sp>
      <p:sp>
        <p:nvSpPr>
          <p:cNvPr id="4" name="Content Placeholder 1"/>
          <p:cNvSpPr txBox="1">
            <a:spLocks/>
          </p:cNvSpPr>
          <p:nvPr/>
        </p:nvSpPr>
        <p:spPr>
          <a:xfrm>
            <a:off x="785550" y="1978764"/>
            <a:ext cx="11206425" cy="25397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a:t>
            </a:r>
            <a:r>
              <a:rPr lang="en-US" sz="2800" b="0" i="0" u="none" strike="noStrike" baseline="0" dirty="0"/>
              <a:t>I don’t want us to stay where we were 20 years ago. Now the good thing is that people care about their health, so they go for the vegetables. I’m telling you, at first it was really hard. But now my lettuce doesn’t stay more than two days in the supermarket—it is off the shelf!”</a:t>
            </a:r>
            <a:endParaRPr lang="en-US" dirty="0"/>
          </a:p>
        </p:txBody>
      </p:sp>
      <p:sp>
        <p:nvSpPr>
          <p:cNvPr id="2" name="Content Placeholder 1"/>
          <p:cNvSpPr>
            <a:spLocks noGrp="1"/>
          </p:cNvSpPr>
          <p:nvPr>
            <p:ph sz="quarter" idx="11"/>
          </p:nvPr>
        </p:nvSpPr>
        <p:spPr>
          <a:xfrm>
            <a:off x="2919497" y="4032507"/>
            <a:ext cx="8539392" cy="2475041"/>
          </a:xfrm>
        </p:spPr>
        <p:txBody>
          <a:bodyPr>
            <a:normAutofit lnSpcReduction="10000"/>
          </a:bodyPr>
          <a:lstStyle/>
          <a:p>
            <a:pPr algn="l"/>
            <a:r>
              <a:rPr lang="en-US" b="1" dirty="0"/>
              <a:t>Community Connection:</a:t>
            </a:r>
            <a:r>
              <a:rPr lang="en-US" dirty="0"/>
              <a:t> </a:t>
            </a:r>
          </a:p>
          <a:p>
            <a:pPr marL="457200" indent="-457200" algn="l">
              <a:buFont typeface="Arial" panose="020B0604020202020204" pitchFamily="34" charset="0"/>
              <a:buChar char="•"/>
            </a:pPr>
            <a:r>
              <a:rPr lang="en-US" sz="2800" b="0" i="0" u="none" strike="noStrike" baseline="0" dirty="0"/>
              <a:t>Do you think hydroponics or another new way of growing food might be helpful to your community?</a:t>
            </a:r>
          </a:p>
          <a:p>
            <a:pPr marL="457200" indent="-457200" algn="l">
              <a:buFont typeface="Arial" panose="020B0604020202020204" pitchFamily="34" charset="0"/>
              <a:buChar char="•"/>
            </a:pPr>
            <a:r>
              <a:rPr lang="en-US" sz="2800" b="0" i="0" u="none" strike="noStrike" baseline="0" dirty="0"/>
              <a:t>What changes do you think would make your community’s food system more sustainable?</a:t>
            </a:r>
            <a:endParaRPr lang="en-US" dirty="0"/>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56" y="3907268"/>
            <a:ext cx="2475041" cy="247504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r>
              <a:rPr lang="en-US" dirty="0"/>
              <a:t>Act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355855" y="1262087"/>
            <a:ext cx="8627686" cy="838175"/>
          </a:xfrm>
        </p:spPr>
        <p:txBody>
          <a:bodyPr>
            <a:normAutofit/>
          </a:bodyPr>
          <a:lstStyle/>
          <a:p>
            <a:r>
              <a:rPr lang="en-US" dirty="0"/>
              <a:t>How will we act to improve our community’s health?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Now you will get ready to act. The first step toward action is deciding what problem you want to solve and the action you want to take to solve it. Then you can plan when and how you will act.</a:t>
            </a:r>
          </a:p>
        </p:txBody>
      </p:sp>
      <p:sp>
        <p:nvSpPr>
          <p:cNvPr id="2" name="Content Placeholder 1"/>
          <p:cNvSpPr>
            <a:spLocks noGrp="1"/>
          </p:cNvSpPr>
          <p:nvPr>
            <p:ph sz="quarter" idx="11"/>
          </p:nvPr>
        </p:nvSpPr>
        <p:spPr>
          <a:xfrm>
            <a:off x="342900" y="3159007"/>
            <a:ext cx="11608467" cy="3141229"/>
          </a:xfrm>
        </p:spPr>
        <p:txBody>
          <a:bodyPr>
            <a:normAutofit lnSpcReduction="10000"/>
          </a:bodyPr>
          <a:lstStyle/>
          <a:p>
            <a:pPr lvl="0"/>
            <a:r>
              <a:rPr lang="en-US" sz="2200" dirty="0"/>
              <a:t>With your group, decide on the problem you want to help solve. This might be a problem such as lack of knowledge about what food is healthy. Or it might be a problem such as a lack of food access points. Or it could be another problem you noticed. Write down the problem either on the Action Planner Worksheet or on a separate piece of paper. </a:t>
            </a:r>
            <a:r>
              <a:rPr lang="en-US" sz="2200" b="1" dirty="0">
                <a:hlinkClick r:id="rId2"/>
              </a:rPr>
              <a:t>Resource:</a:t>
            </a:r>
            <a:r>
              <a:rPr lang="en-US" sz="2200" dirty="0">
                <a:hlinkClick r:id="rId2"/>
              </a:rPr>
              <a:t> </a:t>
            </a:r>
            <a:r>
              <a:rPr lang="en-US" sz="2200" b="1" dirty="0">
                <a:hlinkClick r:id="rId2"/>
              </a:rPr>
              <a:t>Action Planner Worksheet</a:t>
            </a:r>
            <a:endParaRPr lang="en-US" sz="2200" b="1" dirty="0"/>
          </a:p>
          <a:p>
            <a:pPr lvl="0"/>
            <a:endParaRPr lang="en-US" sz="2200" dirty="0"/>
          </a:p>
          <a:p>
            <a:pPr lvl="0"/>
            <a:r>
              <a:rPr lang="en-US" sz="2200" dirty="0"/>
              <a:t>Using the worksheet or paper, list any actions you can think of that might help solve the problem. For example, maybe you want to communicate information about nutrition to children in your community. Maybe you want to work with a community group to provide access to healthy food. List any actions that will help to solve your problem.</a:t>
            </a:r>
          </a:p>
          <a:p>
            <a:endParaRPr lang="en-US" sz="2400" dirty="0"/>
          </a:p>
        </p:txBody>
      </p:sp>
    </p:spTree>
    <p:extLst>
      <p:ext uri="{BB962C8B-B14F-4D97-AF65-F5344CB8AC3E}">
        <p14:creationId xmlns:p14="http://schemas.microsoft.com/office/powerpoint/2010/main" val="359278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a:bodyPr>
          <a:lstStyle/>
          <a:p>
            <a:r>
              <a:rPr lang="en-US" dirty="0"/>
              <a:t>Act Investigation, slide 2</a:t>
            </a:r>
          </a:p>
        </p:txBody>
      </p:sp>
      <p:sp>
        <p:nvSpPr>
          <p:cNvPr id="2" name="Content Placeholder 1"/>
          <p:cNvSpPr>
            <a:spLocks noGrp="1"/>
          </p:cNvSpPr>
          <p:nvPr>
            <p:ph sz="quarter" idx="11"/>
          </p:nvPr>
        </p:nvSpPr>
        <p:spPr/>
        <p:txBody>
          <a:bodyPr>
            <a:normAutofit/>
          </a:bodyPr>
          <a:lstStyle/>
          <a:p>
            <a:pPr lvl="0">
              <a:buFont typeface="+mj-lt"/>
              <a:buAutoNum type="arabicPeriod" startAt="3"/>
            </a:pPr>
            <a:r>
              <a:rPr lang="en-US" dirty="0"/>
              <a:t>Write down the strengths your group has and how they could be used to improve the health of your community. For example:</a:t>
            </a:r>
          </a:p>
          <a:p>
            <a:pPr lvl="0">
              <a:buFont typeface="+mj-lt"/>
              <a:buAutoNum type="arabicPeriod" startAt="3"/>
            </a:pPr>
            <a:endParaRPr lang="en-US" dirty="0"/>
          </a:p>
          <a:p>
            <a:pPr lvl="1"/>
            <a:r>
              <a:rPr lang="en-US" sz="2800" dirty="0"/>
              <a:t>Are members of your group part of any groups that you could communicate with? </a:t>
            </a:r>
          </a:p>
          <a:p>
            <a:pPr lvl="1"/>
            <a:r>
              <a:rPr lang="en-US" sz="2800" dirty="0"/>
              <a:t>Do members of your group have any special talents, such as art or music, that might be useful to capture people’s attention? </a:t>
            </a:r>
          </a:p>
          <a:p>
            <a:pPr lvl="1"/>
            <a:r>
              <a:rPr lang="en-US" sz="2800" dirty="0"/>
              <a:t>Are members of your group interested in science and engineering or other ways to try to find innovative solutions? </a:t>
            </a:r>
          </a:p>
          <a:p>
            <a:pPr lvl="1"/>
            <a:r>
              <a:rPr lang="en-US" sz="2800" dirty="0"/>
              <a:t>Do group members have good planning or organization skills?</a:t>
            </a:r>
          </a:p>
          <a:p>
            <a:pPr>
              <a:buAutoNum type="arabicPeriod" startAt="3"/>
            </a:pPr>
            <a:endParaRPr lang="en-US" dirty="0"/>
          </a:p>
        </p:txBody>
      </p:sp>
    </p:spTree>
    <p:extLst>
      <p:ext uri="{BB962C8B-B14F-4D97-AF65-F5344CB8AC3E}">
        <p14:creationId xmlns:p14="http://schemas.microsoft.com/office/powerpoint/2010/main" val="84194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a:bodyPr>
          <a:lstStyle/>
          <a:p>
            <a:r>
              <a:rPr lang="en-US" dirty="0"/>
              <a:t>Act Investigation, slide 3</a:t>
            </a:r>
          </a:p>
        </p:txBody>
      </p:sp>
      <p:sp>
        <p:nvSpPr>
          <p:cNvPr id="2" name="Content Placeholder 1"/>
          <p:cNvSpPr>
            <a:spLocks noGrp="1"/>
          </p:cNvSpPr>
          <p:nvPr>
            <p:ph sz="quarter" idx="11"/>
          </p:nvPr>
        </p:nvSpPr>
        <p:spPr/>
        <p:txBody>
          <a:bodyPr>
            <a:normAutofit lnSpcReduction="10000"/>
          </a:bodyPr>
          <a:lstStyle/>
          <a:p>
            <a:pPr lvl="0">
              <a:buFont typeface="+mj-lt"/>
              <a:buAutoNum type="arabicPeriod" startAt="4"/>
            </a:pPr>
            <a:r>
              <a:rPr lang="en-US" dirty="0"/>
              <a:t>Pick an action based on the strengths of your group.</a:t>
            </a:r>
          </a:p>
          <a:p>
            <a:pPr lvl="0">
              <a:buFont typeface="+mj-lt"/>
              <a:buAutoNum type="arabicPeriod" startAt="4"/>
            </a:pPr>
            <a:endParaRPr lang="en-US" dirty="0"/>
          </a:p>
          <a:p>
            <a:pPr lvl="0">
              <a:buAutoNum type="arabicPeriod" startAt="4"/>
            </a:pPr>
            <a:r>
              <a:rPr lang="en-US" dirty="0"/>
              <a:t>Write down your ideas to plan for your action. Be sure to think about: </a:t>
            </a:r>
          </a:p>
          <a:p>
            <a:pPr lvl="1"/>
            <a:r>
              <a:rPr lang="en-US" sz="2800" dirty="0"/>
              <a:t>What will you need to do? </a:t>
            </a:r>
          </a:p>
          <a:p>
            <a:pPr lvl="1"/>
            <a:r>
              <a:rPr lang="en-US" sz="2800" dirty="0"/>
              <a:t>How can you make sure everyone in your group is included?</a:t>
            </a:r>
          </a:p>
          <a:p>
            <a:pPr lvl="1"/>
            <a:r>
              <a:rPr lang="en-US" sz="2800" dirty="0"/>
              <a:t>Are there other people you need to help you or give you permission? </a:t>
            </a:r>
          </a:p>
          <a:p>
            <a:pPr lvl="1"/>
            <a:r>
              <a:rPr lang="en-US" sz="2800" dirty="0"/>
              <a:t>Where will your action take place?</a:t>
            </a:r>
          </a:p>
          <a:p>
            <a:pPr lvl="1"/>
            <a:r>
              <a:rPr lang="en-US" sz="2800" dirty="0"/>
              <a:t>What materials will you need? </a:t>
            </a:r>
          </a:p>
          <a:p>
            <a:pPr lvl="1"/>
            <a:r>
              <a:rPr lang="en-US" sz="2800" dirty="0"/>
              <a:t>What challenges should you be prepared for?</a:t>
            </a:r>
          </a:p>
          <a:p>
            <a:pPr>
              <a:buAutoNum type="arabicPeriod" startAt="4"/>
            </a:pPr>
            <a:endParaRPr lang="en-US" dirty="0"/>
          </a:p>
        </p:txBody>
      </p:sp>
    </p:spTree>
    <p:extLst>
      <p:ext uri="{BB962C8B-B14F-4D97-AF65-F5344CB8AC3E}">
        <p14:creationId xmlns:p14="http://schemas.microsoft.com/office/powerpoint/2010/main" val="280470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a:bodyPr>
          <a:lstStyle/>
          <a:p>
            <a:r>
              <a:rPr lang="en-US" dirty="0"/>
              <a:t>Act Investigation, slide 4</a:t>
            </a:r>
          </a:p>
        </p:txBody>
      </p:sp>
      <p:sp>
        <p:nvSpPr>
          <p:cNvPr id="2" name="Content Placeholder 1"/>
          <p:cNvSpPr>
            <a:spLocks noGrp="1"/>
          </p:cNvSpPr>
          <p:nvPr>
            <p:ph sz="quarter" idx="11"/>
          </p:nvPr>
        </p:nvSpPr>
        <p:spPr>
          <a:xfrm>
            <a:off x="633641" y="1990725"/>
            <a:ext cx="10924717" cy="4309512"/>
          </a:xfrm>
        </p:spPr>
        <p:txBody>
          <a:bodyPr/>
          <a:lstStyle/>
          <a:p>
            <a:pPr lvl="0">
              <a:buFont typeface="+mj-lt"/>
              <a:buAutoNum type="arabicPeriod" startAt="6"/>
            </a:pPr>
            <a:r>
              <a:rPr lang="en-US" dirty="0"/>
              <a:t>List each step you need to do to complete this action.</a:t>
            </a:r>
          </a:p>
          <a:p>
            <a:pPr lvl="0">
              <a:buAutoNum type="arabicPeriod" startAt="6"/>
            </a:pPr>
            <a:r>
              <a:rPr lang="en-US" dirty="0"/>
              <a:t>Assign one or more steps to each person in your group.</a:t>
            </a:r>
          </a:p>
          <a:p>
            <a:pPr lvl="0">
              <a:buAutoNum type="arabicPeriod" startAt="6"/>
            </a:pPr>
            <a:r>
              <a:rPr lang="en-US" dirty="0"/>
              <a:t>Congratulations, you have planned your action!</a:t>
            </a:r>
          </a:p>
          <a:p>
            <a:pPr>
              <a:buAutoNum type="arabicPeriod" startAt="6"/>
            </a:pPr>
            <a:endParaRPr lang="en-US" dirty="0"/>
          </a:p>
        </p:txBody>
      </p:sp>
    </p:spTree>
    <p:extLst>
      <p:ext uri="{BB962C8B-B14F-4D97-AF65-F5344CB8AC3E}">
        <p14:creationId xmlns:p14="http://schemas.microsoft.com/office/powerpoint/2010/main" val="246208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p:txBody>
          <a:bodyPr vert="horz" lIns="91440" tIns="45720" rIns="91440" bIns="45720" rtlCol="0" anchor="b">
            <a:normAutofit/>
          </a:bodyPr>
          <a:lstStyle/>
          <a:p>
            <a:r>
              <a:rPr lang="en-US" dirty="0"/>
              <a:t>Act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Choose Your Path! </a:t>
            </a:r>
          </a:p>
        </p:txBody>
      </p:sp>
      <p:sp>
        <p:nvSpPr>
          <p:cNvPr id="4" name="Content Placeholder 1"/>
          <p:cNvSpPr txBox="1">
            <a:spLocks/>
          </p:cNvSpPr>
          <p:nvPr/>
        </p:nvSpPr>
        <p:spPr>
          <a:xfrm>
            <a:off x="527525" y="2105982"/>
            <a:ext cx="10924717" cy="84270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time has come to act! You can use everything you have learned to take the first step toward making your community more environmentally healthy. </a:t>
            </a:r>
          </a:p>
        </p:txBody>
      </p:sp>
      <p:sp>
        <p:nvSpPr>
          <p:cNvPr id="2" name="Content Placeholder 1"/>
          <p:cNvSpPr>
            <a:spLocks noGrp="1"/>
          </p:cNvSpPr>
          <p:nvPr>
            <p:ph sz="quarter" idx="11"/>
          </p:nvPr>
        </p:nvSpPr>
        <p:spPr>
          <a:xfrm>
            <a:off x="527526" y="2948683"/>
            <a:ext cx="10924717" cy="3374771"/>
          </a:xfrm>
        </p:spPr>
        <p:txBody>
          <a:bodyPr>
            <a:normAutofit/>
          </a:bodyPr>
          <a:lstStyle/>
          <a:p>
            <a:pPr lvl="0"/>
            <a:r>
              <a:rPr lang="en-US" dirty="0"/>
              <a:t>With your teammates, implement your action plan. This may take some time. When you are finished, come back and complete this activity.</a:t>
            </a:r>
          </a:p>
          <a:p>
            <a:pPr lvl="0"/>
            <a:endParaRPr lang="en-US" dirty="0"/>
          </a:p>
          <a:p>
            <a:pPr lvl="0"/>
            <a:r>
              <a:rPr lang="en-US" dirty="0"/>
              <a:t>Think quietly about the action you took. </a:t>
            </a:r>
          </a:p>
          <a:p>
            <a:pPr lvl="1"/>
            <a:r>
              <a:rPr lang="en-US" dirty="0"/>
              <a:t>What went well? </a:t>
            </a:r>
          </a:p>
          <a:p>
            <a:pPr lvl="1"/>
            <a:r>
              <a:rPr lang="en-US" dirty="0"/>
              <a:t>What do you think could have gone better? </a:t>
            </a:r>
          </a:p>
          <a:p>
            <a:pPr lvl="1"/>
            <a:r>
              <a:rPr lang="en-US" dirty="0"/>
              <a:t>How would you change your action if you had to do it again?</a:t>
            </a:r>
          </a:p>
          <a:p>
            <a:endParaRPr lang="en-US" dirty="0"/>
          </a:p>
        </p:txBody>
      </p:sp>
    </p:spTree>
    <p:extLst>
      <p:ext uri="{BB962C8B-B14F-4D97-AF65-F5344CB8AC3E}">
        <p14:creationId xmlns:p14="http://schemas.microsoft.com/office/powerpoint/2010/main" val="4331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rmAutofit/>
          </a:bodyPr>
          <a:lstStyle/>
          <a:p>
            <a:r>
              <a:rPr lang="en-US" dirty="0"/>
              <a:t>Act Research Extension, slide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Decide on how you want to learn more! The community research guides listed here can help you explore different topics. Which topics interest you most?</a:t>
            </a:r>
          </a:p>
        </p:txBody>
      </p:sp>
      <p:pic>
        <p:nvPicPr>
          <p:cNvPr id="4" name="Picture 3" descr="The front cover of the Smithsonian Science for Global Goals Food guide&#10;"/>
          <p:cNvPicPr/>
          <p:nvPr/>
        </p:nvPicPr>
        <p:blipFill>
          <a:blip r:embed="rId2"/>
          <a:srcRect l="2091" t="342" r="3828" b="4935"/>
          <a:stretch/>
        </p:blipFill>
        <p:spPr bwMode="auto">
          <a:xfrm>
            <a:off x="532408" y="2955850"/>
            <a:ext cx="1555356" cy="2083434"/>
          </a:xfrm>
          <a:prstGeom prst="rect">
            <a:avLst/>
          </a:prstGeom>
          <a:noFill/>
          <a:ln>
            <a:solidFill>
              <a:schemeClr val="tx1"/>
            </a:solidFill>
          </a:ln>
        </p:spPr>
      </p:pic>
      <p:sp>
        <p:nvSpPr>
          <p:cNvPr id="7" name="Content Placeholder 1"/>
          <p:cNvSpPr txBox="1">
            <a:spLocks/>
          </p:cNvSpPr>
          <p:nvPr/>
        </p:nvSpPr>
        <p:spPr>
          <a:xfrm>
            <a:off x="2209406" y="3475830"/>
            <a:ext cx="2170637" cy="13275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more about food, access, and good nutrition. </a:t>
            </a:r>
          </a:p>
        </p:txBody>
      </p:sp>
      <p:pic>
        <p:nvPicPr>
          <p:cNvPr id="5" name="Picture 4" descr="The front cover of the Smithsonian Science for Global Goals Biotechnology guid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726" y="2955850"/>
            <a:ext cx="1610995" cy="2083435"/>
          </a:xfrm>
          <a:prstGeom prst="rect">
            <a:avLst/>
          </a:prstGeom>
          <a:noFill/>
          <a:ln w="3175">
            <a:solidFill>
              <a:schemeClr val="tx1"/>
            </a:solidFill>
          </a:ln>
        </p:spPr>
      </p:pic>
      <p:sp>
        <p:nvSpPr>
          <p:cNvPr id="8" name="Content Placeholder 1"/>
          <p:cNvSpPr txBox="1">
            <a:spLocks/>
          </p:cNvSpPr>
          <p:nvPr/>
        </p:nvSpPr>
        <p:spPr>
          <a:xfrm>
            <a:off x="6226911" y="3137961"/>
            <a:ext cx="177643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ways biotechnology can be used to improve food systems.</a:t>
            </a:r>
          </a:p>
        </p:txBody>
      </p:sp>
      <p:pic>
        <p:nvPicPr>
          <p:cNvPr id="6" name="Picture 5" descr="The front cover of the Smithsonian Science for Global Goals Climate Resilience guide"/>
          <p:cNvPicPr/>
          <p:nvPr/>
        </p:nvPicPr>
        <p:blipFill>
          <a:blip r:embed="rId4"/>
          <a:srcRect l="35" r="35"/>
          <a:stretch/>
        </p:blipFill>
        <p:spPr bwMode="auto">
          <a:xfrm>
            <a:off x="8305798" y="2958541"/>
            <a:ext cx="1609344" cy="2084832"/>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9982594" y="3119383"/>
            <a:ext cx="1925239" cy="148734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more about creating climate-resilient food systems.</a:t>
            </a:r>
          </a:p>
        </p:txBody>
      </p:sp>
      <p:sp>
        <p:nvSpPr>
          <p:cNvPr id="2" name="Content Placeholder 1"/>
          <p:cNvSpPr>
            <a:spLocks noGrp="1"/>
          </p:cNvSpPr>
          <p:nvPr>
            <p:ph sz="quarter" idx="11"/>
          </p:nvPr>
        </p:nvSpPr>
        <p:spPr>
          <a:xfrm>
            <a:off x="532408" y="5476875"/>
            <a:ext cx="10924717" cy="4570855"/>
          </a:xfrm>
        </p:spPr>
        <p:txBody>
          <a:bodyPr/>
          <a:lstStyle/>
          <a:p>
            <a:pPr lvl="0">
              <a:buFont typeface="+mj-lt"/>
              <a:buAutoNum type="arabicPeriod" startAt="4"/>
            </a:pPr>
            <a:r>
              <a:rPr lang="en-US" dirty="0"/>
              <a:t>As a group, pick a guide that you would like to use and start to explore together.</a:t>
            </a:r>
          </a:p>
        </p:txBody>
      </p:sp>
    </p:spTree>
    <p:extLst>
      <p:ext uri="{BB962C8B-B14F-4D97-AF65-F5344CB8AC3E}">
        <p14:creationId xmlns:p14="http://schemas.microsoft.com/office/powerpoint/2010/main" val="1279288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a:bodyPr>
          <a:lstStyle/>
          <a:p>
            <a:r>
              <a:rPr lang="en-US" dirty="0"/>
              <a:t>Act Research Extension, slide 3</a:t>
            </a:r>
          </a:p>
        </p:txBody>
      </p:sp>
      <p:sp>
        <p:nvSpPr>
          <p:cNvPr id="3" name="Subtitle 2"/>
          <p:cNvSpPr>
            <a:spLocks noGrp="1"/>
          </p:cNvSpPr>
          <p:nvPr>
            <p:ph type="subTitle" idx="4294967295"/>
          </p:nvPr>
        </p:nvSpPr>
        <p:spPr>
          <a:xfrm>
            <a:off x="4618915" y="3311857"/>
            <a:ext cx="2581513" cy="1655763"/>
          </a:xfrm>
        </p:spPr>
        <p:txBody>
          <a:bodyPr>
            <a:normAutofit/>
          </a:bodyPr>
          <a:lstStyle/>
          <a:p>
            <a:pPr marL="0" indent="0">
              <a:buNone/>
            </a:pPr>
            <a:r>
              <a:rPr lang="en-US" sz="3200" b="1" dirty="0"/>
              <a:t>Moodboard</a:t>
            </a:r>
          </a:p>
        </p:txBody>
      </p:sp>
      <p:sp>
        <p:nvSpPr>
          <p:cNvPr id="2" name="Content Placeholder 1"/>
          <p:cNvSpPr>
            <a:spLocks noGrp="1"/>
          </p:cNvSpPr>
          <p:nvPr>
            <p:ph sz="quarter" idx="11"/>
          </p:nvPr>
        </p:nvSpPr>
        <p:spPr>
          <a:xfrm>
            <a:off x="447312" y="1942601"/>
            <a:ext cx="10924717" cy="3465955"/>
          </a:xfrm>
        </p:spPr>
        <p:txBody>
          <a:bodyPr>
            <a:normAutofit/>
          </a:bodyPr>
          <a:lstStyle/>
          <a:p>
            <a:pPr marL="0" indent="0">
              <a:buNone/>
            </a:pPr>
            <a:r>
              <a:rPr lang="en-US" sz="2800" dirty="0"/>
              <a:t>Which of the mood board symbols best shows how you feel about your ability to choose healthy food and increase food access in your community now?</a:t>
            </a:r>
          </a:p>
        </p:txBody>
      </p:sp>
      <p:pic>
        <p:nvPicPr>
          <p:cNvPr id="4" name="Picture 3"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7" y="4039300"/>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A97-8640-4D6D-B43B-EA18E10F8E27}"/>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1BA6F8AD-A007-74D3-C76E-9333DADECDC7}"/>
              </a:ext>
            </a:extLst>
          </p:cNvPr>
          <p:cNvSpPr>
            <a:spLocks noGrp="1"/>
          </p:cNvSpPr>
          <p:nvPr>
            <p:ph type="body" sz="quarter" idx="10"/>
          </p:nvPr>
        </p:nvSpPr>
        <p:spPr/>
        <p:txBody>
          <a:bodyPr/>
          <a:lstStyle/>
          <a:p>
            <a:pPr marL="0" marR="0">
              <a:lnSpc>
                <a:spcPct val="107000"/>
              </a:lnSpc>
              <a:spcBef>
                <a:spcPts val="1200"/>
              </a:spcBef>
              <a:spcAft>
                <a:spcPts val="800"/>
              </a:spcAft>
            </a:pPr>
            <a:r>
              <a:rPr lang="en-US" sz="2400" b="1" dirty="0">
                <a:effectLst/>
                <a:ea typeface="Calibri" panose="020F0502020204030204" pitchFamily="34" charset="0"/>
                <a:cs typeface="Calibri" panose="020F0502020204030204" pitchFamily="34" charset="0"/>
              </a:rPr>
              <a:t>Food system: </a:t>
            </a:r>
            <a:r>
              <a:rPr lang="en-US" sz="2400" dirty="0">
                <a:effectLst/>
                <a:ea typeface="Calibri" panose="020F0502020204030204" pitchFamily="34" charset="0"/>
                <a:cs typeface="Calibri" panose="020F0502020204030204" pitchFamily="34" charset="0"/>
              </a:rPr>
              <a:t>A network that links food production and the food you eat</a:t>
            </a:r>
            <a:r>
              <a:rPr lang="en-US" sz="2400" b="1" u="sng" dirty="0">
                <a:effectLst/>
                <a:ea typeface="Calibri" panose="020F0502020204030204" pitchFamily="34" charset="0"/>
                <a:cs typeface="Calibri" panose="020F0502020204030204" pitchFamily="34" charset="0"/>
              </a:rPr>
              <a:t> </a:t>
            </a:r>
            <a:endParaRPr lang="en-US" sz="2400" dirty="0">
              <a:effectLst/>
              <a:ea typeface="Calibri" panose="020F0502020204030204" pitchFamily="34" charset="0"/>
              <a:cs typeface="Arial" panose="020B0604020202020204" pitchFamily="34" charset="0"/>
            </a:endParaRPr>
          </a:p>
          <a:p>
            <a:pPr marL="0" marR="0">
              <a:lnSpc>
                <a:spcPct val="107000"/>
              </a:lnSpc>
              <a:spcBef>
                <a:spcPts val="1200"/>
              </a:spcBef>
              <a:spcAft>
                <a:spcPts val="800"/>
              </a:spcAft>
            </a:pPr>
            <a:r>
              <a:rPr lang="en-US" sz="2400" b="1" dirty="0">
                <a:effectLst/>
                <a:ea typeface="Calibri" panose="020F0502020204030204" pitchFamily="34" charset="0"/>
                <a:cs typeface="Calibri" panose="020F0502020204030204" pitchFamily="34" charset="0"/>
              </a:rPr>
              <a:t>Food insecurity:</a:t>
            </a:r>
            <a:r>
              <a:rPr lang="en-US" sz="2400" dirty="0">
                <a:effectLst/>
                <a:ea typeface="Calibri" panose="020F0502020204030204" pitchFamily="34" charset="0"/>
                <a:cs typeface="Calibri" panose="020F0502020204030204" pitchFamily="34" charset="0"/>
              </a:rPr>
              <a:t> Lack of reliable access to safe and nutritious food </a:t>
            </a:r>
            <a:endParaRPr lang="en-US" sz="2400" dirty="0">
              <a:effectLst/>
              <a:ea typeface="Calibri" panose="020F0502020204030204" pitchFamily="34" charset="0"/>
              <a:cs typeface="Arial" panose="020B0604020202020204" pitchFamily="34" charset="0"/>
            </a:endParaRPr>
          </a:p>
          <a:p>
            <a:pPr>
              <a:spcBef>
                <a:spcPts val="1200"/>
              </a:spcBef>
              <a:spcAft>
                <a:spcPts val="1200"/>
              </a:spcAft>
            </a:pPr>
            <a:r>
              <a:rPr lang="en-US" sz="2400" b="1" dirty="0">
                <a:effectLst/>
                <a:ea typeface="Times New Roman" panose="02020603050405020304" pitchFamily="18" charset="0"/>
              </a:rPr>
              <a:t>Intake:</a:t>
            </a:r>
            <a:r>
              <a:rPr lang="en-US" sz="2400" dirty="0">
                <a:effectLst/>
                <a:ea typeface="Times New Roman" panose="02020603050405020304" pitchFamily="18" charset="0"/>
              </a:rPr>
              <a:t> how much you take in or eat of something</a:t>
            </a:r>
          </a:p>
          <a:p>
            <a:pPr marL="0" marR="0">
              <a:spcBef>
                <a:spcPts val="1200"/>
              </a:spcBef>
              <a:spcAft>
                <a:spcPts val="1200"/>
              </a:spcAft>
            </a:pPr>
            <a:r>
              <a:rPr lang="en-US" sz="2400" b="1" dirty="0">
                <a:solidFill>
                  <a:srgbClr val="000000"/>
                </a:solidFill>
                <a:effectLst/>
                <a:ea typeface="Times New Roman" panose="02020603050405020304" pitchFamily="18" charset="0"/>
                <a:cs typeface="Calibri" panose="020F0502020204030204" pitchFamily="34" charset="0"/>
              </a:rPr>
              <a:t>Sustainable:</a:t>
            </a:r>
            <a:r>
              <a:rPr lang="en-US" sz="2400" dirty="0">
                <a:solidFill>
                  <a:srgbClr val="000000"/>
                </a:solidFill>
                <a:effectLst/>
                <a:ea typeface="Times New Roman" panose="02020603050405020304" pitchFamily="18" charset="0"/>
                <a:cs typeface="Calibri" panose="020F0502020204030204" pitchFamily="34" charset="0"/>
              </a:rPr>
              <a:t> An approach that balances different perspectives and can keep working for a long time</a:t>
            </a:r>
            <a:endParaRPr lang="en-US" sz="24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4619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p:txBody>
          <a:bodyPr/>
          <a:lstStyle/>
          <a:p>
            <a:r>
              <a:rPr lang="en-US" dirty="0"/>
              <a:t>Discover Overview</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a:bodyPr>
          <a:lstStyle/>
          <a:p>
            <a:pPr algn="ctr"/>
            <a:r>
              <a:rPr lang="en-US" u="sng" dirty="0"/>
              <a:t>Learning Objective:</a:t>
            </a:r>
          </a:p>
          <a:p>
            <a:r>
              <a:rPr lang="en-US" sz="2800" b="0" dirty="0"/>
              <a:t>We will be able to describe characteristics of healthy food and compare these characteristics to personal and local food habits.</a:t>
            </a:r>
            <a:endParaRPr lang="en-US"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550773" cy="4989956"/>
          </a:xfrm>
        </p:spPr>
        <p:txBody>
          <a:bodyPr>
            <a:normAutofit lnSpcReduction="10000"/>
          </a:bodyPr>
          <a:lstStyle/>
          <a:p>
            <a:pPr marL="342900" marR="0" lvl="0" indent="-342900">
              <a:spcBef>
                <a:spcPts val="1200"/>
              </a:spcBef>
              <a:buFont typeface="Symbol" panose="05050102010706020507" pitchFamily="18" charset="2"/>
              <a:buChar char=""/>
            </a:pPr>
            <a:r>
              <a:rPr lang="en-US" sz="2000" b="1" dirty="0">
                <a:solidFill>
                  <a:srgbClr val="000000"/>
                </a:solidFill>
                <a:effectLst/>
                <a:ea typeface="Aptos" panose="020B0004020202020204" pitchFamily="34" charset="0"/>
                <a:cs typeface="Calibri" panose="020F0502020204030204" pitchFamily="34" charset="0"/>
              </a:rPr>
              <a:t>Discover Reading (optional):</a:t>
            </a:r>
            <a:r>
              <a:rPr lang="en-US" sz="2000" dirty="0">
                <a:solidFill>
                  <a:srgbClr val="000000"/>
                </a:solidFill>
                <a:effectLst/>
                <a:ea typeface="Aptos" panose="020B0004020202020204" pitchFamily="34" charset="0"/>
                <a:cs typeface="Calibri" panose="020F0502020204030204" pitchFamily="34" charset="0"/>
              </a:rPr>
              <a:t> A </a:t>
            </a:r>
            <a:r>
              <a:rPr lang="en-US" sz="2000" dirty="0">
                <a:effectLst/>
                <a:ea typeface="Calibri" panose="020F0502020204030204" pitchFamily="34" charset="0"/>
                <a:cs typeface="Calibri" panose="020F0502020204030204" pitchFamily="34" charset="0"/>
              </a:rPr>
              <a:t>1-page reading with an overview of what healthy food is, and a data analysis activity showing fruit and vegetable intake in different regions compared to optimal and global averages.</a:t>
            </a:r>
          </a:p>
          <a:p>
            <a:pPr marL="342900" marR="0" lvl="0" indent="-342900">
              <a:spcBef>
                <a:spcPts val="1200"/>
              </a:spcBef>
              <a:buFont typeface="Symbol" panose="05050102010706020507" pitchFamily="18" charset="2"/>
              <a:buChar char=""/>
            </a:pPr>
            <a:endParaRPr lang="en-US" sz="2000" dirty="0">
              <a:effectLst/>
              <a:ea typeface="Calibri" panose="020F0502020204030204" pitchFamily="34" charset="0"/>
              <a:cs typeface="Calibri" panose="020F0502020204030204" pitchFamily="34" charset="0"/>
            </a:endParaRPr>
          </a:p>
          <a:p>
            <a:pPr marL="342900" marR="0" lvl="0" indent="-342900">
              <a:spcBef>
                <a:spcPts val="1200"/>
              </a:spcBef>
              <a:buFont typeface="Symbol" panose="05050102010706020507" pitchFamily="18" charset="2"/>
              <a:buChar char=""/>
            </a:pPr>
            <a:r>
              <a:rPr lang="en-US" sz="2000" b="1" dirty="0">
                <a:solidFill>
                  <a:srgbClr val="000000"/>
                </a:solidFill>
                <a:effectLst/>
                <a:ea typeface="Aptos" panose="020B0004020202020204" pitchFamily="34" charset="0"/>
                <a:cs typeface="Calibri" panose="020F0502020204030204" pitchFamily="34" charset="0"/>
              </a:rPr>
              <a:t>Discover Investigation: </a:t>
            </a:r>
            <a:r>
              <a:rPr lang="en-US" sz="2000" dirty="0">
                <a:solidFill>
                  <a:srgbClr val="000000"/>
                </a:solidFill>
                <a:effectLst/>
                <a:ea typeface="Aptos" panose="020B0004020202020204" pitchFamily="34" charset="0"/>
                <a:cs typeface="Calibri" panose="020F0502020204030204" pitchFamily="34" charset="0"/>
              </a:rPr>
              <a:t>Students explore more about how to create a healthier diet by playing a Food Group Card Game, playing a digital game about global nutrition, or doing a Community Food Survey.</a:t>
            </a:r>
            <a:r>
              <a:rPr lang="en-US" sz="2000" b="1" dirty="0">
                <a:solidFill>
                  <a:srgbClr val="000000"/>
                </a:solidFill>
                <a:effectLst/>
                <a:ea typeface="Aptos" panose="020B0004020202020204" pitchFamily="34" charset="0"/>
                <a:cs typeface="Calibri" panose="020F0502020204030204" pitchFamily="34" charset="0"/>
              </a:rPr>
              <a:t> </a:t>
            </a:r>
          </a:p>
          <a:p>
            <a:pPr marL="342900" marR="0" lvl="0" indent="-342900">
              <a:spcBef>
                <a:spcPts val="1200"/>
              </a:spcBef>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L="342900" marR="0" lvl="0" indent="-342900">
              <a:spcAft>
                <a:spcPts val="1200"/>
              </a:spcAft>
              <a:buFont typeface="Symbol" panose="05050102010706020507" pitchFamily="18" charset="2"/>
              <a:buChar char=""/>
            </a:pPr>
            <a:r>
              <a:rPr lang="en-US" sz="2000" b="1" dirty="0">
                <a:solidFill>
                  <a:srgbClr val="000000"/>
                </a:solidFill>
                <a:effectLst/>
                <a:ea typeface="Aptos" panose="020B0004020202020204" pitchFamily="34" charset="0"/>
                <a:cs typeface="Calibri" panose="020F0502020204030204" pitchFamily="34" charset="0"/>
              </a:rPr>
              <a:t>Discover Investigation Extension (optional): </a:t>
            </a:r>
            <a:r>
              <a:rPr lang="en-US" sz="2000" dirty="0">
                <a:solidFill>
                  <a:srgbClr val="000000"/>
                </a:solidFill>
                <a:effectLst/>
                <a:ea typeface="Aptos" panose="020B0004020202020204" pitchFamily="34" charset="0"/>
                <a:cs typeface="Calibri" panose="020F0502020204030204" pitchFamily="34" charset="0"/>
              </a:rPr>
              <a:t>Students can extend their learning about the connection between food and culture by creating a drawing of a special meal and analyzing what it means to them. </a:t>
            </a:r>
            <a:endParaRPr lang="en-US" sz="2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927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3884009" y="323850"/>
            <a:ext cx="5076825"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solidFill>
                <a:effectLst/>
                <a:uLnTx/>
                <a:uFillTx/>
                <a:ea typeface="+mn-ea"/>
                <a:cs typeface="+mn-cs"/>
              </a:rPr>
              <a:t>Discover Reading</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r>
              <a:rPr kumimoji="0" lang="en-US" sz="2800" b="0" i="0" u="none" strike="noStrike" kern="1200" cap="none" spc="0" normalizeH="0" baseline="0" noProof="0" dirty="0">
                <a:ln>
                  <a:noFill/>
                </a:ln>
                <a:effectLst/>
                <a:uLnTx/>
                <a:uFillTx/>
                <a:latin typeface="+mn-lt"/>
                <a:ea typeface="+mn-ea"/>
                <a:cs typeface="+mn-cs"/>
              </a:rPr>
              <a:t>Food and Health</a:t>
            </a:r>
            <a:endParaRPr lang="en-US" dirty="0"/>
          </a:p>
        </p:txBody>
      </p:sp>
      <p:sp>
        <p:nvSpPr>
          <p:cNvPr id="2" name="Content Placeholder 1"/>
          <p:cNvSpPr>
            <a:spLocks noGrp="1"/>
          </p:cNvSpPr>
          <p:nvPr>
            <p:ph sz="quarter" idx="11"/>
          </p:nvPr>
        </p:nvSpPr>
        <p:spPr>
          <a:xfrm>
            <a:off x="633641" y="1943100"/>
            <a:ext cx="10796359" cy="4505325"/>
          </a:xfrm>
        </p:spPr>
        <p:txBody>
          <a:bodyPr>
            <a:normAutofit lnSpcReduction="10000"/>
          </a:bodyPr>
          <a:lstStyle/>
          <a:p>
            <a:r>
              <a:rPr lang="en-US" dirty="0"/>
              <a:t>Food is important to help us grow, keep us healthy, and prevent diseases. Healthy foods give our bodies essential vitamins, minerals, proteins, and healthy fats. These nutrients help our organs work well, give us energy, and boost our immune system. </a:t>
            </a:r>
          </a:p>
          <a:p>
            <a:r>
              <a:rPr lang="en-US" dirty="0"/>
              <a:t>For example, eating plenty of fruits, vegetables, whole grains, and lean proteins can lower the risk of serious illnesses like heart disease, diabetes, and obesity. Kids and teenagers need nutrient-rich foods to help them grow strong and develop their brain, making healthy eating crucial for a good life.</a:t>
            </a:r>
          </a:p>
          <a:p>
            <a:r>
              <a:rPr lang="en-US" dirty="0"/>
              <a:t>However, most people do not eat in the way that is healthiest for them. Fruits and vegetables are part of a healthy diet. </a:t>
            </a:r>
          </a:p>
          <a:p>
            <a:endParaRPr lang="en-US" dirty="0"/>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876551" y="-8894"/>
            <a:ext cx="7584020" cy="1028069"/>
          </a:xfrm>
        </p:spPr>
        <p:txBody>
          <a:bodyPr vert="horz" lIns="91440" tIns="45720" rIns="91440" bIns="45720" rtlCol="0" anchor="b">
            <a:normAutofit/>
          </a:bodyPr>
          <a:lstStyle/>
          <a:p>
            <a:r>
              <a:rPr lang="en-US" dirty="0"/>
              <a:t>Discover Reading, slide 2</a:t>
            </a:r>
          </a:p>
        </p:txBody>
      </p:sp>
      <p:pic>
        <p:nvPicPr>
          <p:cNvPr id="4" name="Picture 3">
            <a:extLst>
              <a:ext uri="{FF2B5EF4-FFF2-40B4-BE49-F238E27FC236}">
                <a16:creationId xmlns:a16="http://schemas.microsoft.com/office/drawing/2014/main" id="{F152ABE1-AD08-66FF-C235-75CA26B0B9A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2011"/>
            <a:ext cx="1276350" cy="1355166"/>
          </a:xfrm>
          <a:prstGeom prst="rect">
            <a:avLst/>
          </a:prstGeom>
        </p:spPr>
      </p:pic>
      <p:sp>
        <p:nvSpPr>
          <p:cNvPr id="14" name="TextBox 13">
            <a:extLst>
              <a:ext uri="{FF2B5EF4-FFF2-40B4-BE49-F238E27FC236}">
                <a16:creationId xmlns:a16="http://schemas.microsoft.com/office/drawing/2014/main" id="{40AFF93E-B5D8-C28B-C370-6CA0E88ED682}"/>
              </a:ext>
            </a:extLst>
          </p:cNvPr>
          <p:cNvSpPr txBox="1"/>
          <p:nvPr/>
        </p:nvSpPr>
        <p:spPr>
          <a:xfrm>
            <a:off x="2971800" y="1269931"/>
            <a:ext cx="2098729" cy="369332"/>
          </a:xfrm>
          <a:prstGeom prst="rect">
            <a:avLst/>
          </a:prstGeom>
          <a:noFill/>
        </p:spPr>
        <p:txBody>
          <a:bodyPr wrap="square" rtlCol="0">
            <a:spAutoFit/>
          </a:bodyPr>
          <a:lstStyle/>
          <a:p>
            <a:r>
              <a:rPr lang="en-US" dirty="0"/>
              <a:t>Global Fruit Intake</a:t>
            </a:r>
          </a:p>
        </p:txBody>
      </p:sp>
      <p:pic>
        <p:nvPicPr>
          <p:cNvPr id="7" name="Picture 6" descr="Bar graph showing global fruit intake. Optimal fruit intake is 250 grams per day. The global average is 100 grams per day. Different areas of the word range in amount from a high in the Carribean around 175 gram per day to a low in Southern sub-saharan Africa around 50 grams per day.">
            <a:extLst>
              <a:ext uri="{FF2B5EF4-FFF2-40B4-BE49-F238E27FC236}">
                <a16:creationId xmlns:a16="http://schemas.microsoft.com/office/drawing/2014/main" id="{AF1A4DF7-7E39-FA89-1F3C-6B3756A02992}"/>
              </a:ext>
            </a:extLst>
          </p:cNvPr>
          <p:cNvPicPr>
            <a:picLocks noChangeAspect="1"/>
          </p:cNvPicPr>
          <p:nvPr/>
        </p:nvPicPr>
        <p:blipFill>
          <a:blip r:embed="rId3"/>
          <a:stretch>
            <a:fillRect/>
          </a:stretch>
        </p:blipFill>
        <p:spPr>
          <a:xfrm>
            <a:off x="2314740" y="1639263"/>
            <a:ext cx="2755790" cy="3824673"/>
          </a:xfrm>
          <a:prstGeom prst="rect">
            <a:avLst/>
          </a:prstGeom>
        </p:spPr>
      </p:pic>
      <p:sp>
        <p:nvSpPr>
          <p:cNvPr id="15" name="TextBox 14">
            <a:extLst>
              <a:ext uri="{FF2B5EF4-FFF2-40B4-BE49-F238E27FC236}">
                <a16:creationId xmlns:a16="http://schemas.microsoft.com/office/drawing/2014/main" id="{7FD97B98-4E65-77DB-1B56-3AB18EB5BAD1}"/>
              </a:ext>
            </a:extLst>
          </p:cNvPr>
          <p:cNvSpPr txBox="1"/>
          <p:nvPr/>
        </p:nvSpPr>
        <p:spPr>
          <a:xfrm>
            <a:off x="7273706" y="1253987"/>
            <a:ext cx="2827375" cy="369332"/>
          </a:xfrm>
          <a:prstGeom prst="rect">
            <a:avLst/>
          </a:prstGeom>
          <a:noFill/>
        </p:spPr>
        <p:txBody>
          <a:bodyPr wrap="square" rtlCol="0">
            <a:spAutoFit/>
          </a:bodyPr>
          <a:lstStyle/>
          <a:p>
            <a:r>
              <a:rPr lang="en-US" dirty="0"/>
              <a:t>Global Vegetable Intake</a:t>
            </a:r>
          </a:p>
        </p:txBody>
      </p:sp>
      <p:pic>
        <p:nvPicPr>
          <p:cNvPr id="11" name="Picture 10" descr="Bar graph showing global vegetable intake. Optimal vegetable intake is around 380 grams per day. The global average is 190 grams per day. Different areas of the word range in amount from a high in the Central Asia around 385 grams per day to a low in Central and Eastern sub-saharan Africa around 60 grams per day.">
            <a:extLst>
              <a:ext uri="{FF2B5EF4-FFF2-40B4-BE49-F238E27FC236}">
                <a16:creationId xmlns:a16="http://schemas.microsoft.com/office/drawing/2014/main" id="{B1715DCC-C754-4E99-E223-EA42F777BEF6}"/>
              </a:ext>
            </a:extLst>
          </p:cNvPr>
          <p:cNvPicPr>
            <a:picLocks noChangeAspect="1"/>
          </p:cNvPicPr>
          <p:nvPr/>
        </p:nvPicPr>
        <p:blipFill>
          <a:blip r:embed="rId4"/>
          <a:stretch>
            <a:fillRect/>
          </a:stretch>
        </p:blipFill>
        <p:spPr>
          <a:xfrm>
            <a:off x="6931827" y="1639263"/>
            <a:ext cx="2827375" cy="3822192"/>
          </a:xfrm>
          <a:prstGeom prst="rect">
            <a:avLst/>
          </a:prstGeom>
        </p:spPr>
      </p:pic>
      <p:sp>
        <p:nvSpPr>
          <p:cNvPr id="2" name="Content Placeholder 1"/>
          <p:cNvSpPr>
            <a:spLocks noGrp="1"/>
          </p:cNvSpPr>
          <p:nvPr>
            <p:ph sz="quarter" idx="11"/>
          </p:nvPr>
        </p:nvSpPr>
        <p:spPr>
          <a:xfrm>
            <a:off x="895350" y="5463936"/>
            <a:ext cx="10725150" cy="1509162"/>
          </a:xfrm>
        </p:spPr>
        <p:txBody>
          <a:bodyPr>
            <a:normAutofit/>
          </a:bodyPr>
          <a:lstStyle/>
          <a:p>
            <a:pPr marL="0" marR="0">
              <a:spcBef>
                <a:spcPts val="1200"/>
              </a:spcBef>
              <a:spcAft>
                <a:spcPts val="1200"/>
              </a:spcAft>
            </a:pPr>
            <a:r>
              <a:rPr lang="en-US" sz="2800" dirty="0">
                <a:effectLst/>
                <a:ea typeface="Aptos" panose="020B0004020202020204" pitchFamily="34" charset="0"/>
                <a:cs typeface="Times New Roman" panose="02020603050405020304" pitchFamily="18" charset="0"/>
              </a:rPr>
              <a:t>Examine the two graphs. They show fruit and vegetable intake in areas around the world. Intake means how much you take in or eat of something. </a:t>
            </a:r>
          </a:p>
        </p:txBody>
      </p:sp>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FD74-F2C3-6E94-60E4-07E0763A21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4753F5-90A4-30DB-6293-0BF1AC823EC1}"/>
              </a:ext>
            </a:extLst>
          </p:cNvPr>
          <p:cNvSpPr>
            <a:spLocks noGrp="1"/>
          </p:cNvSpPr>
          <p:nvPr>
            <p:ph type="title"/>
          </p:nvPr>
        </p:nvSpPr>
        <p:spPr>
          <a:xfrm>
            <a:off x="2876551" y="-8894"/>
            <a:ext cx="7584020" cy="1028069"/>
          </a:xfrm>
        </p:spPr>
        <p:txBody>
          <a:bodyPr vert="horz" lIns="91440" tIns="45720" rIns="91440" bIns="45720" rtlCol="0" anchor="b">
            <a:normAutofit/>
          </a:bodyPr>
          <a:lstStyle/>
          <a:p>
            <a:r>
              <a:rPr lang="en-US" dirty="0"/>
              <a:t>Discover Reading, slide 3</a:t>
            </a:r>
          </a:p>
        </p:txBody>
      </p:sp>
      <p:sp>
        <p:nvSpPr>
          <p:cNvPr id="6" name="TextBox 5">
            <a:extLst>
              <a:ext uri="{FF2B5EF4-FFF2-40B4-BE49-F238E27FC236}">
                <a16:creationId xmlns:a16="http://schemas.microsoft.com/office/drawing/2014/main" id="{3B3D8CAD-D41D-7369-576B-37F22CD84738}"/>
              </a:ext>
            </a:extLst>
          </p:cNvPr>
          <p:cNvSpPr txBox="1"/>
          <p:nvPr/>
        </p:nvSpPr>
        <p:spPr>
          <a:xfrm>
            <a:off x="173104" y="1850416"/>
            <a:ext cx="6015695" cy="4708981"/>
          </a:xfrm>
          <a:prstGeom prst="rect">
            <a:avLst/>
          </a:prstGeom>
          <a:noFill/>
        </p:spPr>
        <p:txBody>
          <a:bodyPr wrap="square">
            <a:spAutoFit/>
          </a:bodyPr>
          <a:lstStyle/>
          <a:p>
            <a:pPr marL="0" marR="0">
              <a:spcBef>
                <a:spcPts val="1200"/>
              </a:spcBef>
              <a:spcAft>
                <a:spcPts val="1200"/>
              </a:spcAft>
            </a:pPr>
            <a:r>
              <a:rPr lang="en-US" sz="2000" dirty="0">
                <a:effectLst/>
                <a:ea typeface="Aptos" panose="020B0004020202020204" pitchFamily="34" charset="0"/>
                <a:cs typeface="Times New Roman" panose="02020603050405020304" pitchFamily="18" charset="0"/>
              </a:rPr>
              <a:t>Analyze the graphs.</a:t>
            </a:r>
            <a:endParaRPr lang="en-US" sz="2000" b="1" dirty="0">
              <a:effectLst/>
              <a:ea typeface="Aptos" panose="020B0004020202020204" pitchFamily="34" charset="0"/>
              <a:cs typeface="Times New Roman" panose="02020603050405020304" pitchFamily="18" charset="0"/>
            </a:endParaRPr>
          </a:p>
          <a:p>
            <a:pPr marL="457200" marR="0" indent="-457200">
              <a:spcBef>
                <a:spcPts val="1200"/>
              </a:spcBef>
              <a:spcAft>
                <a:spcPts val="1200"/>
              </a:spcAft>
              <a:buFont typeface="Arial" panose="020B0604020202020204" pitchFamily="34" charset="0"/>
              <a:buChar char="•"/>
            </a:pPr>
            <a:r>
              <a:rPr lang="en-US" sz="2000" dirty="0">
                <a:effectLst/>
                <a:ea typeface="Aptos" panose="020B0004020202020204" pitchFamily="34" charset="0"/>
                <a:cs typeface="Times New Roman" panose="02020603050405020304" pitchFamily="18" charset="0"/>
              </a:rPr>
              <a:t>The solid green vertical line shows the amount experts think would be optimal, or best to eat. How many grams of fruit and vegetables do they think? </a:t>
            </a:r>
          </a:p>
          <a:p>
            <a:pPr marL="457200" marR="0" indent="-457200">
              <a:spcBef>
                <a:spcPts val="1200"/>
              </a:spcBef>
              <a:spcAft>
                <a:spcPts val="1200"/>
              </a:spcAft>
              <a:buFont typeface="Arial" panose="020B0604020202020204" pitchFamily="34" charset="0"/>
              <a:buChar char="•"/>
            </a:pPr>
            <a:r>
              <a:rPr lang="en-US" sz="2000" dirty="0">
                <a:effectLst/>
                <a:ea typeface="Aptos" panose="020B0004020202020204" pitchFamily="34" charset="0"/>
                <a:cs typeface="Times New Roman" panose="02020603050405020304" pitchFamily="18" charset="0"/>
              </a:rPr>
              <a:t>The dotted line shows the global average intake. How many grams of fruit and vegetables do people eat on average globally? </a:t>
            </a:r>
          </a:p>
          <a:p>
            <a:pPr marL="457200" marR="0" indent="-457200">
              <a:spcBef>
                <a:spcPts val="1200"/>
              </a:spcBef>
              <a:spcAft>
                <a:spcPts val="1200"/>
              </a:spcAft>
              <a:buFont typeface="Arial" panose="020B0604020202020204" pitchFamily="34" charset="0"/>
              <a:buChar char="•"/>
            </a:pPr>
            <a:r>
              <a:rPr lang="en-US" sz="2000" dirty="0">
                <a:effectLst/>
                <a:ea typeface="Aptos" panose="020B0004020202020204" pitchFamily="34" charset="0"/>
                <a:cs typeface="Times New Roman" panose="02020603050405020304" pitchFamily="18" charset="0"/>
              </a:rPr>
              <a:t>Find your region of the world and compare your region’s intake to optimal. Do you think people in your region are eating enough fruits and vegetables?</a:t>
            </a:r>
          </a:p>
        </p:txBody>
      </p:sp>
      <p:pic>
        <p:nvPicPr>
          <p:cNvPr id="8" name="Picture 7" descr="Bar graph showing global fruit intake. Optimal fruit intake is 250 grams per day. The global average is 100 grams per day. Different areas of the word range in amount from a high in the Carribean around 175 gram per day to a low in Southern sub-saharan Africa around 50 grams per day.">
            <a:extLst>
              <a:ext uri="{FF2B5EF4-FFF2-40B4-BE49-F238E27FC236}">
                <a16:creationId xmlns:a16="http://schemas.microsoft.com/office/drawing/2014/main" id="{2105332E-6C68-E564-27B9-9C2EC7E6BBDE}"/>
              </a:ext>
            </a:extLst>
          </p:cNvPr>
          <p:cNvPicPr>
            <a:picLocks noChangeAspect="1"/>
          </p:cNvPicPr>
          <p:nvPr/>
        </p:nvPicPr>
        <p:blipFill>
          <a:blip r:embed="rId2"/>
          <a:stretch>
            <a:fillRect/>
          </a:stretch>
        </p:blipFill>
        <p:spPr>
          <a:xfrm>
            <a:off x="6203069" y="1747675"/>
            <a:ext cx="2755790" cy="3824673"/>
          </a:xfrm>
          <a:prstGeom prst="rect">
            <a:avLst/>
          </a:prstGeom>
        </p:spPr>
      </p:pic>
      <p:pic>
        <p:nvPicPr>
          <p:cNvPr id="9" name="Picture 8" descr="Bar graph showing global vegetable intake. Optimal vegetable intake is around 380 grams per day. The global average is 190 grams per day. Different areas of the word range in amount from a high in the Central Asia around 385 grams per day to a low in Central and Eastern sub-saharan Africa around 60 grams per day.">
            <a:extLst>
              <a:ext uri="{FF2B5EF4-FFF2-40B4-BE49-F238E27FC236}">
                <a16:creationId xmlns:a16="http://schemas.microsoft.com/office/drawing/2014/main" id="{B06FC550-76D2-9BF1-7EF7-421D8444CD56}"/>
              </a:ext>
            </a:extLst>
          </p:cNvPr>
          <p:cNvPicPr>
            <a:picLocks noChangeAspect="1"/>
          </p:cNvPicPr>
          <p:nvPr/>
        </p:nvPicPr>
        <p:blipFill>
          <a:blip r:embed="rId3"/>
          <a:stretch>
            <a:fillRect/>
          </a:stretch>
        </p:blipFill>
        <p:spPr>
          <a:xfrm>
            <a:off x="9172331" y="1747675"/>
            <a:ext cx="2827375" cy="3822192"/>
          </a:xfrm>
          <a:prstGeom prst="rect">
            <a:avLst/>
          </a:prstGeom>
        </p:spPr>
      </p:pic>
      <p:sp>
        <p:nvSpPr>
          <p:cNvPr id="12" name="Arrow: Right 11">
            <a:extLst>
              <a:ext uri="{FF2B5EF4-FFF2-40B4-BE49-F238E27FC236}">
                <a16:creationId xmlns:a16="http://schemas.microsoft.com/office/drawing/2014/main" id="{D38569B5-97EF-082C-15B5-F15208144DFA}"/>
              </a:ext>
              <a:ext uri="{C183D7F6-B498-43B3-948B-1728B52AA6E4}">
                <adec:decorative xmlns:adec="http://schemas.microsoft.com/office/drawing/2017/decorative" val="1"/>
              </a:ext>
            </a:extLst>
          </p:cNvPr>
          <p:cNvSpPr/>
          <p:nvPr/>
        </p:nvSpPr>
        <p:spPr>
          <a:xfrm rot="18492817">
            <a:off x="7221942" y="5461674"/>
            <a:ext cx="820765" cy="8544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087F90D-1B60-B605-BE3C-39D0B0DCEAFC}"/>
              </a:ext>
              <a:ext uri="{C183D7F6-B498-43B3-948B-1728B52AA6E4}">
                <adec:decorative xmlns:adec="http://schemas.microsoft.com/office/drawing/2017/decorative" val="1"/>
              </a:ext>
            </a:extLst>
          </p:cNvPr>
          <p:cNvSpPr/>
          <p:nvPr/>
        </p:nvSpPr>
        <p:spPr>
          <a:xfrm rot="2153815" flipH="1">
            <a:off x="8563803" y="5346735"/>
            <a:ext cx="820765" cy="85442"/>
          </a:xfrm>
          <a:prstGeom prst="rightArrow">
            <a:avLst/>
          </a:prstGeom>
          <a:solidFill>
            <a:srgbClr val="A5C28B"/>
          </a:solidFill>
          <a:ln>
            <a:solidFill>
              <a:srgbClr val="A5C28B"/>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3CB4853-F5FD-8039-BEBB-F7EACAE5C3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8561" y="1300155"/>
            <a:ext cx="2170364" cy="493819"/>
          </a:xfrm>
          <a:prstGeom prst="rect">
            <a:avLst/>
          </a:prstGeom>
        </p:spPr>
      </p:pic>
      <p:pic>
        <p:nvPicPr>
          <p:cNvPr id="4" name="Picture 3">
            <a:extLst>
              <a:ext uri="{FF2B5EF4-FFF2-40B4-BE49-F238E27FC236}">
                <a16:creationId xmlns:a16="http://schemas.microsoft.com/office/drawing/2014/main" id="{F4A89472-8D54-D16E-D5EC-02232731D5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24351" y="1322358"/>
            <a:ext cx="2694666" cy="493819"/>
          </a:xfrm>
          <a:prstGeom prst="rect">
            <a:avLst/>
          </a:prstGeom>
        </p:spPr>
      </p:pic>
      <p:pic>
        <p:nvPicPr>
          <p:cNvPr id="5" name="Picture 4">
            <a:extLst>
              <a:ext uri="{FF2B5EF4-FFF2-40B4-BE49-F238E27FC236}">
                <a16:creationId xmlns:a16="http://schemas.microsoft.com/office/drawing/2014/main" id="{C22BFD76-08F3-594D-4857-9504A20AAD2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90475" y="5791234"/>
            <a:ext cx="1929277" cy="768163"/>
          </a:xfrm>
          <a:prstGeom prst="rect">
            <a:avLst/>
          </a:prstGeom>
        </p:spPr>
      </p:pic>
      <p:pic>
        <p:nvPicPr>
          <p:cNvPr id="7" name="Picture 6">
            <a:extLst>
              <a:ext uri="{FF2B5EF4-FFF2-40B4-BE49-F238E27FC236}">
                <a16:creationId xmlns:a16="http://schemas.microsoft.com/office/drawing/2014/main" id="{5CFF1284-1325-41D7-6C9F-0507078399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234609" y="5535642"/>
            <a:ext cx="1487553" cy="774259"/>
          </a:xfrm>
          <a:prstGeom prst="rect">
            <a:avLst/>
          </a:prstGeom>
        </p:spPr>
      </p:pic>
    </p:spTree>
    <p:extLst>
      <p:ext uri="{BB962C8B-B14F-4D97-AF65-F5344CB8AC3E}">
        <p14:creationId xmlns:p14="http://schemas.microsoft.com/office/powerpoint/2010/main" val="386802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628900" y="-8893"/>
            <a:ext cx="7410449" cy="1039130"/>
          </a:xfrm>
        </p:spPr>
        <p:txBody>
          <a:bodyPr vert="horz" lIns="91440" tIns="45720" rIns="91440" bIns="45720" rtlCol="0" anchor="b">
            <a:normAutofit/>
          </a:bodyPr>
          <a:lstStyle/>
          <a:p>
            <a:r>
              <a:rPr lang="en-US" dirty="0"/>
              <a:t>Discover Reading, slide 4</a:t>
            </a:r>
          </a:p>
        </p:txBody>
      </p:sp>
      <p:sp>
        <p:nvSpPr>
          <p:cNvPr id="2" name="Content Placeholder 1"/>
          <p:cNvSpPr>
            <a:spLocks noGrp="1"/>
          </p:cNvSpPr>
          <p:nvPr>
            <p:ph sz="quarter" idx="11"/>
          </p:nvPr>
        </p:nvSpPr>
        <p:spPr>
          <a:xfrm>
            <a:off x="2800349" y="2185013"/>
            <a:ext cx="8877300" cy="3349012"/>
          </a:xfrm>
        </p:spPr>
        <p:txBody>
          <a:bodyPr>
            <a:normAutofit lnSpcReduction="10000"/>
          </a:bodyPr>
          <a:lstStyle/>
          <a:p>
            <a:pPr marL="0" marR="0">
              <a:spcBef>
                <a:spcPts val="1200"/>
              </a:spcBef>
              <a:spcAft>
                <a:spcPts val="1200"/>
              </a:spcAft>
            </a:pPr>
            <a:r>
              <a:rPr lang="en-US" b="1" dirty="0"/>
              <a:t>Community Connection:</a:t>
            </a:r>
            <a:r>
              <a:rPr lang="en-US" dirty="0"/>
              <a:t> </a:t>
            </a:r>
            <a:r>
              <a:rPr lang="en-US" dirty="0">
                <a:effectLst/>
                <a:ea typeface="Aptos" panose="020B0004020202020204" pitchFamily="34" charset="0"/>
                <a:cs typeface="Times New Roman" panose="02020603050405020304" pitchFamily="18" charset="0"/>
              </a:rPr>
              <a:t>Discuss with a partner or your team:</a:t>
            </a:r>
          </a:p>
          <a:p>
            <a:pPr marL="342900" marR="0" lvl="0" indent="-342900">
              <a:spcBef>
                <a:spcPts val="1200"/>
              </a:spcBef>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Are there fruits and vegetables you really enjoy eating?</a:t>
            </a:r>
          </a:p>
          <a:p>
            <a:pPr marL="342900" marR="0" lvl="0" indent="-342900">
              <a:spcBef>
                <a:spcPts val="1200"/>
              </a:spcBef>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Where do you find these fruits and vegetables? </a:t>
            </a:r>
          </a:p>
          <a:p>
            <a:pPr marL="342900" marR="0" lvl="0" indent="-342900">
              <a:spcBef>
                <a:spcPts val="1200"/>
              </a:spcBef>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Do you think others in your community eat enough fruits and vegetables?</a:t>
            </a:r>
            <a:endParaRPr lang="en-US" dirty="0"/>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1" y="2504100"/>
            <a:ext cx="2710838" cy="2710838"/>
          </a:xfrm>
          <a:prstGeom prst="rect">
            <a:avLst/>
          </a:prstGeom>
        </p:spPr>
      </p:pic>
    </p:spTree>
    <p:extLst>
      <p:ext uri="{BB962C8B-B14F-4D97-AF65-F5344CB8AC3E}">
        <p14:creationId xmlns:p14="http://schemas.microsoft.com/office/powerpoint/2010/main" val="175259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r>
              <a:rPr lang="en-US" dirty="0"/>
              <a:t>Discover Investigation</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2734704" y="1303893"/>
            <a:ext cx="9338305" cy="505857"/>
          </a:xfrm>
        </p:spPr>
        <p:txBody>
          <a:bodyPr>
            <a:normAutofit/>
          </a:bodyPr>
          <a:lstStyle/>
          <a:p>
            <a:r>
              <a:rPr kumimoji="0" lang="en-US" b="0" i="0" u="none" strike="noStrike" kern="1200" cap="none" spc="0" normalizeH="0" baseline="0" noProof="0" dirty="0">
                <a:ln>
                  <a:noFill/>
                </a:ln>
                <a:effectLst/>
                <a:uLnTx/>
                <a:uFillTx/>
                <a:latin typeface="+mn-lt"/>
                <a:ea typeface="+mn-ea"/>
                <a:cs typeface="+mn-cs"/>
              </a:rPr>
              <a:t>What is healthy eating like for my community?</a:t>
            </a:r>
            <a:endParaRPr lang="en-US"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41" y="1752600"/>
            <a:ext cx="10924717" cy="4648200"/>
          </a:xfrm>
        </p:spPr>
        <p:txBody>
          <a:bodyPr>
            <a:normAutofit fontScale="77500" lnSpcReduction="20000"/>
          </a:bodyPr>
          <a:lstStyle/>
          <a:p>
            <a:pPr marL="0" indent="0">
              <a:lnSpc>
                <a:spcPct val="120000"/>
              </a:lnSpc>
              <a:spcAft>
                <a:spcPts val="1200"/>
              </a:spcAft>
              <a:buNone/>
            </a:pPr>
            <a:r>
              <a:rPr lang="en-US" sz="2800" dirty="0"/>
              <a:t>There are many reasons people eat unhealthy foods. Sometimes it may feel more comfortable or familiar to eat other foods. Sometimes it can be difficult for people to get to places that sell healthy food or to afford that food. Understanding what the main problems are can help you consider how to make your or your community’s eating habits healthier.</a:t>
            </a:r>
          </a:p>
          <a:p>
            <a:pPr>
              <a:lnSpc>
                <a:spcPct val="120000"/>
              </a:lnSpc>
              <a:spcAft>
                <a:spcPts val="1200"/>
              </a:spcAft>
            </a:pPr>
            <a:r>
              <a:rPr lang="en-US" sz="2800" dirty="0">
                <a:solidFill>
                  <a:srgbClr val="211D1E"/>
                </a:solidFill>
                <a:effectLst/>
                <a:ea typeface="Calibri" panose="020F0502020204030204" pitchFamily="34" charset="0"/>
              </a:rPr>
              <a:t>Think quietly to yourself, do you think the foods you eat are generally healthy? If not, why not?</a:t>
            </a:r>
          </a:p>
          <a:p>
            <a:pPr>
              <a:lnSpc>
                <a:spcPct val="120000"/>
              </a:lnSpc>
              <a:spcAft>
                <a:spcPts val="1200"/>
              </a:spcAft>
            </a:pPr>
            <a:r>
              <a:rPr lang="en-US" sz="2800" dirty="0">
                <a:solidFill>
                  <a:srgbClr val="211D1E"/>
                </a:solidFill>
                <a:effectLst/>
                <a:ea typeface="Calibri" panose="020F0502020204030204" pitchFamily="34" charset="0"/>
              </a:rPr>
              <a:t>With a partner or as a group, discuss:</a:t>
            </a:r>
            <a:endParaRPr lang="en-US" sz="2800" dirty="0">
              <a:solidFill>
                <a:srgbClr val="211D1E"/>
              </a:solidFill>
              <a:ea typeface="Calibri" panose="020F0502020204030204" pitchFamily="34" charset="0"/>
            </a:endParaRPr>
          </a:p>
          <a:p>
            <a:pPr marL="971550" lvl="1" indent="-514350">
              <a:lnSpc>
                <a:spcPct val="120000"/>
              </a:lnSpc>
              <a:spcAft>
                <a:spcPts val="1200"/>
              </a:spcAft>
              <a:buFont typeface="+mj-lt"/>
              <a:buAutoNum type="alphaLcPeriod"/>
            </a:pPr>
            <a:r>
              <a:rPr lang="en-US" sz="2800" dirty="0">
                <a:effectLst/>
                <a:ea typeface="Times New Roman" panose="02020603050405020304" pitchFamily="18" charset="0"/>
              </a:rPr>
              <a:t>Do you think the foods your community eats are generally healthy?</a:t>
            </a:r>
          </a:p>
          <a:p>
            <a:pPr marL="971550" lvl="1" indent="-514350">
              <a:lnSpc>
                <a:spcPct val="120000"/>
              </a:lnSpc>
              <a:spcAft>
                <a:spcPts val="1200"/>
              </a:spcAft>
              <a:buFont typeface="+mj-lt"/>
              <a:buAutoNum type="alphaLcPeriod"/>
            </a:pPr>
            <a:r>
              <a:rPr lang="en-US" sz="2800" dirty="0">
                <a:effectLst/>
                <a:ea typeface="Times New Roman" panose="02020603050405020304" pitchFamily="18" charset="0"/>
              </a:rPr>
              <a:t>Why or why not?</a:t>
            </a:r>
          </a:p>
          <a:p>
            <a:pPr marL="0" indent="0">
              <a:lnSpc>
                <a:spcPct val="120000"/>
              </a:lnSpc>
              <a:spcAft>
                <a:spcPts val="1200"/>
              </a:spcAft>
              <a:buNone/>
            </a:pPr>
            <a:endParaRPr lang="en-US" sz="3100" dirty="0"/>
          </a:p>
          <a:p>
            <a:endParaRPr lang="en-US" dirty="0"/>
          </a:p>
        </p:txBody>
      </p:sp>
    </p:spTree>
    <p:extLst>
      <p:ext uri="{BB962C8B-B14F-4D97-AF65-F5344CB8AC3E}">
        <p14:creationId xmlns:p14="http://schemas.microsoft.com/office/powerpoint/2010/main" val="113555350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6381</TotalTime>
  <Words>3454</Words>
  <Application>Microsoft Office PowerPoint</Application>
  <PresentationFormat>Widescreen</PresentationFormat>
  <Paragraphs>210</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Calibri</vt:lpstr>
      <vt:lpstr>Rockwell</vt:lpstr>
      <vt:lpstr>Symbol</vt:lpstr>
      <vt:lpstr>Tahoma</vt:lpstr>
      <vt:lpstr>Times New Roman</vt:lpstr>
      <vt:lpstr>Custom</vt:lpstr>
      <vt:lpstr>Starting with Sustainability Lesson Slides</vt:lpstr>
      <vt:lpstr>Lesson Overview:</vt:lpstr>
      <vt:lpstr>Good Health and Food Discover</vt:lpstr>
      <vt:lpstr>Discover Overview</vt:lpstr>
      <vt:lpstr>Discover Reading</vt:lpstr>
      <vt:lpstr>Discover Reading, slide 2</vt:lpstr>
      <vt:lpstr>Discover Reading, slide 3</vt:lpstr>
      <vt:lpstr>Discover Reading, slide 4</vt:lpstr>
      <vt:lpstr>Discover Investigation</vt:lpstr>
      <vt:lpstr>Discover Investigation, slide 2</vt:lpstr>
      <vt:lpstr>Discover Investigation, slide 3</vt:lpstr>
      <vt:lpstr>Discover Extension</vt:lpstr>
      <vt:lpstr>Discover Extension, slide 2</vt:lpstr>
      <vt:lpstr>Discover Extension, slide 3</vt:lpstr>
      <vt:lpstr>Good Health and Food Understand</vt:lpstr>
      <vt:lpstr>Understand Overview</vt:lpstr>
      <vt:lpstr>Understand Reading</vt:lpstr>
      <vt:lpstr>Understand Reading, slide 2</vt:lpstr>
      <vt:lpstr>Understand Reading, slide 3</vt:lpstr>
      <vt:lpstr>Understand Investigation</vt:lpstr>
      <vt:lpstr>Understand Investigation, slide 2</vt:lpstr>
      <vt:lpstr>Understand Investigation, slide 3</vt:lpstr>
      <vt:lpstr>Understand Extension</vt:lpstr>
      <vt:lpstr>Understand Extension, slide 2</vt:lpstr>
      <vt:lpstr>Understand Extension, slide 3</vt:lpstr>
      <vt:lpstr>Good Health and Food Act</vt:lpstr>
      <vt:lpstr>Act Overview</vt:lpstr>
      <vt:lpstr>Act Reading</vt:lpstr>
      <vt:lpstr>Act Reading, slide 2</vt:lpstr>
      <vt:lpstr>Act Reading, slide 3</vt:lpstr>
      <vt:lpstr>Act Investigation</vt:lpstr>
      <vt:lpstr>Act Investigation, slide 2</vt:lpstr>
      <vt:lpstr>Act Investigation, slide 3</vt:lpstr>
      <vt:lpstr>Act Investigation, slide 4</vt:lpstr>
      <vt:lpstr>Act Research Extension</vt:lpstr>
      <vt:lpstr>Act Research Extension, slide 2</vt:lpstr>
      <vt:lpstr>Act Research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50</cp:revision>
  <dcterms:created xsi:type="dcterms:W3CDTF">2024-12-17T02:33:39Z</dcterms:created>
  <dcterms:modified xsi:type="dcterms:W3CDTF">2025-01-13T16:57:30Z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